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46.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2.xml" ContentType="application/vnd.openxmlformats-officedocument.presentationml.slide+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Layouts/slideLayout67.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slideLayouts/slideLayout145.xml" ContentType="application/vnd.openxmlformats-officedocument.presentationml.slideLayout+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Masters/notesMaster1.xml" ContentType="application/vnd.openxmlformats-officedocument.presentationml.notesMaster+xml"/>
  <Override PartName="/ppt/theme/theme5.xml" ContentType="application/vnd.openxmlformats-officedocument.theme+xml"/>
  <Override PartName="/ppt/theme/theme4.xml" ContentType="application/vnd.openxmlformats-officedocument.theme+xml"/>
  <Override PartName="/ppt/theme/theme3.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commentAuthors.xml" ContentType="application/vnd.openxmlformats-officedocument.presentationml.commentAuthors+xml"/>
  <Override PartName="/ppt/comments/comment1.xml" ContentType="application/vnd.openxmlformats-officedocument.presentationml.comments+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807" r:id="rId1"/>
    <p:sldMasterId id="2147483809" r:id="rId2"/>
    <p:sldMasterId id="2147483810" r:id="rId3"/>
    <p:sldMasterId id="2147483811" r:id="rId4"/>
  </p:sldMasterIdLst>
  <p:notesMasterIdLst>
    <p:notesMasterId r:id="rId70"/>
  </p:notesMasterIdLst>
  <p:sldIdLst>
    <p:sldId id="256" r:id="rId5"/>
    <p:sldId id="257"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2" r:id="rId47"/>
    <p:sldId id="304" r:id="rId48"/>
    <p:sldId id="305" r:id="rId49"/>
    <p:sldId id="306" r:id="rId50"/>
    <p:sldId id="307" r:id="rId51"/>
    <p:sldId id="308" r:id="rId52"/>
    <p:sldId id="309" r:id="rId53"/>
    <p:sldId id="310" r:id="rId54"/>
    <p:sldId id="311" r:id="rId55"/>
    <p:sldId id="312" r:id="rId56"/>
    <p:sldId id="313" r:id="rId57"/>
    <p:sldId id="314" r:id="rId58"/>
    <p:sldId id="315" r:id="rId59"/>
    <p:sldId id="328" r:id="rId60"/>
    <p:sldId id="329" r:id="rId61"/>
    <p:sldId id="333" r:id="rId62"/>
    <p:sldId id="334" r:id="rId63"/>
    <p:sldId id="335" r:id="rId64"/>
    <p:sldId id="337" r:id="rId65"/>
    <p:sldId id="338" r:id="rId66"/>
    <p:sldId id="340" r:id="rId67"/>
    <p:sldId id="341" r:id="rId68"/>
    <p:sldId id="343" r:id="rId69"/>
  </p:sldIdLst>
  <p:sldSz cx="9144000" cy="5143500" type="screen16x9"/>
  <p:notesSz cx="6858000" cy="9144000"/>
  <p:embeddedFontLst>
    <p:embeddedFont>
      <p:font typeface="Bangers"/>
      <p:regular r:id="rId71"/>
    </p:embeddedFont>
    <p:embeddedFont>
      <p:font typeface="Cabin"/>
      <p:regular r:id="rId72"/>
      <p:bold r:id="rId73"/>
      <p:italic r:id="rId74"/>
      <p:boldItalic r:id="rId75"/>
    </p:embeddedFont>
    <p:embeddedFont>
      <p:font typeface="Century Gothic" panose="020B0502020202020204" pitchFamily="34" charset="0"/>
      <p:regular r:id="rId76"/>
      <p:bold r:id="rId77"/>
      <p:italic r:id="rId78"/>
      <p:boldItalic r:id="rId79"/>
    </p:embeddedFont>
    <p:embeddedFont>
      <p:font typeface="Gill Sans"/>
      <p:regular r:id="rId80"/>
      <p:bold r:id="rId81"/>
    </p:embeddedFont>
    <p:embeddedFont>
      <p:font typeface="Roboto"/>
      <p:regular r:id="rId82"/>
      <p:bold r:id="rId83"/>
      <p:italic r:id="rId84"/>
      <p:boldItalic r:id="rId8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Elizabeth Hart"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A13E4AD2-F16B-4419-A34E-AC55B5F7EBC6}">
  <a:tblStyle styleId="{A13E4AD2-F16B-4419-A34E-AC55B5F7EBC6}"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24778A11-AA29-49EE-BAB6-CB3593BC374A}" styleName="Table_1">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42" d="100"/>
          <a:sy n="142" d="100"/>
        </p:scale>
        <p:origin x="714" y="12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font" Target="fonts/font14.fntdata"/><Relationship Id="rId89" Type="http://schemas.openxmlformats.org/officeDocument/2006/relationships/theme" Target="theme/theme1.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font" Target="fonts/font4.fntdata"/><Relationship Id="rId79" Type="http://schemas.openxmlformats.org/officeDocument/2006/relationships/font" Target="fonts/font9.fntdata"/><Relationship Id="rId5" Type="http://schemas.openxmlformats.org/officeDocument/2006/relationships/slide" Target="slides/slide1.xml"/><Relationship Id="rId90" Type="http://schemas.openxmlformats.org/officeDocument/2006/relationships/tableStyles" Target="tableStyles.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font" Target="fonts/font2.fntdata"/><Relationship Id="rId80" Type="http://schemas.openxmlformats.org/officeDocument/2006/relationships/font" Target="fonts/font10.fntdata"/><Relationship Id="rId85" Type="http://schemas.openxmlformats.org/officeDocument/2006/relationships/font" Target="fonts/font15.fntdata"/><Relationship Id="rId93" Type="http://schemas.openxmlformats.org/officeDocument/2006/relationships/customXml" Target="../customXml/item3.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notesMaster" Target="notesMasters/notesMaster1.xml"/><Relationship Id="rId75" Type="http://schemas.openxmlformats.org/officeDocument/2006/relationships/font" Target="fonts/font5.fntdata"/><Relationship Id="rId83" Type="http://schemas.openxmlformats.org/officeDocument/2006/relationships/font" Target="fonts/font13.fntdata"/><Relationship Id="rId88" Type="http://schemas.openxmlformats.org/officeDocument/2006/relationships/viewProps" Target="viewProps.xml"/><Relationship Id="rId91"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font" Target="fonts/font3.fntdata"/><Relationship Id="rId78" Type="http://schemas.openxmlformats.org/officeDocument/2006/relationships/font" Target="fonts/font8.fntdata"/><Relationship Id="rId81" Type="http://schemas.openxmlformats.org/officeDocument/2006/relationships/font" Target="fonts/font11.fntdata"/><Relationship Id="rId86" Type="http://schemas.openxmlformats.org/officeDocument/2006/relationships/commentAuthors" Target="commentAuthors.xml"/><Relationship Id="rId4" Type="http://schemas.openxmlformats.org/officeDocument/2006/relationships/slideMaster" Target="slideMasters/slideMaster4.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font" Target="fonts/font6.fntdata"/><Relationship Id="rId7" Type="http://schemas.openxmlformats.org/officeDocument/2006/relationships/slide" Target="slides/slide3.xml"/><Relationship Id="rId71" Type="http://schemas.openxmlformats.org/officeDocument/2006/relationships/font" Target="fonts/font1.fntdata"/><Relationship Id="rId92" Type="http://schemas.openxmlformats.org/officeDocument/2006/relationships/customXml" Target="../customXml/item2.xml"/><Relationship Id="rId2" Type="http://schemas.openxmlformats.org/officeDocument/2006/relationships/slideMaster" Target="slideMasters/slideMaster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presProps" Target="presProps.xml"/><Relationship Id="rId61" Type="http://schemas.openxmlformats.org/officeDocument/2006/relationships/slide" Target="slides/slide57.xml"/><Relationship Id="rId82" Type="http://schemas.openxmlformats.org/officeDocument/2006/relationships/font" Target="fonts/font12.fntdata"/><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font" Target="fonts/font7.fntdata"/></Relationships>
</file>

<file path=ppt/comments/comment1.xml><?xml version="1.0" encoding="utf-8"?>
<p:cmLst xmlns:a="http://schemas.openxmlformats.org/drawingml/2006/main" xmlns:r="http://schemas.openxmlformats.org/officeDocument/2006/relationships" xmlns:p="http://schemas.openxmlformats.org/presentationml/2006/main">
  <p:cm authorId="0" dt="2024-08-30T19:49:38.950" idx="1">
    <p:pos x="6000" y="0"/>
    <p:text>@erdunlap@usaid.gov I updated this to reflect HRH's aligned definition for PM but the remaining differences in reporting tools</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7"/>
        <p:cNvGrpSpPr/>
        <p:nvPr/>
      </p:nvGrpSpPr>
      <p:grpSpPr>
        <a:xfrm>
          <a:off x="0" y="0"/>
          <a:ext cx="0" cy="0"/>
          <a:chOff x="0" y="0"/>
          <a:chExt cx="0" cy="0"/>
        </a:xfrm>
      </p:grpSpPr>
      <p:sp>
        <p:nvSpPr>
          <p:cNvPr id="978" name="Google Shape;978;ge9245833f4_3_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9" name="Google Shape;979;ge9245833f4_3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Note: this session will be recorded</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6"/>
        <p:cNvGrpSpPr/>
        <p:nvPr/>
      </p:nvGrpSpPr>
      <p:grpSpPr>
        <a:xfrm>
          <a:off x="0" y="0"/>
          <a:ext cx="0" cy="0"/>
          <a:chOff x="0" y="0"/>
          <a:chExt cx="0" cy="0"/>
        </a:xfrm>
      </p:grpSpPr>
      <p:sp>
        <p:nvSpPr>
          <p:cNvPr id="1197" name="Google Shape;1197;g243db1d75d6_0_7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98" name="Google Shape;1198;g243db1d75d6_0_76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400"/>
              <a:buFont typeface="Arial"/>
              <a:buNone/>
            </a:pPr>
            <a:r>
              <a:rPr lang="en" sz="1200">
                <a:solidFill>
                  <a:schemeClr val="dk1"/>
                </a:solidFill>
                <a:latin typeface="Calibri"/>
                <a:ea typeface="Calibri"/>
                <a:cs typeface="Calibri"/>
                <a:sym typeface="Calibri"/>
              </a:rPr>
              <a:t>SGAC defines a program as a “distinct organization of resources directed toward a specific strategic objective, or, alternatively, a set of activities that achieve a common outcome.” A single activity should not be classified in isolation of its broader purpose and common outcome since the same or similar activities may be implemented to achieve different purposes. </a:t>
            </a:r>
            <a:endParaRPr sz="120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400"/>
              <a:buFont typeface="Arial"/>
              <a:buNone/>
            </a:pPr>
            <a:endParaRPr sz="120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400"/>
              <a:buFont typeface="Arial"/>
              <a:buNone/>
            </a:pPr>
            <a:r>
              <a:rPr lang="en" sz="1200">
                <a:solidFill>
                  <a:schemeClr val="dk1"/>
                </a:solidFill>
                <a:latin typeface="Calibri"/>
                <a:ea typeface="Calibri"/>
                <a:cs typeface="Calibri"/>
                <a:sym typeface="Calibri"/>
              </a:rPr>
              <a:t>Program classification is the broadest aggregation of PEPFAR efforts. The sum of the six major program areas, Prevention, Testing, Care and Treatment, Socioeconomic, Above-Site Programs and Program Management, encompasses everything PEPFAR does within a mechanism to achieve and sustain control of the HIV/AIDS epidemic. All programs are directly related to HIV control, thus ‘Testing’ is ‘HIV Testing’ and ‘Prevention’ is ‘Prevention of HIV’, etc.</a:t>
            </a:r>
            <a:endParaRPr>
              <a:solidFill>
                <a:schemeClr val="dk1"/>
              </a:solidFill>
            </a:endParaRPr>
          </a:p>
          <a:p>
            <a:pPr marL="0" lvl="0" indent="0" algn="l" rtl="0">
              <a:spcBef>
                <a:spcPts val="0"/>
              </a:spcBef>
              <a:spcAft>
                <a:spcPts val="0"/>
              </a:spcAft>
              <a:buClr>
                <a:schemeClr val="dk1"/>
              </a:buClr>
              <a:buSzPts val="1400"/>
              <a:buFont typeface="Arial"/>
              <a:buNone/>
            </a:pPr>
            <a:endParaRPr sz="120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400"/>
              <a:buFont typeface="Arial"/>
              <a:buNone/>
            </a:pPr>
            <a:r>
              <a:rPr lang="en" sz="1200">
                <a:solidFill>
                  <a:schemeClr val="dk1"/>
                </a:solidFill>
                <a:latin typeface="Calibri"/>
                <a:ea typeface="Calibri"/>
                <a:cs typeface="Calibri"/>
                <a:sym typeface="Calibri"/>
              </a:rPr>
              <a:t>A major change to the program classification structure from years past is that there is no longer an Orphans and Vulnerable Children program area. OVC has been replaced by the Socioeconomic program area and OVC is now categorized as a beneficiary group, which I’ll explain later in further detail. </a:t>
            </a:r>
            <a:endParaRPr>
              <a:solidFill>
                <a:schemeClr val="dk1"/>
              </a:solidFill>
            </a:endParaRPr>
          </a:p>
          <a:p>
            <a:pPr marL="0" lvl="0" indent="0" algn="l" rtl="0">
              <a:spcBef>
                <a:spcPts val="0"/>
              </a:spcBef>
              <a:spcAft>
                <a:spcPts val="0"/>
              </a:spcAft>
              <a:buClr>
                <a:schemeClr val="dk1"/>
              </a:buClr>
              <a:buSzPts val="1400"/>
              <a:buFont typeface="Arial"/>
              <a:buNone/>
            </a:pPr>
            <a:endParaRPr sz="120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400"/>
              <a:buFont typeface="Arial"/>
              <a:buNone/>
            </a:pPr>
            <a:r>
              <a:rPr lang="en" sz="1200">
                <a:solidFill>
                  <a:schemeClr val="dk1"/>
                </a:solidFill>
                <a:latin typeface="Calibri"/>
                <a:ea typeface="Calibri"/>
                <a:cs typeface="Calibri"/>
                <a:sym typeface="Calibri"/>
              </a:rPr>
              <a:t>The first level of classification for PEPFAR programs is whether the programs are implemented at the site or above-site level. Site level programs are those that have the purpose of interacting with beneficiaries or personnel at the point of service delivery, for example, in facilities or communities. Above-site level programs are those that have the purpose of supporting personnel or systems at the SNU or central level, for example the health system. </a:t>
            </a:r>
            <a:endParaRPr>
              <a:solidFill>
                <a:schemeClr val="dk1"/>
              </a:solidFill>
            </a:endParaRPr>
          </a:p>
          <a:p>
            <a:pPr marL="0" lvl="0" indent="0" algn="l" rtl="0">
              <a:spcBef>
                <a:spcPts val="0"/>
              </a:spcBef>
              <a:spcAft>
                <a:spcPts val="0"/>
              </a:spcAft>
              <a:buClr>
                <a:schemeClr val="dk1"/>
              </a:buClr>
              <a:buSzPts val="1400"/>
              <a:buFont typeface="Arial"/>
              <a:buNone/>
            </a:pPr>
            <a:endParaRPr sz="1200">
              <a:solidFill>
                <a:schemeClr val="dk1"/>
              </a:solidFill>
              <a:latin typeface="Calibri"/>
              <a:ea typeface="Calibri"/>
              <a:cs typeface="Calibri"/>
              <a:sym typeface="Calibri"/>
            </a:endParaRPr>
          </a:p>
          <a:p>
            <a:pPr marL="0" lvl="0" indent="0" algn="l" rtl="0">
              <a:spcBef>
                <a:spcPts val="0"/>
              </a:spcBef>
              <a:spcAft>
                <a:spcPts val="0"/>
              </a:spcAft>
              <a:buSzPts val="1400"/>
              <a:buNone/>
            </a:pPr>
            <a:r>
              <a:rPr lang="en" sz="1200">
                <a:solidFill>
                  <a:schemeClr val="dk1"/>
                </a:solidFill>
                <a:latin typeface="Calibri"/>
                <a:ea typeface="Calibri"/>
                <a:cs typeface="Calibri"/>
                <a:sym typeface="Calibri"/>
              </a:rPr>
              <a:t>Of the six major PEPFAR programs, four, Prevention, Testing, Care and Treatment and Socioeconomic are at the site level and two, Above Site Programs and Program Management, are at the above-site level. Each of these programs is further disaggregated into subprograms, which are unique to the program area.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3"/>
        <p:cNvGrpSpPr/>
        <p:nvPr/>
      </p:nvGrpSpPr>
      <p:grpSpPr>
        <a:xfrm>
          <a:off x="0" y="0"/>
          <a:ext cx="0" cy="0"/>
          <a:chOff x="0" y="0"/>
          <a:chExt cx="0" cy="0"/>
        </a:xfrm>
      </p:grpSpPr>
      <p:sp>
        <p:nvSpPr>
          <p:cNvPr id="1204" name="Google Shape;1204;g243db1d75d6_0_10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05" name="Google Shape;1205;g243db1d75d6_0_10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0"/>
        <p:cNvGrpSpPr/>
        <p:nvPr/>
      </p:nvGrpSpPr>
      <p:grpSpPr>
        <a:xfrm>
          <a:off x="0" y="0"/>
          <a:ext cx="0" cy="0"/>
          <a:chOff x="0" y="0"/>
          <a:chExt cx="0" cy="0"/>
        </a:xfrm>
      </p:grpSpPr>
      <p:sp>
        <p:nvSpPr>
          <p:cNvPr id="1211" name="Google Shape;1211;g243db1d75d6_0_12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12" name="Google Shape;1212;g243db1d75d6_0_126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8"/>
        <p:cNvGrpSpPr/>
        <p:nvPr/>
      </p:nvGrpSpPr>
      <p:grpSpPr>
        <a:xfrm>
          <a:off x="0" y="0"/>
          <a:ext cx="0" cy="0"/>
          <a:chOff x="0" y="0"/>
          <a:chExt cx="0" cy="0"/>
        </a:xfrm>
      </p:grpSpPr>
      <p:sp>
        <p:nvSpPr>
          <p:cNvPr id="1219" name="Google Shape;1219;gedce6fd5e5_0_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 sz="1200" b="0" i="0" u="none" strike="noStrike" cap="none">
                <a:solidFill>
                  <a:schemeClr val="dk1"/>
                </a:solidFill>
                <a:latin typeface="Calibri"/>
                <a:ea typeface="Calibri"/>
                <a:cs typeface="Calibri"/>
                <a:sym typeface="Calibri"/>
              </a:rPr>
              <a:t>The first step when thinking about how to classify your expenditures from the past fiscal year is to select the Program Area. We will be reviewing how to correctly enter expenditure information into this template later on this presentation, but for now it’s important to remember that you always need to work your way from top to bottom on the template, first selecting the program area followed by the beneficiary then object class/cost category.</a:t>
            </a:r>
            <a:endParaRPr sz="1200" b="0" i="0" u="none" strike="noStrike" cap="none">
              <a:solidFill>
                <a:schemeClr val="dk1"/>
              </a:solidFill>
              <a:latin typeface="Calibri"/>
              <a:ea typeface="Calibri"/>
              <a:cs typeface="Calibri"/>
              <a:sym typeface="Calibri"/>
            </a:endParaRPr>
          </a:p>
        </p:txBody>
      </p:sp>
      <p:sp>
        <p:nvSpPr>
          <p:cNvPr id="1220" name="Google Shape;1220;gedce6fd5e5_0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3"/>
        <p:cNvGrpSpPr/>
        <p:nvPr/>
      </p:nvGrpSpPr>
      <p:grpSpPr>
        <a:xfrm>
          <a:off x="0" y="0"/>
          <a:ext cx="0" cy="0"/>
          <a:chOff x="0" y="0"/>
          <a:chExt cx="0" cy="0"/>
        </a:xfrm>
      </p:grpSpPr>
      <p:sp>
        <p:nvSpPr>
          <p:cNvPr id="1234" name="Google Shape;1234;gebbc744032_0_16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5" name="Google Shape;1235;gebbc744032_0_16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9"/>
        <p:cNvGrpSpPr/>
        <p:nvPr/>
      </p:nvGrpSpPr>
      <p:grpSpPr>
        <a:xfrm>
          <a:off x="0" y="0"/>
          <a:ext cx="0" cy="0"/>
          <a:chOff x="0" y="0"/>
          <a:chExt cx="0" cy="0"/>
        </a:xfrm>
      </p:grpSpPr>
      <p:sp>
        <p:nvSpPr>
          <p:cNvPr id="1240" name="Google Shape;1240;gee195092c1_0_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1" name="Google Shape;1241;gee195092c1_0_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5"/>
        <p:cNvGrpSpPr/>
        <p:nvPr/>
      </p:nvGrpSpPr>
      <p:grpSpPr>
        <a:xfrm>
          <a:off x="0" y="0"/>
          <a:ext cx="0" cy="0"/>
          <a:chOff x="0" y="0"/>
          <a:chExt cx="0" cy="0"/>
        </a:xfrm>
      </p:grpSpPr>
      <p:sp>
        <p:nvSpPr>
          <p:cNvPr id="1246" name="Google Shape;1246;gedce6fd5e5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7" name="Google Shape;1247;gedce6fd5e5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3"/>
        <p:cNvGrpSpPr/>
        <p:nvPr/>
      </p:nvGrpSpPr>
      <p:grpSpPr>
        <a:xfrm>
          <a:off x="0" y="0"/>
          <a:ext cx="0" cy="0"/>
          <a:chOff x="0" y="0"/>
          <a:chExt cx="0" cy="0"/>
        </a:xfrm>
      </p:grpSpPr>
      <p:sp>
        <p:nvSpPr>
          <p:cNvPr id="1254" name="Google Shape;1254;g1e7132b4681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5" name="Google Shape;1255;g1e7132b4681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Also new this year- ALL first tier subs are now expected to have their OWN template submitted in DATIM. This expands on the detailed reporting for subrecipients with greater than $25k that was started last year. This year, first tier subs (as in, directly contracted with the prime) will each have a template, however, subrecipients with greater than $25k in expenditures will detail their costs by cost category and subrecipients with less than $25k in expenditures will still only detail their costs by intervention (program area, interaction type, and beneficiary)- similar to previous years. The Prime partner will still be responsible for uploading all first tier sub templates along wi</a:t>
            </a:r>
            <a:endParaRPr>
              <a:solidFill>
                <a:schemeClr val="dk1"/>
              </a:solidFill>
            </a:endParaRPr>
          </a:p>
          <a:p>
            <a:pPr marL="0" lvl="0" indent="0" algn="l" rtl="0">
              <a:spcBef>
                <a:spcPts val="0"/>
              </a:spcBef>
              <a:spcAft>
                <a:spcPts val="0"/>
              </a:spcAft>
              <a:buNone/>
            </a:pPr>
            <a:endParaRPr/>
          </a:p>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6"/>
        <p:cNvGrpSpPr/>
        <p:nvPr/>
      </p:nvGrpSpPr>
      <p:grpSpPr>
        <a:xfrm>
          <a:off x="0" y="0"/>
          <a:ext cx="0" cy="0"/>
          <a:chOff x="0" y="0"/>
          <a:chExt cx="0" cy="0"/>
        </a:xfrm>
      </p:grpSpPr>
      <p:sp>
        <p:nvSpPr>
          <p:cNvPr id="1277" name="Google Shape;1277;g2f4752d67ed_1_3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8" name="Google Shape;1278;g2f4752d67ed_1_3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0"/>
        <p:cNvGrpSpPr/>
        <p:nvPr/>
      </p:nvGrpSpPr>
      <p:grpSpPr>
        <a:xfrm>
          <a:off x="0" y="0"/>
          <a:ext cx="0" cy="0"/>
          <a:chOff x="0" y="0"/>
          <a:chExt cx="0" cy="0"/>
        </a:xfrm>
      </p:grpSpPr>
      <p:sp>
        <p:nvSpPr>
          <p:cNvPr id="1291" name="Google Shape;1291;g2f4752d67ed_1_3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92" name="Google Shape;1292;g2f4752d67ed_1_3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4"/>
        <p:cNvGrpSpPr/>
        <p:nvPr/>
      </p:nvGrpSpPr>
      <p:grpSpPr>
        <a:xfrm>
          <a:off x="0" y="0"/>
          <a:ext cx="0" cy="0"/>
          <a:chOff x="0" y="0"/>
          <a:chExt cx="0" cy="0"/>
        </a:xfrm>
      </p:grpSpPr>
      <p:sp>
        <p:nvSpPr>
          <p:cNvPr id="985" name="Google Shape;985;g153b29667dc_0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6" name="Google Shape;986;g153b29667dc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3"/>
        <p:cNvGrpSpPr/>
        <p:nvPr/>
      </p:nvGrpSpPr>
      <p:grpSpPr>
        <a:xfrm>
          <a:off x="0" y="0"/>
          <a:ext cx="0" cy="0"/>
          <a:chOff x="0" y="0"/>
          <a:chExt cx="0" cy="0"/>
        </a:xfrm>
      </p:grpSpPr>
      <p:sp>
        <p:nvSpPr>
          <p:cNvPr id="1304" name="Google Shape;1304;g2f4752d67ed_1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05" name="Google Shape;1305;g2f4752d67ed_1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2"/>
        <p:cNvGrpSpPr/>
        <p:nvPr/>
      </p:nvGrpSpPr>
      <p:grpSpPr>
        <a:xfrm>
          <a:off x="0" y="0"/>
          <a:ext cx="0" cy="0"/>
          <a:chOff x="0" y="0"/>
          <a:chExt cx="0" cy="0"/>
        </a:xfrm>
      </p:grpSpPr>
      <p:sp>
        <p:nvSpPr>
          <p:cNvPr id="1313" name="Google Shape;1313;g2f4752d67ed_1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14" name="Google Shape;1314;g2f4752d67ed_1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0"/>
        <p:cNvGrpSpPr/>
        <p:nvPr/>
      </p:nvGrpSpPr>
      <p:grpSpPr>
        <a:xfrm>
          <a:off x="0" y="0"/>
          <a:ext cx="0" cy="0"/>
          <a:chOff x="0" y="0"/>
          <a:chExt cx="0" cy="0"/>
        </a:xfrm>
      </p:grpSpPr>
      <p:sp>
        <p:nvSpPr>
          <p:cNvPr id="1321" name="Google Shape;1321;g2f4752d67ed_1_1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2" name="Google Shape;1322;g2f4752d67ed_1_18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In this example, two different programs support MSM amongst other populations. In the first example, a general C&amp;T mechanism provides “not targeted” services. While the targeted beneficiary is considered “non-targeted”, a allocated beneficiary calculation is still made using MER targets- thus acknowledging the resources expected to serve MSM. In the second example a KP targeted C&amp;T program serves both MSM and FSW. The intervention is considered targeted toward Key Pops, and an allocated beneficiary is calculated using MER targets to determine what proportion of funds are attributable to MSM.</a:t>
            </a:r>
            <a:endParaRPr/>
          </a:p>
          <a:p>
            <a:pPr marL="0" lvl="0" indent="0" algn="l" rtl="0">
              <a:spcBef>
                <a:spcPts val="0"/>
              </a:spcBef>
              <a:spcAft>
                <a:spcPts val="0"/>
              </a:spcAft>
              <a:buNone/>
            </a:pPr>
            <a:r>
              <a:rPr lang="en"/>
              <a:t>For further information, please check out the “Allocated Beneficiary Guide” available on DATIM Zendesk.</a:t>
            </a:r>
            <a:endParaRPr/>
          </a:p>
        </p:txBody>
      </p:sp>
      <p:sp>
        <p:nvSpPr>
          <p:cNvPr id="1323" name="Google Shape;1323;g2f4752d67ed_1_182:notes"/>
          <p:cNvSpPr txBox="1">
            <a:spLocks noGrp="1"/>
          </p:cNvSpPr>
          <p:nvPr>
            <p:ph type="sldNum" idx="12"/>
          </p:nvPr>
        </p:nvSpPr>
        <p:spPr>
          <a:xfrm>
            <a:off x="3884613" y="8685213"/>
            <a:ext cx="2971800" cy="4572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Font typeface="Arial"/>
              <a:buNone/>
            </a:pPr>
            <a:fld id="{00000000-1234-1234-1234-123412341234}" type="slidenum">
              <a:rPr lang="en"/>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8"/>
        <p:cNvGrpSpPr/>
        <p:nvPr/>
      </p:nvGrpSpPr>
      <p:grpSpPr>
        <a:xfrm>
          <a:off x="0" y="0"/>
          <a:ext cx="0" cy="0"/>
          <a:chOff x="0" y="0"/>
          <a:chExt cx="0" cy="0"/>
        </a:xfrm>
      </p:grpSpPr>
      <p:sp>
        <p:nvSpPr>
          <p:cNvPr id="1359" name="Google Shape;1359;g2f4752d67ed_1_3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0" name="Google Shape;1360;g2f4752d67ed_1_3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0"/>
        <p:cNvGrpSpPr/>
        <p:nvPr/>
      </p:nvGrpSpPr>
      <p:grpSpPr>
        <a:xfrm>
          <a:off x="0" y="0"/>
          <a:ext cx="0" cy="0"/>
          <a:chOff x="0" y="0"/>
          <a:chExt cx="0" cy="0"/>
        </a:xfrm>
      </p:grpSpPr>
      <p:sp>
        <p:nvSpPr>
          <p:cNvPr id="1371" name="Google Shape;1371;g2f4752d67ed_1_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2" name="Google Shape;1372;g2f4752d67ed_1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8"/>
        <p:cNvGrpSpPr/>
        <p:nvPr/>
      </p:nvGrpSpPr>
      <p:grpSpPr>
        <a:xfrm>
          <a:off x="0" y="0"/>
          <a:ext cx="0" cy="0"/>
          <a:chOff x="0" y="0"/>
          <a:chExt cx="0" cy="0"/>
        </a:xfrm>
      </p:grpSpPr>
      <p:sp>
        <p:nvSpPr>
          <p:cNvPr id="1409" name="Google Shape;1409;ged1da3e009_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0" name="Google Shape;1410;ged1da3e009_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7"/>
        <p:cNvGrpSpPr/>
        <p:nvPr/>
      </p:nvGrpSpPr>
      <p:grpSpPr>
        <a:xfrm>
          <a:off x="0" y="0"/>
          <a:ext cx="0" cy="0"/>
          <a:chOff x="0" y="0"/>
          <a:chExt cx="0" cy="0"/>
        </a:xfrm>
      </p:grpSpPr>
      <p:sp>
        <p:nvSpPr>
          <p:cNvPr id="1418" name="Google Shape;1418;g28ac3b58099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9" name="Google Shape;1419;g28ac3b5809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5"/>
        <p:cNvGrpSpPr/>
        <p:nvPr/>
      </p:nvGrpSpPr>
      <p:grpSpPr>
        <a:xfrm>
          <a:off x="0" y="0"/>
          <a:ext cx="0" cy="0"/>
          <a:chOff x="0" y="0"/>
          <a:chExt cx="0" cy="0"/>
        </a:xfrm>
      </p:grpSpPr>
      <p:sp>
        <p:nvSpPr>
          <p:cNvPr id="1426" name="Google Shape;1426;ged6ca5e3e0_0_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7" name="Google Shape;1427;ged6ca5e3e0_0_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3"/>
        <p:cNvGrpSpPr/>
        <p:nvPr/>
      </p:nvGrpSpPr>
      <p:grpSpPr>
        <a:xfrm>
          <a:off x="0" y="0"/>
          <a:ext cx="0" cy="0"/>
          <a:chOff x="0" y="0"/>
          <a:chExt cx="0" cy="0"/>
        </a:xfrm>
      </p:grpSpPr>
      <p:sp>
        <p:nvSpPr>
          <p:cNvPr id="1434" name="Google Shape;1434;g243fe3b9c2e_1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5" name="Google Shape;1435;g243fe3b9c2e_1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0"/>
        <p:cNvGrpSpPr/>
        <p:nvPr/>
      </p:nvGrpSpPr>
      <p:grpSpPr>
        <a:xfrm>
          <a:off x="0" y="0"/>
          <a:ext cx="0" cy="0"/>
          <a:chOff x="0" y="0"/>
          <a:chExt cx="0" cy="0"/>
        </a:xfrm>
      </p:grpSpPr>
      <p:sp>
        <p:nvSpPr>
          <p:cNvPr id="1441" name="Google Shape;1441;g243f8cb26c9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42" name="Google Shape;1442;g243f8cb26c9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1"/>
        <p:cNvGrpSpPr/>
        <p:nvPr/>
      </p:nvGrpSpPr>
      <p:grpSpPr>
        <a:xfrm>
          <a:off x="0" y="0"/>
          <a:ext cx="0" cy="0"/>
          <a:chOff x="0" y="0"/>
          <a:chExt cx="0" cy="0"/>
        </a:xfrm>
      </p:grpSpPr>
      <p:sp>
        <p:nvSpPr>
          <p:cNvPr id="1012" name="Google Shape;1012;gebbc744032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3" name="Google Shape;1013;gebbc744032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Time for questions at the end of each section</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6"/>
        <p:cNvGrpSpPr/>
        <p:nvPr/>
      </p:nvGrpSpPr>
      <p:grpSpPr>
        <a:xfrm>
          <a:off x="0" y="0"/>
          <a:ext cx="0" cy="0"/>
          <a:chOff x="0" y="0"/>
          <a:chExt cx="0" cy="0"/>
        </a:xfrm>
      </p:grpSpPr>
      <p:sp>
        <p:nvSpPr>
          <p:cNvPr id="1447" name="Google Shape;1447;g27d855fce77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48" name="Google Shape;1448;g27d855fce77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8"/>
        <p:cNvGrpSpPr/>
        <p:nvPr/>
      </p:nvGrpSpPr>
      <p:grpSpPr>
        <a:xfrm>
          <a:off x="0" y="0"/>
          <a:ext cx="0" cy="0"/>
          <a:chOff x="0" y="0"/>
          <a:chExt cx="0" cy="0"/>
        </a:xfrm>
      </p:grpSpPr>
      <p:sp>
        <p:nvSpPr>
          <p:cNvPr id="1459" name="Google Shape;1459;g243f8cb26c9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0" name="Google Shape;1460;g243f8cb26c9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4"/>
        <p:cNvGrpSpPr/>
        <p:nvPr/>
      </p:nvGrpSpPr>
      <p:grpSpPr>
        <a:xfrm>
          <a:off x="0" y="0"/>
          <a:ext cx="0" cy="0"/>
          <a:chOff x="0" y="0"/>
          <a:chExt cx="0" cy="0"/>
        </a:xfrm>
      </p:grpSpPr>
      <p:sp>
        <p:nvSpPr>
          <p:cNvPr id="1465" name="Google Shape;1465;g243fe3b9c2e_1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6" name="Google Shape;1466;g243fe3b9c2e_1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7"/>
        <p:cNvGrpSpPr/>
        <p:nvPr/>
      </p:nvGrpSpPr>
      <p:grpSpPr>
        <a:xfrm>
          <a:off x="0" y="0"/>
          <a:ext cx="0" cy="0"/>
          <a:chOff x="0" y="0"/>
          <a:chExt cx="0" cy="0"/>
        </a:xfrm>
      </p:grpSpPr>
      <p:sp>
        <p:nvSpPr>
          <p:cNvPr id="1478" name="Google Shape;1478;g243f8cb26c9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79" name="Google Shape;1479;g243f8cb26c9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3"/>
        <p:cNvGrpSpPr/>
        <p:nvPr/>
      </p:nvGrpSpPr>
      <p:grpSpPr>
        <a:xfrm>
          <a:off x="0" y="0"/>
          <a:ext cx="0" cy="0"/>
          <a:chOff x="0" y="0"/>
          <a:chExt cx="0" cy="0"/>
        </a:xfrm>
      </p:grpSpPr>
      <p:sp>
        <p:nvSpPr>
          <p:cNvPr id="1484" name="Google Shape;1484;ged6ca5db65_4_7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85" name="Google Shape;1485;ged6ca5db65_4_7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9"/>
        <p:cNvGrpSpPr/>
        <p:nvPr/>
      </p:nvGrpSpPr>
      <p:grpSpPr>
        <a:xfrm>
          <a:off x="0" y="0"/>
          <a:ext cx="0" cy="0"/>
          <a:chOff x="0" y="0"/>
          <a:chExt cx="0" cy="0"/>
        </a:xfrm>
      </p:grpSpPr>
      <p:sp>
        <p:nvSpPr>
          <p:cNvPr id="1490" name="Google Shape;1490;ged6ca5e3e0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91" name="Google Shape;1491;ged6ca5e3e0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2"/>
        <p:cNvGrpSpPr/>
        <p:nvPr/>
      </p:nvGrpSpPr>
      <p:grpSpPr>
        <a:xfrm>
          <a:off x="0" y="0"/>
          <a:ext cx="0" cy="0"/>
          <a:chOff x="0" y="0"/>
          <a:chExt cx="0" cy="0"/>
        </a:xfrm>
      </p:grpSpPr>
      <p:sp>
        <p:nvSpPr>
          <p:cNvPr id="1503" name="Google Shape;1503;g153b29667dc_0_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4" name="Google Shape;1504;g153b29667dc_0_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1"/>
        <p:cNvGrpSpPr/>
        <p:nvPr/>
      </p:nvGrpSpPr>
      <p:grpSpPr>
        <a:xfrm>
          <a:off x="0" y="0"/>
          <a:ext cx="0" cy="0"/>
          <a:chOff x="0" y="0"/>
          <a:chExt cx="0" cy="0"/>
        </a:xfrm>
      </p:grpSpPr>
      <p:sp>
        <p:nvSpPr>
          <p:cNvPr id="1512" name="Google Shape;1512;g153b29667dc_0_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13" name="Google Shape;1513;g153b29667dc_0_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2"/>
        <p:cNvGrpSpPr/>
        <p:nvPr/>
      </p:nvGrpSpPr>
      <p:grpSpPr>
        <a:xfrm>
          <a:off x="0" y="0"/>
          <a:ext cx="0" cy="0"/>
          <a:chOff x="0" y="0"/>
          <a:chExt cx="0" cy="0"/>
        </a:xfrm>
      </p:grpSpPr>
      <p:sp>
        <p:nvSpPr>
          <p:cNvPr id="1523" name="Google Shape;1523;ged6ca5e3e0_0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4" name="Google Shape;1524;ged6ca5e3e0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3"/>
        <p:cNvGrpSpPr/>
        <p:nvPr/>
      </p:nvGrpSpPr>
      <p:grpSpPr>
        <a:xfrm>
          <a:off x="0" y="0"/>
          <a:ext cx="0" cy="0"/>
          <a:chOff x="0" y="0"/>
          <a:chExt cx="0" cy="0"/>
        </a:xfrm>
      </p:grpSpPr>
      <p:sp>
        <p:nvSpPr>
          <p:cNvPr id="1534" name="Google Shape;1534;gede62f99e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35" name="Google Shape;1535;gede62f99e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8"/>
        <p:cNvGrpSpPr/>
        <p:nvPr/>
      </p:nvGrpSpPr>
      <p:grpSpPr>
        <a:xfrm>
          <a:off x="0" y="0"/>
          <a:ext cx="0" cy="0"/>
          <a:chOff x="0" y="0"/>
          <a:chExt cx="0" cy="0"/>
        </a:xfrm>
      </p:grpSpPr>
      <p:sp>
        <p:nvSpPr>
          <p:cNvPr id="1019" name="Google Shape;1019;ged3e7579ea_2_40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0" name="Google Shape;1020;ged3e7579ea_2_40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Note: this session will be recorded</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0"/>
        <p:cNvGrpSpPr/>
        <p:nvPr/>
      </p:nvGrpSpPr>
      <p:grpSpPr>
        <a:xfrm>
          <a:off x="0" y="0"/>
          <a:ext cx="0" cy="0"/>
          <a:chOff x="0" y="0"/>
          <a:chExt cx="0" cy="0"/>
        </a:xfrm>
      </p:grpSpPr>
      <p:sp>
        <p:nvSpPr>
          <p:cNvPr id="1541" name="Google Shape;1541;gedce6fd5e5_0_5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2" name="Google Shape;1542;gedce6fd5e5_0_5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7"/>
        <p:cNvGrpSpPr/>
        <p:nvPr/>
      </p:nvGrpSpPr>
      <p:grpSpPr>
        <a:xfrm>
          <a:off x="0" y="0"/>
          <a:ext cx="0" cy="0"/>
          <a:chOff x="0" y="0"/>
          <a:chExt cx="0" cy="0"/>
        </a:xfrm>
      </p:grpSpPr>
      <p:sp>
        <p:nvSpPr>
          <p:cNvPr id="1548" name="Google Shape;1548;gebbc744032_0_16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9" name="Google Shape;1549;gebbc744032_0_16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3"/>
        <p:cNvGrpSpPr/>
        <p:nvPr/>
      </p:nvGrpSpPr>
      <p:grpSpPr>
        <a:xfrm>
          <a:off x="0" y="0"/>
          <a:ext cx="0" cy="0"/>
          <a:chOff x="0" y="0"/>
          <a:chExt cx="0" cy="0"/>
        </a:xfrm>
      </p:grpSpPr>
      <p:sp>
        <p:nvSpPr>
          <p:cNvPr id="1554" name="Google Shape;1554;gebbc744032_0_16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5" name="Google Shape;1555;gebbc744032_0_16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2"/>
        <p:cNvGrpSpPr/>
        <p:nvPr/>
      </p:nvGrpSpPr>
      <p:grpSpPr>
        <a:xfrm>
          <a:off x="0" y="0"/>
          <a:ext cx="0" cy="0"/>
          <a:chOff x="0" y="0"/>
          <a:chExt cx="0" cy="0"/>
        </a:xfrm>
      </p:grpSpPr>
      <p:sp>
        <p:nvSpPr>
          <p:cNvPr id="1573" name="Google Shape;1573;g2f3557dd970_0_6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74" name="Google Shape;1574;g2f3557dd970_0_60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5" name="Google Shape;1575;g2f3557dd970_0_600:notes"/>
          <p:cNvSpPr txBox="1">
            <a:spLocks noGrp="1"/>
          </p:cNvSpPr>
          <p:nvPr>
            <p:ph type="sldNum" idx="12"/>
          </p:nvPr>
        </p:nvSpPr>
        <p:spPr>
          <a:xfrm>
            <a:off x="3884613" y="8685213"/>
            <a:ext cx="2971800" cy="4572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Font typeface="Arial"/>
              <a:buNone/>
            </a:pPr>
            <a:fld id="{00000000-1234-1234-1234-123412341234}" type="slidenum">
              <a:rPr lang="en"/>
              <a:t>43</a:t>
            </a:fld>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7"/>
        <p:cNvGrpSpPr/>
        <p:nvPr/>
      </p:nvGrpSpPr>
      <p:grpSpPr>
        <a:xfrm>
          <a:off x="0" y="0"/>
          <a:ext cx="0" cy="0"/>
          <a:chOff x="0" y="0"/>
          <a:chExt cx="0" cy="0"/>
        </a:xfrm>
      </p:grpSpPr>
      <p:sp>
        <p:nvSpPr>
          <p:cNvPr id="1618" name="Google Shape;1618;g2f3557dd970_0_64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9" name="Google Shape;1619;g2f3557dd970_0_6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6"/>
        <p:cNvGrpSpPr/>
        <p:nvPr/>
      </p:nvGrpSpPr>
      <p:grpSpPr>
        <a:xfrm>
          <a:off x="0" y="0"/>
          <a:ext cx="0" cy="0"/>
          <a:chOff x="0" y="0"/>
          <a:chExt cx="0" cy="0"/>
        </a:xfrm>
      </p:grpSpPr>
      <p:sp>
        <p:nvSpPr>
          <p:cNvPr id="1637" name="Google Shape;1637;g2f3557dd970_0_5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8" name="Google Shape;1638;g2f3557dd970_0_5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4"/>
        <p:cNvGrpSpPr/>
        <p:nvPr/>
      </p:nvGrpSpPr>
      <p:grpSpPr>
        <a:xfrm>
          <a:off x="0" y="0"/>
          <a:ext cx="0" cy="0"/>
          <a:chOff x="0" y="0"/>
          <a:chExt cx="0" cy="0"/>
        </a:xfrm>
      </p:grpSpPr>
      <p:sp>
        <p:nvSpPr>
          <p:cNvPr id="1645" name="Google Shape;1645;g2f3557dd970_0_12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46" name="Google Shape;1646;g2f3557dd970_0_12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marR="0" lvl="0" indent="-228600" algn="l" rtl="0">
              <a:lnSpc>
                <a:spcPct val="100000"/>
              </a:lnSpc>
              <a:spcBef>
                <a:spcPts val="0"/>
              </a:spcBef>
              <a:spcAft>
                <a:spcPts val="0"/>
              </a:spcAft>
              <a:buClr>
                <a:srgbClr val="000000"/>
              </a:buClr>
              <a:buSzPts val="1400"/>
              <a:buFont typeface="Arial"/>
              <a:buNone/>
            </a:pPr>
            <a:r>
              <a:rPr lang="en"/>
              <a:t>*There’s no “one size fits all” approach for expenditure reporting…</a:t>
            </a:r>
            <a:endParaRPr/>
          </a:p>
          <a:p>
            <a:pPr marL="457200" marR="0" lvl="0" indent="-228600" algn="l" rtl="0">
              <a:lnSpc>
                <a:spcPct val="100000"/>
              </a:lnSpc>
              <a:spcBef>
                <a:spcPts val="0"/>
              </a:spcBef>
              <a:spcAft>
                <a:spcPts val="0"/>
              </a:spcAft>
              <a:buClr>
                <a:srgbClr val="000000"/>
              </a:buClr>
              <a:buSzPts val="1400"/>
              <a:buFont typeface="Arial"/>
              <a:buNone/>
            </a:pPr>
            <a:r>
              <a:rPr lang="en"/>
              <a:t>*More detail doesn’t necessarily equal better reporting</a:t>
            </a:r>
            <a:endParaRPr/>
          </a:p>
          <a:p>
            <a:pPr marL="457200" marR="0" lvl="0" indent="-228600" algn="l" rtl="0">
              <a:lnSpc>
                <a:spcPct val="100000"/>
              </a:lnSpc>
              <a:spcBef>
                <a:spcPts val="0"/>
              </a:spcBef>
              <a:spcAft>
                <a:spcPts val="0"/>
              </a:spcAft>
              <a:buClr>
                <a:srgbClr val="000000"/>
              </a:buClr>
              <a:buSzPts val="1400"/>
              <a:buFont typeface="Arial"/>
              <a:buNone/>
            </a:pPr>
            <a:r>
              <a:rPr lang="en"/>
              <a:t>*Report expenditures at the level you’d typically budget at</a:t>
            </a:r>
            <a:endParaRPr/>
          </a:p>
          <a:p>
            <a:pPr marL="457200" marR="0" lvl="0" indent="-228600" algn="l" rtl="0">
              <a:lnSpc>
                <a:spcPct val="100000"/>
              </a:lnSpc>
              <a:spcBef>
                <a:spcPts val="0"/>
              </a:spcBef>
              <a:spcAft>
                <a:spcPts val="0"/>
              </a:spcAft>
              <a:buClr>
                <a:srgbClr val="000000"/>
              </a:buClr>
              <a:buSzPts val="1400"/>
              <a:buFont typeface="Arial"/>
              <a:buNone/>
            </a:pPr>
            <a:r>
              <a:rPr lang="en"/>
              <a:t>*Focus on program outcomes rather than inputs</a:t>
            </a:r>
            <a:endParaRPr/>
          </a:p>
          <a:p>
            <a:pPr marL="457200" marR="0" lvl="0" indent="-228600" algn="l" rtl="0">
              <a:lnSpc>
                <a:spcPct val="100000"/>
              </a:lnSpc>
              <a:spcBef>
                <a:spcPts val="0"/>
              </a:spcBef>
              <a:spcAft>
                <a:spcPts val="0"/>
              </a:spcAft>
              <a:buClr>
                <a:srgbClr val="000000"/>
              </a:buClr>
              <a:buSzPts val="1400"/>
              <a:buFont typeface="Arial"/>
              <a:buNone/>
            </a:pPr>
            <a:r>
              <a:rPr lang="en"/>
              <a:t>*USG field ensures similar interventions across similar types of mechanisms</a:t>
            </a:r>
            <a:endParaRPr/>
          </a:p>
        </p:txBody>
      </p:sp>
      <p:sp>
        <p:nvSpPr>
          <p:cNvPr id="1647" name="Google Shape;1647;g2f3557dd970_0_121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 sz="1200" b="0" i="0" u="none" strike="noStrike" cap="none">
                <a:solidFill>
                  <a:schemeClr val="dk1"/>
                </a:solidFill>
                <a:latin typeface="Calibri"/>
                <a:ea typeface="Calibri"/>
                <a:cs typeface="Calibri"/>
                <a:sym typeface="Calibri"/>
              </a:rPr>
              <a:t>46</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1"/>
        <p:cNvGrpSpPr/>
        <p:nvPr/>
      </p:nvGrpSpPr>
      <p:grpSpPr>
        <a:xfrm>
          <a:off x="0" y="0"/>
          <a:ext cx="0" cy="0"/>
          <a:chOff x="0" y="0"/>
          <a:chExt cx="0" cy="0"/>
        </a:xfrm>
      </p:grpSpPr>
      <p:sp>
        <p:nvSpPr>
          <p:cNvPr id="1662" name="Google Shape;1662;g2f3557dd970_0_5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63" name="Google Shape;1663;g2f3557dd970_0_5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7"/>
        <p:cNvGrpSpPr/>
        <p:nvPr/>
      </p:nvGrpSpPr>
      <p:grpSpPr>
        <a:xfrm>
          <a:off x="0" y="0"/>
          <a:ext cx="0" cy="0"/>
          <a:chOff x="0" y="0"/>
          <a:chExt cx="0" cy="0"/>
        </a:xfrm>
      </p:grpSpPr>
      <p:sp>
        <p:nvSpPr>
          <p:cNvPr id="1668" name="Google Shape;1668;g14b5f0ac975_0_3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69" name="Google Shape;1669;g14b5f0ac975_0_3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1"/>
        <p:cNvGrpSpPr/>
        <p:nvPr/>
      </p:nvGrpSpPr>
      <p:grpSpPr>
        <a:xfrm>
          <a:off x="0" y="0"/>
          <a:ext cx="0" cy="0"/>
          <a:chOff x="0" y="0"/>
          <a:chExt cx="0" cy="0"/>
        </a:xfrm>
      </p:grpSpPr>
      <p:sp>
        <p:nvSpPr>
          <p:cNvPr id="1692" name="Google Shape;1692;g1e7132b4681_0_3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93" name="Google Shape;1693;g1e7132b4681_0_3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4"/>
        <p:cNvGrpSpPr/>
        <p:nvPr/>
      </p:nvGrpSpPr>
      <p:grpSpPr>
        <a:xfrm>
          <a:off x="0" y="0"/>
          <a:ext cx="0" cy="0"/>
          <a:chOff x="0" y="0"/>
          <a:chExt cx="0" cy="0"/>
        </a:xfrm>
      </p:grpSpPr>
      <p:sp>
        <p:nvSpPr>
          <p:cNvPr id="1025" name="Google Shape;1025;gebbc744032_0_13:notes"/>
          <p:cNvSpPr txBox="1">
            <a:spLocks noGrp="1"/>
          </p:cNvSpPr>
          <p:nvPr>
            <p:ph type="body" idx="1"/>
          </p:nvPr>
        </p:nvSpPr>
        <p:spPr>
          <a:xfrm>
            <a:off x="685801" y="4400553"/>
            <a:ext cx="5486400" cy="3600600"/>
          </a:xfrm>
          <a:prstGeom prst="rect">
            <a:avLst/>
          </a:prstGeom>
          <a:noFill/>
          <a:ln>
            <a:noFill/>
          </a:ln>
        </p:spPr>
        <p:txBody>
          <a:bodyPr spcFirstLastPara="1" wrap="square" lIns="91400" tIns="45700" rIns="91400"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 sz="1200">
                <a:solidFill>
                  <a:schemeClr val="dk1"/>
                </a:solidFill>
                <a:latin typeface="Calibri"/>
                <a:ea typeface="Calibri"/>
                <a:cs typeface="Calibri"/>
                <a:sym typeface="Calibri"/>
              </a:rPr>
              <a:t>Already report to USG w/SF-424 and other financial reports, but the distinction here is PEPFAR financial data</a:t>
            </a:r>
            <a:endParaRPr sz="120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r>
              <a:rPr lang="en" sz="1200">
                <a:solidFill>
                  <a:schemeClr val="dk1"/>
                </a:solidFill>
                <a:latin typeface="Calibri"/>
                <a:ea typeface="Calibri"/>
                <a:cs typeface="Calibri"/>
                <a:sym typeface="Calibri"/>
              </a:rPr>
              <a:t>--using historical budget and expenditure data to set future budgets</a:t>
            </a:r>
            <a:endParaRPr sz="1200">
              <a:solidFill>
                <a:schemeClr val="dk1"/>
              </a:solidFill>
              <a:latin typeface="Calibri"/>
              <a:ea typeface="Calibri"/>
              <a:cs typeface="Calibri"/>
              <a:sym typeface="Calibri"/>
            </a:endParaRPr>
          </a:p>
        </p:txBody>
      </p:sp>
      <p:sp>
        <p:nvSpPr>
          <p:cNvPr id="1026" name="Google Shape;1026;gebbc744032_0_13:notes"/>
          <p:cNvSpPr>
            <a:spLocks noGrp="1" noRot="1" noChangeAspect="1"/>
          </p:cNvSpPr>
          <p:nvPr>
            <p:ph type="sldImg" idx="2"/>
          </p:nvPr>
        </p:nvSpPr>
        <p:spPr>
          <a:xfrm>
            <a:off x="684213" y="1143000"/>
            <a:ext cx="5489575" cy="30876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7"/>
        <p:cNvGrpSpPr/>
        <p:nvPr/>
      </p:nvGrpSpPr>
      <p:grpSpPr>
        <a:xfrm>
          <a:off x="0" y="0"/>
          <a:ext cx="0" cy="0"/>
          <a:chOff x="0" y="0"/>
          <a:chExt cx="0" cy="0"/>
        </a:xfrm>
      </p:grpSpPr>
      <p:sp>
        <p:nvSpPr>
          <p:cNvPr id="1698" name="Google Shape;1698;g1e7132b4681_0_3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99" name="Google Shape;1699;g1e7132b4681_0_3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6"/>
        <p:cNvGrpSpPr/>
        <p:nvPr/>
      </p:nvGrpSpPr>
      <p:grpSpPr>
        <a:xfrm>
          <a:off x="0" y="0"/>
          <a:ext cx="0" cy="0"/>
          <a:chOff x="0" y="0"/>
          <a:chExt cx="0" cy="0"/>
        </a:xfrm>
      </p:grpSpPr>
      <p:sp>
        <p:nvSpPr>
          <p:cNvPr id="1707" name="Google Shape;1707;g1e7132b4681_0_3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08" name="Google Shape;1708;g1e7132b4681_0_3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5"/>
        <p:cNvGrpSpPr/>
        <p:nvPr/>
      </p:nvGrpSpPr>
      <p:grpSpPr>
        <a:xfrm>
          <a:off x="0" y="0"/>
          <a:ext cx="0" cy="0"/>
          <a:chOff x="0" y="0"/>
          <a:chExt cx="0" cy="0"/>
        </a:xfrm>
      </p:grpSpPr>
      <p:sp>
        <p:nvSpPr>
          <p:cNvPr id="1716" name="Google Shape;1716;g1e7132b4681_0_3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17" name="Google Shape;1717;g1e7132b4681_0_3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So the better quality expenditure data we have, the more we can answer questions like “are we focusing our resources on the right strategies to reach our targets?” in a landscape of shrinking budgets.</a:t>
            </a:r>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3"/>
        <p:cNvGrpSpPr/>
        <p:nvPr/>
      </p:nvGrpSpPr>
      <p:grpSpPr>
        <a:xfrm>
          <a:off x="0" y="0"/>
          <a:ext cx="0" cy="0"/>
          <a:chOff x="0" y="0"/>
          <a:chExt cx="0" cy="0"/>
        </a:xfrm>
      </p:grpSpPr>
      <p:sp>
        <p:nvSpPr>
          <p:cNvPr id="1724" name="Google Shape;1724;g2f3557dd970_0_14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25" name="Google Shape;1725;g2f3557dd970_0_14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4"/>
        <p:cNvGrpSpPr/>
        <p:nvPr/>
      </p:nvGrpSpPr>
      <p:grpSpPr>
        <a:xfrm>
          <a:off x="0" y="0"/>
          <a:ext cx="0" cy="0"/>
          <a:chOff x="0" y="0"/>
          <a:chExt cx="0" cy="0"/>
        </a:xfrm>
      </p:grpSpPr>
      <p:sp>
        <p:nvSpPr>
          <p:cNvPr id="1735" name="Google Shape;1735;gee195092c1_0_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36" name="Google Shape;1736;gee195092c1_0_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6"/>
        <p:cNvGrpSpPr/>
        <p:nvPr/>
      </p:nvGrpSpPr>
      <p:grpSpPr>
        <a:xfrm>
          <a:off x="0" y="0"/>
          <a:ext cx="0" cy="0"/>
          <a:chOff x="0" y="0"/>
          <a:chExt cx="0" cy="0"/>
        </a:xfrm>
      </p:grpSpPr>
      <p:sp>
        <p:nvSpPr>
          <p:cNvPr id="1747" name="Google Shape;1747;gedce6fd5e5_0_8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48" name="Google Shape;1748;gedce6fd5e5_0_8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9"/>
        <p:cNvGrpSpPr/>
        <p:nvPr/>
      </p:nvGrpSpPr>
      <p:grpSpPr>
        <a:xfrm>
          <a:off x="0" y="0"/>
          <a:ext cx="0" cy="0"/>
          <a:chOff x="0" y="0"/>
          <a:chExt cx="0" cy="0"/>
        </a:xfrm>
      </p:grpSpPr>
      <p:sp>
        <p:nvSpPr>
          <p:cNvPr id="1880" name="Google Shape;1880;g2f3557dd970_0_15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81" name="Google Shape;1881;g2f3557dd970_0_15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5"/>
        <p:cNvGrpSpPr/>
        <p:nvPr/>
      </p:nvGrpSpPr>
      <p:grpSpPr>
        <a:xfrm>
          <a:off x="0" y="0"/>
          <a:ext cx="0" cy="0"/>
          <a:chOff x="0" y="0"/>
          <a:chExt cx="0" cy="0"/>
        </a:xfrm>
      </p:grpSpPr>
      <p:sp>
        <p:nvSpPr>
          <p:cNvPr id="1886" name="Google Shape;1886;g2f3557dd970_0_15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87" name="Google Shape;1887;g2f3557dd970_0_150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8"/>
        <p:cNvGrpSpPr/>
        <p:nvPr/>
      </p:nvGrpSpPr>
      <p:grpSpPr>
        <a:xfrm>
          <a:off x="0" y="0"/>
          <a:ext cx="0" cy="0"/>
          <a:chOff x="0" y="0"/>
          <a:chExt cx="0" cy="0"/>
        </a:xfrm>
      </p:grpSpPr>
      <p:sp>
        <p:nvSpPr>
          <p:cNvPr id="1969" name="Google Shape;1969;g2f3557dd970_0_1622:notes"/>
          <p:cNvSpPr>
            <a:spLocks noGrp="1" noRot="1" noChangeAspect="1"/>
          </p:cNvSpPr>
          <p:nvPr>
            <p:ph type="sldImg" idx="2"/>
          </p:nvPr>
        </p:nvSpPr>
        <p:spPr>
          <a:xfrm>
            <a:off x="684213" y="1143000"/>
            <a:ext cx="5489575" cy="30876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70" name="Google Shape;1970;g2f3557dd970_0_1622:notes"/>
          <p:cNvSpPr txBox="1">
            <a:spLocks noGrp="1"/>
          </p:cNvSpPr>
          <p:nvPr>
            <p:ph type="body" idx="1"/>
          </p:nvPr>
        </p:nvSpPr>
        <p:spPr>
          <a:xfrm>
            <a:off x="685801" y="4400553"/>
            <a:ext cx="5486400" cy="3600600"/>
          </a:xfrm>
          <a:prstGeom prst="rect">
            <a:avLst/>
          </a:prstGeom>
          <a:noFill/>
          <a:ln>
            <a:noFill/>
          </a:ln>
        </p:spPr>
        <p:txBody>
          <a:bodyPr spcFirstLastPara="1" wrap="square" lIns="91400" tIns="45700" rIns="91400"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Calibri"/>
              <a:ea typeface="Calibri"/>
              <a:cs typeface="Calibri"/>
              <a:sym typeface="Calibri"/>
            </a:endParaRPr>
          </a:p>
        </p:txBody>
      </p:sp>
      <p:sp>
        <p:nvSpPr>
          <p:cNvPr id="1971" name="Google Shape;1971;g2f3557dd970_0_1622:notes"/>
          <p:cNvSpPr txBox="1">
            <a:spLocks noGrp="1"/>
          </p:cNvSpPr>
          <p:nvPr>
            <p:ph type="sldNum" idx="12"/>
          </p:nvPr>
        </p:nvSpPr>
        <p:spPr>
          <a:xfrm>
            <a:off x="3884612" y="8685217"/>
            <a:ext cx="2971800" cy="459000"/>
          </a:xfrm>
          <a:prstGeom prst="rect">
            <a:avLst/>
          </a:prstGeom>
          <a:noFill/>
          <a:ln>
            <a:noFill/>
          </a:ln>
        </p:spPr>
        <p:txBody>
          <a:bodyPr spcFirstLastPara="1" wrap="square" lIns="91400" tIns="45700" rIns="91400" bIns="45700" anchor="b" anchorCtr="0">
            <a:noAutofit/>
          </a:bodyPr>
          <a:lstStyle/>
          <a:p>
            <a:pPr marL="0" marR="0" lvl="0" indent="0" algn="r" rtl="0">
              <a:lnSpc>
                <a:spcPct val="100000"/>
              </a:lnSpc>
              <a:spcBef>
                <a:spcPts val="0"/>
              </a:spcBef>
              <a:spcAft>
                <a:spcPts val="0"/>
              </a:spcAft>
              <a:buSzPts val="1400"/>
              <a:buNone/>
            </a:pPr>
            <a:fld id="{00000000-1234-1234-1234-123412341234}" type="slidenum">
              <a:rPr lang="en" sz="1400" b="0" i="0" u="none" strike="noStrike" cap="none">
                <a:solidFill>
                  <a:srgbClr val="000000"/>
                </a:solidFill>
                <a:latin typeface="Arial"/>
                <a:ea typeface="Arial"/>
                <a:cs typeface="Arial"/>
                <a:sym typeface="Arial"/>
              </a:rPr>
              <a:t>58</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7"/>
        <p:cNvGrpSpPr/>
        <p:nvPr/>
      </p:nvGrpSpPr>
      <p:grpSpPr>
        <a:xfrm>
          <a:off x="0" y="0"/>
          <a:ext cx="0" cy="0"/>
          <a:chOff x="0" y="0"/>
          <a:chExt cx="0" cy="0"/>
        </a:xfrm>
      </p:grpSpPr>
      <p:sp>
        <p:nvSpPr>
          <p:cNvPr id="1998" name="Google Shape;1998;g2f3557dd970_0_16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Here we will look together through the description of Site level vs Above Site and the relevant program areas on page 18. For more context we can look at the “Above Site Programming” section on page 36 and the “Program Management” section on page 42.</a:t>
            </a:r>
            <a:endParaRPr/>
          </a:p>
        </p:txBody>
      </p:sp>
      <p:sp>
        <p:nvSpPr>
          <p:cNvPr id="1999" name="Google Shape;1999;g2f3557dd970_0_16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2"/>
        <p:cNvGrpSpPr/>
        <p:nvPr/>
      </p:nvGrpSpPr>
      <p:grpSpPr>
        <a:xfrm>
          <a:off x="0" y="0"/>
          <a:ext cx="0" cy="0"/>
          <a:chOff x="0" y="0"/>
          <a:chExt cx="0" cy="0"/>
        </a:xfrm>
      </p:grpSpPr>
      <p:sp>
        <p:nvSpPr>
          <p:cNvPr id="1033" name="Google Shape;1033;g243db1d75d6_0_195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4" name="Google Shape;1034;g243db1d75d6_0_19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4"/>
        <p:cNvGrpSpPr/>
        <p:nvPr/>
      </p:nvGrpSpPr>
      <p:grpSpPr>
        <a:xfrm>
          <a:off x="0" y="0"/>
          <a:ext cx="0" cy="0"/>
          <a:chOff x="0" y="0"/>
          <a:chExt cx="0" cy="0"/>
        </a:xfrm>
      </p:grpSpPr>
      <p:sp>
        <p:nvSpPr>
          <p:cNvPr id="2005" name="Google Shape;2005;g2f3557dd970_0_16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06" name="Google Shape;2006;g2f3557dd970_0_16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1"/>
        <p:cNvGrpSpPr/>
        <p:nvPr/>
      </p:nvGrpSpPr>
      <p:grpSpPr>
        <a:xfrm>
          <a:off x="0" y="0"/>
          <a:ext cx="0" cy="0"/>
          <a:chOff x="0" y="0"/>
          <a:chExt cx="0" cy="0"/>
        </a:xfrm>
      </p:grpSpPr>
      <p:sp>
        <p:nvSpPr>
          <p:cNvPr id="2042" name="Google Shape;2042;g2f3557dd970_0_1691:notes"/>
          <p:cNvSpPr>
            <a:spLocks noGrp="1" noRot="1" noChangeAspect="1"/>
          </p:cNvSpPr>
          <p:nvPr>
            <p:ph type="sldImg" idx="2"/>
          </p:nvPr>
        </p:nvSpPr>
        <p:spPr>
          <a:xfrm>
            <a:off x="684213" y="1143000"/>
            <a:ext cx="5489575" cy="30876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43" name="Google Shape;2043;g2f3557dd970_0_1691:notes"/>
          <p:cNvSpPr txBox="1">
            <a:spLocks noGrp="1"/>
          </p:cNvSpPr>
          <p:nvPr>
            <p:ph type="body" idx="1"/>
          </p:nvPr>
        </p:nvSpPr>
        <p:spPr>
          <a:xfrm>
            <a:off x="685801" y="4400553"/>
            <a:ext cx="5486400" cy="3600600"/>
          </a:xfrm>
          <a:prstGeom prst="rect">
            <a:avLst/>
          </a:prstGeom>
          <a:noFill/>
          <a:ln>
            <a:noFill/>
          </a:ln>
        </p:spPr>
        <p:txBody>
          <a:bodyPr spcFirstLastPara="1" wrap="square" lIns="91400" tIns="45700" rIns="91400"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Calibri"/>
              <a:ea typeface="Calibri"/>
              <a:cs typeface="Calibri"/>
              <a:sym typeface="Calibri"/>
            </a:endParaRPr>
          </a:p>
        </p:txBody>
      </p:sp>
      <p:sp>
        <p:nvSpPr>
          <p:cNvPr id="2044" name="Google Shape;2044;g2f3557dd970_0_1691:notes"/>
          <p:cNvSpPr txBox="1">
            <a:spLocks noGrp="1"/>
          </p:cNvSpPr>
          <p:nvPr>
            <p:ph type="sldNum" idx="12"/>
          </p:nvPr>
        </p:nvSpPr>
        <p:spPr>
          <a:xfrm>
            <a:off x="3884612" y="8685217"/>
            <a:ext cx="2971800" cy="459000"/>
          </a:xfrm>
          <a:prstGeom prst="rect">
            <a:avLst/>
          </a:prstGeom>
          <a:noFill/>
          <a:ln>
            <a:noFill/>
          </a:ln>
        </p:spPr>
        <p:txBody>
          <a:bodyPr spcFirstLastPara="1" wrap="square" lIns="91400" tIns="45700" rIns="91400" bIns="45700" anchor="b" anchorCtr="0">
            <a:noAutofit/>
          </a:bodyPr>
          <a:lstStyle/>
          <a:p>
            <a:pPr marL="0" marR="0" lvl="0" indent="0" algn="r" rtl="0">
              <a:lnSpc>
                <a:spcPct val="100000"/>
              </a:lnSpc>
              <a:spcBef>
                <a:spcPts val="0"/>
              </a:spcBef>
              <a:spcAft>
                <a:spcPts val="0"/>
              </a:spcAft>
              <a:buSzPts val="1400"/>
              <a:buNone/>
            </a:pPr>
            <a:fld id="{00000000-1234-1234-1234-123412341234}" type="slidenum">
              <a:rPr lang="en" sz="1400" b="0" i="0" u="none" strike="noStrike" cap="none">
                <a:solidFill>
                  <a:srgbClr val="000000"/>
                </a:solidFill>
                <a:latin typeface="Arial"/>
                <a:ea typeface="Arial"/>
                <a:cs typeface="Arial"/>
                <a:sym typeface="Arial"/>
              </a:rPr>
              <a:t>61</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0"/>
        <p:cNvGrpSpPr/>
        <p:nvPr/>
      </p:nvGrpSpPr>
      <p:grpSpPr>
        <a:xfrm>
          <a:off x="0" y="0"/>
          <a:ext cx="0" cy="0"/>
          <a:chOff x="0" y="0"/>
          <a:chExt cx="0" cy="0"/>
        </a:xfrm>
      </p:grpSpPr>
      <p:sp>
        <p:nvSpPr>
          <p:cNvPr id="2071" name="Google Shape;2071;g2f3557dd970_0_1719:notes"/>
          <p:cNvSpPr>
            <a:spLocks noGrp="1" noRot="1" noChangeAspect="1"/>
          </p:cNvSpPr>
          <p:nvPr>
            <p:ph type="sldImg" idx="2"/>
          </p:nvPr>
        </p:nvSpPr>
        <p:spPr>
          <a:xfrm>
            <a:off x="684213" y="1143000"/>
            <a:ext cx="5489575" cy="30876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72" name="Google Shape;2072;g2f3557dd970_0_1719:notes"/>
          <p:cNvSpPr txBox="1">
            <a:spLocks noGrp="1"/>
          </p:cNvSpPr>
          <p:nvPr>
            <p:ph type="body" idx="1"/>
          </p:nvPr>
        </p:nvSpPr>
        <p:spPr>
          <a:xfrm>
            <a:off x="685801" y="4400553"/>
            <a:ext cx="5486400" cy="3600600"/>
          </a:xfrm>
          <a:prstGeom prst="rect">
            <a:avLst/>
          </a:prstGeom>
          <a:noFill/>
          <a:ln>
            <a:noFill/>
          </a:ln>
        </p:spPr>
        <p:txBody>
          <a:bodyPr spcFirstLastPara="1" wrap="square" lIns="91400" tIns="45700" rIns="91400"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Calibri"/>
              <a:ea typeface="Calibri"/>
              <a:cs typeface="Calibri"/>
              <a:sym typeface="Calibri"/>
            </a:endParaRPr>
          </a:p>
        </p:txBody>
      </p:sp>
      <p:sp>
        <p:nvSpPr>
          <p:cNvPr id="2073" name="Google Shape;2073;g2f3557dd970_0_1719:notes"/>
          <p:cNvSpPr txBox="1">
            <a:spLocks noGrp="1"/>
          </p:cNvSpPr>
          <p:nvPr>
            <p:ph type="sldNum" idx="12"/>
          </p:nvPr>
        </p:nvSpPr>
        <p:spPr>
          <a:xfrm>
            <a:off x="3884612" y="8685217"/>
            <a:ext cx="2971800" cy="459000"/>
          </a:xfrm>
          <a:prstGeom prst="rect">
            <a:avLst/>
          </a:prstGeom>
          <a:noFill/>
          <a:ln>
            <a:noFill/>
          </a:ln>
        </p:spPr>
        <p:txBody>
          <a:bodyPr spcFirstLastPara="1" wrap="square" lIns="91400" tIns="45700" rIns="91400" bIns="45700" anchor="b" anchorCtr="0">
            <a:noAutofit/>
          </a:bodyPr>
          <a:lstStyle/>
          <a:p>
            <a:pPr marL="0" marR="0" lvl="0" indent="0" algn="r" rtl="0">
              <a:lnSpc>
                <a:spcPct val="100000"/>
              </a:lnSpc>
              <a:spcBef>
                <a:spcPts val="0"/>
              </a:spcBef>
              <a:spcAft>
                <a:spcPts val="0"/>
              </a:spcAft>
              <a:buSzPts val="1400"/>
              <a:buNone/>
            </a:pPr>
            <a:fld id="{00000000-1234-1234-1234-123412341234}" type="slidenum">
              <a:rPr lang="en" sz="1400" b="0" i="0" u="none" strike="noStrike" cap="none">
                <a:solidFill>
                  <a:srgbClr val="000000"/>
                </a:solidFill>
                <a:latin typeface="Arial"/>
                <a:ea typeface="Arial"/>
                <a:cs typeface="Arial"/>
                <a:sym typeface="Arial"/>
              </a:rPr>
              <a:t>62</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7"/>
        <p:cNvGrpSpPr/>
        <p:nvPr/>
      </p:nvGrpSpPr>
      <p:grpSpPr>
        <a:xfrm>
          <a:off x="0" y="0"/>
          <a:ext cx="0" cy="0"/>
          <a:chOff x="0" y="0"/>
          <a:chExt cx="0" cy="0"/>
        </a:xfrm>
      </p:grpSpPr>
      <p:sp>
        <p:nvSpPr>
          <p:cNvPr id="2098" name="Google Shape;2098;g2f3557dd970_0_17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Here we will look together through the description of Site level vs Above Site and the relevant program areas on page 18. For more context we can look at the “Above Site Programming” section on page 36 and the “Program Management” section on page 42.</a:t>
            </a:r>
            <a:endParaRPr/>
          </a:p>
        </p:txBody>
      </p:sp>
      <p:sp>
        <p:nvSpPr>
          <p:cNvPr id="2099" name="Google Shape;2099;g2f3557dd970_0_17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4"/>
        <p:cNvGrpSpPr/>
        <p:nvPr/>
      </p:nvGrpSpPr>
      <p:grpSpPr>
        <a:xfrm>
          <a:off x="0" y="0"/>
          <a:ext cx="0" cy="0"/>
          <a:chOff x="0" y="0"/>
          <a:chExt cx="0" cy="0"/>
        </a:xfrm>
      </p:grpSpPr>
      <p:sp>
        <p:nvSpPr>
          <p:cNvPr id="2105" name="Google Shape;2105;g2f3557dd970_0_17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06" name="Google Shape;2106;g2f3557dd970_0_17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6"/>
        <p:cNvGrpSpPr/>
        <p:nvPr/>
      </p:nvGrpSpPr>
      <p:grpSpPr>
        <a:xfrm>
          <a:off x="0" y="0"/>
          <a:ext cx="0" cy="0"/>
          <a:chOff x="0" y="0"/>
          <a:chExt cx="0" cy="0"/>
        </a:xfrm>
      </p:grpSpPr>
      <p:sp>
        <p:nvSpPr>
          <p:cNvPr id="2137" name="Google Shape;2137;g2f3557dd970_0_1792:notes"/>
          <p:cNvSpPr>
            <a:spLocks noGrp="1" noRot="1" noChangeAspect="1"/>
          </p:cNvSpPr>
          <p:nvPr>
            <p:ph type="sldImg" idx="2"/>
          </p:nvPr>
        </p:nvSpPr>
        <p:spPr>
          <a:xfrm>
            <a:off x="684213" y="1143000"/>
            <a:ext cx="5489575" cy="30876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38" name="Google Shape;2138;g2f3557dd970_0_1792:notes"/>
          <p:cNvSpPr txBox="1">
            <a:spLocks noGrp="1"/>
          </p:cNvSpPr>
          <p:nvPr>
            <p:ph type="body" idx="1"/>
          </p:nvPr>
        </p:nvSpPr>
        <p:spPr>
          <a:xfrm>
            <a:off x="685801" y="4400553"/>
            <a:ext cx="5486400" cy="3600600"/>
          </a:xfrm>
          <a:prstGeom prst="rect">
            <a:avLst/>
          </a:prstGeom>
          <a:noFill/>
          <a:ln>
            <a:noFill/>
          </a:ln>
        </p:spPr>
        <p:txBody>
          <a:bodyPr spcFirstLastPara="1" wrap="square" lIns="91400" tIns="45700" rIns="91400"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Calibri"/>
              <a:ea typeface="Calibri"/>
              <a:cs typeface="Calibri"/>
              <a:sym typeface="Calibri"/>
            </a:endParaRPr>
          </a:p>
        </p:txBody>
      </p:sp>
      <p:sp>
        <p:nvSpPr>
          <p:cNvPr id="2139" name="Google Shape;2139;g2f3557dd970_0_1792:notes"/>
          <p:cNvSpPr txBox="1">
            <a:spLocks noGrp="1"/>
          </p:cNvSpPr>
          <p:nvPr>
            <p:ph type="sldNum" idx="12"/>
          </p:nvPr>
        </p:nvSpPr>
        <p:spPr>
          <a:xfrm>
            <a:off x="3884612" y="8685217"/>
            <a:ext cx="2971800" cy="459000"/>
          </a:xfrm>
          <a:prstGeom prst="rect">
            <a:avLst/>
          </a:prstGeom>
          <a:noFill/>
          <a:ln>
            <a:noFill/>
          </a:ln>
        </p:spPr>
        <p:txBody>
          <a:bodyPr spcFirstLastPara="1" wrap="square" lIns="91400" tIns="45700" rIns="91400" bIns="45700" anchor="b" anchorCtr="0">
            <a:noAutofit/>
          </a:bodyPr>
          <a:lstStyle/>
          <a:p>
            <a:pPr marL="0" marR="0" lvl="0" indent="0" algn="r" rtl="0">
              <a:lnSpc>
                <a:spcPct val="100000"/>
              </a:lnSpc>
              <a:spcBef>
                <a:spcPts val="0"/>
              </a:spcBef>
              <a:spcAft>
                <a:spcPts val="0"/>
              </a:spcAft>
              <a:buSzPts val="1400"/>
              <a:buNone/>
            </a:pPr>
            <a:fld id="{00000000-1234-1234-1234-123412341234}" type="slidenum">
              <a:rPr lang="en" sz="1400" b="0" i="0" u="none" strike="noStrike" cap="none">
                <a:solidFill>
                  <a:srgbClr val="000000"/>
                </a:solidFill>
                <a:latin typeface="Arial"/>
                <a:ea typeface="Arial"/>
                <a:cs typeface="Arial"/>
                <a:sym typeface="Arial"/>
              </a:rPr>
              <a:t>65</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4"/>
        <p:cNvGrpSpPr/>
        <p:nvPr/>
      </p:nvGrpSpPr>
      <p:grpSpPr>
        <a:xfrm>
          <a:off x="0" y="0"/>
          <a:ext cx="0" cy="0"/>
          <a:chOff x="0" y="0"/>
          <a:chExt cx="0" cy="0"/>
        </a:xfrm>
      </p:grpSpPr>
      <p:sp>
        <p:nvSpPr>
          <p:cNvPr id="1115" name="Google Shape;1115;g243db1d75d6_0_32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6" name="Google Shape;1116;g243db1d75d6_0_3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7"/>
        <p:cNvGrpSpPr/>
        <p:nvPr/>
      </p:nvGrpSpPr>
      <p:grpSpPr>
        <a:xfrm>
          <a:off x="0" y="0"/>
          <a:ext cx="0" cy="0"/>
          <a:chOff x="0" y="0"/>
          <a:chExt cx="0" cy="0"/>
        </a:xfrm>
      </p:grpSpPr>
      <p:sp>
        <p:nvSpPr>
          <p:cNvPr id="1128" name="Google Shape;1128;g2f3557dd970_0_2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9" name="Google Shape;1129;g2f3557dd970_0_28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0" name="Google Shape;1130;g2f3557dd970_0_287:notes"/>
          <p:cNvSpPr txBox="1">
            <a:spLocks noGrp="1"/>
          </p:cNvSpPr>
          <p:nvPr>
            <p:ph type="sldNum" idx="12"/>
          </p:nvPr>
        </p:nvSpPr>
        <p:spPr>
          <a:xfrm>
            <a:off x="3884613" y="8685213"/>
            <a:ext cx="2971800" cy="4572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Font typeface="Arial"/>
              <a:buNone/>
            </a:pPr>
            <a:fld id="{00000000-1234-1234-1234-123412341234}" type="slidenum">
              <a:rPr lang="en"/>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5"/>
        <p:cNvGrpSpPr/>
        <p:nvPr/>
      </p:nvGrpSpPr>
      <p:grpSpPr>
        <a:xfrm>
          <a:off x="0" y="0"/>
          <a:ext cx="0" cy="0"/>
          <a:chOff x="0" y="0"/>
          <a:chExt cx="0" cy="0"/>
        </a:xfrm>
      </p:grpSpPr>
      <p:sp>
        <p:nvSpPr>
          <p:cNvPr id="1166" name="Google Shape;1166;g243db1d75d6_0_33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167" name="Google Shape;1167;g243db1d75d6_0_3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2.jpg"/><Relationship Id="rId1" Type="http://schemas.openxmlformats.org/officeDocument/2006/relationships/slideMaster" Target="../slideMasters/slideMaster3.xml"/><Relationship Id="rId4" Type="http://schemas.openxmlformats.org/officeDocument/2006/relationships/image" Target="../media/image9.png"/></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jpg"/><Relationship Id="rId1" Type="http://schemas.openxmlformats.org/officeDocument/2006/relationships/slideMaster" Target="../slideMasters/slideMaster2.xml"/><Relationship Id="rId4" Type="http://schemas.openxmlformats.org/officeDocument/2006/relationships/image" Target="../media/image9.png"/></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2.jpg"/><Relationship Id="rId1" Type="http://schemas.openxmlformats.org/officeDocument/2006/relationships/slideMaster" Target="../slideMasters/slideMaster2.xml"/><Relationship Id="rId4" Type="http://schemas.openxmlformats.org/officeDocument/2006/relationships/image" Target="../media/image9.png"/></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jpg"/><Relationship Id="rId1" Type="http://schemas.openxmlformats.org/officeDocument/2006/relationships/slideMaster" Target="../slideMasters/slideMaster3.xml"/><Relationship Id="rId4" Type="http://schemas.openxmlformats.org/officeDocument/2006/relationships/image" Target="../media/image9.png"/></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Cover - Full Photo">
  <p:cSld name="Cover - Full Photo">
    <p:bg>
      <p:bgPr>
        <a:solidFill>
          <a:schemeClr val="dk1"/>
        </a:solidFill>
        <a:effectLst/>
      </p:bgPr>
    </p:bg>
    <p:spTree>
      <p:nvGrpSpPr>
        <p:cNvPr id="1" name="Shape 10"/>
        <p:cNvGrpSpPr/>
        <p:nvPr/>
      </p:nvGrpSpPr>
      <p:grpSpPr>
        <a:xfrm>
          <a:off x="0" y="0"/>
          <a:ext cx="0" cy="0"/>
          <a:chOff x="0" y="0"/>
          <a:chExt cx="0" cy="0"/>
        </a:xfrm>
      </p:grpSpPr>
      <p:pic>
        <p:nvPicPr>
          <p:cNvPr id="11" name="Google Shape;11;p2"/>
          <p:cNvPicPr preferRelativeResize="0"/>
          <p:nvPr/>
        </p:nvPicPr>
        <p:blipFill rotWithShape="1">
          <a:blip r:embed="rId2">
            <a:alphaModFix/>
          </a:blip>
          <a:srcRect/>
          <a:stretch/>
        </p:blipFill>
        <p:spPr>
          <a:xfrm>
            <a:off x="152400" y="152762"/>
            <a:ext cx="8839200" cy="4838100"/>
          </a:xfrm>
          <a:prstGeom prst="rect">
            <a:avLst/>
          </a:prstGeom>
          <a:noFill/>
          <a:ln>
            <a:noFill/>
          </a:ln>
        </p:spPr>
      </p:pic>
      <p:sp>
        <p:nvSpPr>
          <p:cNvPr id="12" name="Google Shape;12;p2"/>
          <p:cNvSpPr txBox="1">
            <a:spLocks noGrp="1"/>
          </p:cNvSpPr>
          <p:nvPr>
            <p:ph type="sldNum" idx="12"/>
          </p:nvPr>
        </p:nvSpPr>
        <p:spPr>
          <a:xfrm>
            <a:off x="6858000" y="4806072"/>
            <a:ext cx="2133600" cy="184800"/>
          </a:xfrm>
          <a:prstGeom prst="rect">
            <a:avLst/>
          </a:prstGeom>
          <a:noFill/>
          <a:ln>
            <a:noFill/>
          </a:ln>
        </p:spPr>
        <p:txBody>
          <a:bodyPr spcFirstLastPara="1" wrap="square" lIns="91175" tIns="45575" rIns="91175" bIns="45575" anchor="ctr" anchorCtr="0">
            <a:noAutofit/>
          </a:bodyPr>
          <a:lstStyle>
            <a:lvl1pPr marL="0" marR="0" lvl="0" indent="0" algn="r" rtl="0">
              <a:spcBef>
                <a:spcPts val="0"/>
              </a:spcBef>
              <a:buNone/>
              <a:defRPr sz="600" b="0" i="0" u="none" strike="noStrike" cap="none">
                <a:solidFill>
                  <a:srgbClr val="FFFFFF"/>
                </a:solidFill>
                <a:latin typeface="Cabin"/>
                <a:ea typeface="Cabin"/>
                <a:cs typeface="Cabin"/>
                <a:sym typeface="Cabin"/>
              </a:defRPr>
            </a:lvl1pPr>
            <a:lvl2pPr marL="0" marR="0" lvl="1" indent="0" algn="r" rtl="0">
              <a:spcBef>
                <a:spcPts val="0"/>
              </a:spcBef>
              <a:buNone/>
              <a:defRPr sz="600" b="0" i="0" u="none" strike="noStrike" cap="none">
                <a:solidFill>
                  <a:srgbClr val="FFFFFF"/>
                </a:solidFill>
                <a:latin typeface="Cabin"/>
                <a:ea typeface="Cabin"/>
                <a:cs typeface="Cabin"/>
                <a:sym typeface="Cabin"/>
              </a:defRPr>
            </a:lvl2pPr>
            <a:lvl3pPr marL="0" marR="0" lvl="2" indent="0" algn="r" rtl="0">
              <a:spcBef>
                <a:spcPts val="0"/>
              </a:spcBef>
              <a:buNone/>
              <a:defRPr sz="600" b="0" i="0" u="none" strike="noStrike" cap="none">
                <a:solidFill>
                  <a:srgbClr val="FFFFFF"/>
                </a:solidFill>
                <a:latin typeface="Cabin"/>
                <a:ea typeface="Cabin"/>
                <a:cs typeface="Cabin"/>
                <a:sym typeface="Cabin"/>
              </a:defRPr>
            </a:lvl3pPr>
            <a:lvl4pPr marL="0" marR="0" lvl="3" indent="0" algn="r" rtl="0">
              <a:spcBef>
                <a:spcPts val="0"/>
              </a:spcBef>
              <a:buNone/>
              <a:defRPr sz="600" b="0" i="0" u="none" strike="noStrike" cap="none">
                <a:solidFill>
                  <a:srgbClr val="FFFFFF"/>
                </a:solidFill>
                <a:latin typeface="Cabin"/>
                <a:ea typeface="Cabin"/>
                <a:cs typeface="Cabin"/>
                <a:sym typeface="Cabin"/>
              </a:defRPr>
            </a:lvl4pPr>
            <a:lvl5pPr marL="0" marR="0" lvl="4" indent="0" algn="r" rtl="0">
              <a:spcBef>
                <a:spcPts val="0"/>
              </a:spcBef>
              <a:buNone/>
              <a:defRPr sz="600" b="0" i="0" u="none" strike="noStrike" cap="none">
                <a:solidFill>
                  <a:srgbClr val="FFFFFF"/>
                </a:solidFill>
                <a:latin typeface="Cabin"/>
                <a:ea typeface="Cabin"/>
                <a:cs typeface="Cabin"/>
                <a:sym typeface="Cabin"/>
              </a:defRPr>
            </a:lvl5pPr>
            <a:lvl6pPr marL="0" marR="0" lvl="5" indent="0" algn="r" rtl="0">
              <a:spcBef>
                <a:spcPts val="0"/>
              </a:spcBef>
              <a:buNone/>
              <a:defRPr sz="600" b="0" i="0" u="none" strike="noStrike" cap="none">
                <a:solidFill>
                  <a:srgbClr val="FFFFFF"/>
                </a:solidFill>
                <a:latin typeface="Cabin"/>
                <a:ea typeface="Cabin"/>
                <a:cs typeface="Cabin"/>
                <a:sym typeface="Cabin"/>
              </a:defRPr>
            </a:lvl6pPr>
            <a:lvl7pPr marL="0" marR="0" lvl="6" indent="0" algn="r" rtl="0">
              <a:spcBef>
                <a:spcPts val="0"/>
              </a:spcBef>
              <a:buNone/>
              <a:defRPr sz="600" b="0" i="0" u="none" strike="noStrike" cap="none">
                <a:solidFill>
                  <a:srgbClr val="FFFFFF"/>
                </a:solidFill>
                <a:latin typeface="Cabin"/>
                <a:ea typeface="Cabin"/>
                <a:cs typeface="Cabin"/>
                <a:sym typeface="Cabin"/>
              </a:defRPr>
            </a:lvl7pPr>
            <a:lvl8pPr marL="0" marR="0" lvl="7" indent="0" algn="r" rtl="0">
              <a:spcBef>
                <a:spcPts val="0"/>
              </a:spcBef>
              <a:buNone/>
              <a:defRPr sz="600" b="0" i="0" u="none" strike="noStrike" cap="none">
                <a:solidFill>
                  <a:srgbClr val="FFFFFF"/>
                </a:solidFill>
                <a:latin typeface="Cabin"/>
                <a:ea typeface="Cabin"/>
                <a:cs typeface="Cabin"/>
                <a:sym typeface="Cabin"/>
              </a:defRPr>
            </a:lvl8pPr>
            <a:lvl9pPr marL="0" marR="0" lvl="8" indent="0" algn="r" rtl="0">
              <a:spcBef>
                <a:spcPts val="0"/>
              </a:spcBef>
              <a:buNone/>
              <a:defRPr sz="600" b="0" i="0" u="none" strike="noStrike" cap="none">
                <a:solidFill>
                  <a:srgbClr val="FFFFFF"/>
                </a:solidFill>
                <a:latin typeface="Cabin"/>
                <a:ea typeface="Cabin"/>
                <a:cs typeface="Cabin"/>
                <a:sym typeface="Cabin"/>
              </a:defRPr>
            </a:lvl9pPr>
          </a:lstStyle>
          <a:p>
            <a:pPr marL="0" lvl="0" indent="0" algn="r" rtl="0">
              <a:spcBef>
                <a:spcPts val="0"/>
              </a:spcBef>
              <a:spcAft>
                <a:spcPts val="0"/>
              </a:spcAft>
              <a:buNone/>
            </a:pPr>
            <a:fld id="{00000000-1234-1234-1234-123412341234}" type="slidenum">
              <a:rPr lang="en"/>
              <a:t>‹#›</a:t>
            </a:fld>
            <a:endParaRPr/>
          </a:p>
        </p:txBody>
      </p:sp>
      <p:sp>
        <p:nvSpPr>
          <p:cNvPr id="13" name="Google Shape;13;p2"/>
          <p:cNvSpPr txBox="1">
            <a:spLocks noGrp="1"/>
          </p:cNvSpPr>
          <p:nvPr>
            <p:ph type="ctrTitle"/>
          </p:nvPr>
        </p:nvSpPr>
        <p:spPr>
          <a:xfrm>
            <a:off x="685800" y="1589035"/>
            <a:ext cx="3886200" cy="1200300"/>
          </a:xfrm>
          <a:prstGeom prst="rect">
            <a:avLst/>
          </a:prstGeom>
          <a:noFill/>
          <a:ln>
            <a:noFill/>
          </a:ln>
          <a:effectLst>
            <a:outerShdw blurRad="254000" algn="tl" rotWithShape="0">
              <a:srgbClr val="000000">
                <a:alpha val="20000"/>
              </a:srgbClr>
            </a:outerShdw>
          </a:effectLst>
        </p:spPr>
        <p:txBody>
          <a:bodyPr spcFirstLastPara="1" wrap="square" lIns="91175" tIns="91175" rIns="91175" bIns="91175" anchor="b" anchorCtr="0">
            <a:noAutofit/>
          </a:bodyPr>
          <a:lstStyle>
            <a:lvl1pPr marL="0" marR="0" lvl="0" indent="0" algn="l" rtl="0">
              <a:spcBef>
                <a:spcPts val="0"/>
              </a:spcBef>
              <a:spcAft>
                <a:spcPts val="0"/>
              </a:spcAft>
              <a:buClr>
                <a:schemeClr val="lt1"/>
              </a:buClr>
              <a:buSzPts val="1400"/>
              <a:buNone/>
              <a:defRPr sz="2400" i="0" u="none" strike="noStrike" cap="none">
                <a:solidFill>
                  <a:schemeClr val="lt1"/>
                </a:solidFill>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14" name="Google Shape;14;p2"/>
          <p:cNvSpPr txBox="1">
            <a:spLocks noGrp="1"/>
          </p:cNvSpPr>
          <p:nvPr>
            <p:ph type="subTitle" idx="1"/>
          </p:nvPr>
        </p:nvSpPr>
        <p:spPr>
          <a:xfrm>
            <a:off x="685800" y="3110247"/>
            <a:ext cx="3429000" cy="1200300"/>
          </a:xfrm>
          <a:prstGeom prst="rect">
            <a:avLst/>
          </a:prstGeom>
          <a:noFill/>
          <a:ln>
            <a:noFill/>
          </a:ln>
          <a:effectLst>
            <a:outerShdw blurRad="254000" algn="tl" rotWithShape="0">
              <a:srgbClr val="000000">
                <a:alpha val="40000"/>
              </a:srgbClr>
            </a:outerShdw>
          </a:effectLst>
        </p:spPr>
        <p:txBody>
          <a:bodyPr spcFirstLastPara="1" wrap="square" lIns="91175" tIns="91175" rIns="91175" bIns="91175" anchor="t" anchorCtr="0">
            <a:noAutofit/>
          </a:bodyPr>
          <a:lstStyle>
            <a:lvl1pPr marL="0" marR="0" lvl="0" indent="0" algn="l" rtl="0">
              <a:spcBef>
                <a:spcPts val="0"/>
              </a:spcBef>
              <a:spcAft>
                <a:spcPts val="0"/>
              </a:spcAft>
              <a:buClr>
                <a:schemeClr val="lt1"/>
              </a:buClr>
              <a:buSzPts val="1600"/>
              <a:buNone/>
              <a:defRPr sz="1600" i="0" u="none" strike="noStrike" cap="none">
                <a:solidFill>
                  <a:schemeClr val="lt1"/>
                </a:solidFill>
              </a:defRPr>
            </a:lvl1pPr>
            <a:lvl2pPr marL="457200" marR="0" lvl="1" indent="0" algn="ctr" rtl="0">
              <a:spcBef>
                <a:spcPts val="800"/>
              </a:spcBef>
              <a:spcAft>
                <a:spcPts val="0"/>
              </a:spcAft>
              <a:buClr>
                <a:srgbClr val="888888"/>
              </a:buClr>
              <a:buSzPts val="1600"/>
              <a:buNone/>
              <a:defRPr sz="1600" i="0" u="none" strike="noStrike" cap="none">
                <a:solidFill>
                  <a:srgbClr val="888888"/>
                </a:solidFill>
              </a:defRPr>
            </a:lvl2pPr>
            <a:lvl3pPr marL="914400" marR="0" lvl="2" indent="0" algn="ctr" rtl="0">
              <a:spcBef>
                <a:spcPts val="800"/>
              </a:spcBef>
              <a:spcAft>
                <a:spcPts val="0"/>
              </a:spcAft>
              <a:buClr>
                <a:srgbClr val="888888"/>
              </a:buClr>
              <a:buSzPts val="1800"/>
              <a:buNone/>
              <a:defRPr sz="1800" i="0" u="none" strike="noStrike" cap="none">
                <a:solidFill>
                  <a:srgbClr val="888888"/>
                </a:solidFill>
              </a:defRPr>
            </a:lvl3pPr>
            <a:lvl4pPr marL="1371600" marR="0" lvl="3" indent="0" algn="ctr" rtl="0">
              <a:spcBef>
                <a:spcPts val="300"/>
              </a:spcBef>
              <a:spcAft>
                <a:spcPts val="0"/>
              </a:spcAft>
              <a:buClr>
                <a:srgbClr val="888888"/>
              </a:buClr>
              <a:buSzPts val="1600"/>
              <a:buNone/>
              <a:defRPr sz="1600" i="0" u="none" strike="noStrike" cap="none">
                <a:solidFill>
                  <a:srgbClr val="888888"/>
                </a:solidFill>
              </a:defRPr>
            </a:lvl4pPr>
            <a:lvl5pPr marL="1816100" marR="0" lvl="4" indent="0" algn="ctr" rtl="0">
              <a:spcBef>
                <a:spcPts val="300"/>
              </a:spcBef>
              <a:spcAft>
                <a:spcPts val="0"/>
              </a:spcAft>
              <a:buClr>
                <a:srgbClr val="888888"/>
              </a:buClr>
              <a:buSzPts val="1400"/>
              <a:buNone/>
              <a:defRPr sz="1400" i="0" u="none" strike="noStrike" cap="none">
                <a:solidFill>
                  <a:srgbClr val="888888"/>
                </a:solidFill>
              </a:defRPr>
            </a:lvl5pPr>
            <a:lvl6pPr marL="2273300" marR="0" lvl="5" indent="0" algn="ctr" rtl="0">
              <a:spcBef>
                <a:spcPts val="400"/>
              </a:spcBef>
              <a:spcAft>
                <a:spcPts val="0"/>
              </a:spcAft>
              <a:buClr>
                <a:srgbClr val="888888"/>
              </a:buClr>
              <a:buSzPts val="2000"/>
              <a:buNone/>
              <a:defRPr sz="2000" i="0" u="none" strike="noStrike" cap="none">
                <a:solidFill>
                  <a:srgbClr val="888888"/>
                </a:solidFill>
              </a:defRPr>
            </a:lvl6pPr>
            <a:lvl7pPr marL="2730500" marR="0" lvl="6" indent="0" algn="ctr" rtl="0">
              <a:spcBef>
                <a:spcPts val="400"/>
              </a:spcBef>
              <a:spcAft>
                <a:spcPts val="0"/>
              </a:spcAft>
              <a:buClr>
                <a:srgbClr val="888888"/>
              </a:buClr>
              <a:buSzPts val="2000"/>
              <a:buNone/>
              <a:defRPr sz="2000" i="0" u="none" strike="noStrike" cap="none">
                <a:solidFill>
                  <a:srgbClr val="888888"/>
                </a:solidFill>
              </a:defRPr>
            </a:lvl7pPr>
            <a:lvl8pPr marL="3187700" marR="0" lvl="7" indent="0" algn="ctr" rtl="0">
              <a:spcBef>
                <a:spcPts val="400"/>
              </a:spcBef>
              <a:spcAft>
                <a:spcPts val="0"/>
              </a:spcAft>
              <a:buClr>
                <a:srgbClr val="888888"/>
              </a:buClr>
              <a:buSzPts val="2000"/>
              <a:buNone/>
              <a:defRPr sz="2000" i="0" u="none" strike="noStrike" cap="none">
                <a:solidFill>
                  <a:srgbClr val="888888"/>
                </a:solidFill>
              </a:defRPr>
            </a:lvl8pPr>
            <a:lvl9pPr marL="3644900" marR="0" lvl="8" indent="0" algn="ctr" rtl="0">
              <a:spcBef>
                <a:spcPts val="400"/>
              </a:spcBef>
              <a:spcAft>
                <a:spcPts val="0"/>
              </a:spcAft>
              <a:buClr>
                <a:srgbClr val="888888"/>
              </a:buClr>
              <a:buSzPts val="2000"/>
              <a:buNone/>
              <a:defRPr sz="2000" i="0" u="none" strike="noStrike" cap="none">
                <a:solidFill>
                  <a:srgbClr val="888888"/>
                </a:solidFill>
              </a:defRPr>
            </a:lvl9pPr>
          </a:lstStyle>
          <a:p>
            <a:endParaRPr/>
          </a:p>
        </p:txBody>
      </p:sp>
      <p:cxnSp>
        <p:nvCxnSpPr>
          <p:cNvPr id="15" name="Google Shape;15;p2"/>
          <p:cNvCxnSpPr/>
          <p:nvPr/>
        </p:nvCxnSpPr>
        <p:spPr>
          <a:xfrm>
            <a:off x="746760" y="2949716"/>
            <a:ext cx="320100" cy="0"/>
          </a:xfrm>
          <a:prstGeom prst="straightConnector1">
            <a:avLst/>
          </a:prstGeom>
          <a:noFill/>
          <a:ln w="19050" cap="flat" cmpd="sng">
            <a:solidFill>
              <a:srgbClr val="FFFFFF"/>
            </a:solidFill>
            <a:prstDash val="solid"/>
            <a:round/>
            <a:headEnd type="none" w="sm" len="sm"/>
            <a:tailEnd type="none" w="sm" len="sm"/>
          </a:ln>
          <a:effectLst>
            <a:outerShdw blurRad="254000" algn="tl" rotWithShape="0">
              <a:srgbClr val="000000">
                <a:alpha val="40000"/>
              </a:srgbClr>
            </a:outerShdw>
          </a:effectLst>
        </p:spPr>
      </p:cxnSp>
      <p:sp>
        <p:nvSpPr>
          <p:cNvPr id="16" name="Google Shape;16;p2"/>
          <p:cNvSpPr txBox="1">
            <a:spLocks noGrp="1"/>
          </p:cNvSpPr>
          <p:nvPr>
            <p:ph type="body" idx="2"/>
          </p:nvPr>
        </p:nvSpPr>
        <p:spPr>
          <a:xfrm rot="-5400000">
            <a:off x="7870634" y="1089061"/>
            <a:ext cx="2057400" cy="184800"/>
          </a:xfrm>
          <a:prstGeom prst="rect">
            <a:avLst/>
          </a:prstGeom>
          <a:noFill/>
          <a:ln>
            <a:noFill/>
          </a:ln>
        </p:spPr>
        <p:txBody>
          <a:bodyPr spcFirstLastPara="1" wrap="square" lIns="91175" tIns="91175" rIns="91175" bIns="91175" anchor="t" anchorCtr="0">
            <a:noAutofit/>
          </a:bodyPr>
          <a:lstStyle>
            <a:lvl1pPr marL="457200" marR="0" lvl="0" indent="-228600" algn="r" rtl="0">
              <a:spcBef>
                <a:spcPts val="0"/>
              </a:spcBef>
              <a:spcAft>
                <a:spcPts val="0"/>
              </a:spcAft>
              <a:buClr>
                <a:schemeClr val="lt1"/>
              </a:buClr>
              <a:buSzPts val="1600"/>
              <a:buFont typeface="Arial"/>
              <a:buNone/>
              <a:defRPr sz="600" b="0" i="0" u="none" strike="noStrike" cap="none">
                <a:solidFill>
                  <a:schemeClr val="lt1"/>
                </a:solidFill>
                <a:latin typeface="Cabin"/>
                <a:ea typeface="Cabin"/>
                <a:cs typeface="Cabin"/>
                <a:sym typeface="Cabin"/>
              </a:defRPr>
            </a:lvl1pPr>
            <a:lvl2pPr marL="914400" marR="0" lvl="1" indent="-228600" algn="l" rtl="0">
              <a:spcBef>
                <a:spcPts val="800"/>
              </a:spcBef>
              <a:spcAft>
                <a:spcPts val="0"/>
              </a:spcAft>
              <a:buClr>
                <a:schemeClr val="lt1"/>
              </a:buClr>
              <a:buSzPts val="1600"/>
              <a:buFont typeface="Arial"/>
              <a:buNone/>
              <a:defRPr sz="1800" b="0" i="0" u="none" strike="noStrike" cap="none">
                <a:solidFill>
                  <a:schemeClr val="lt1"/>
                </a:solidFill>
                <a:latin typeface="Cabin"/>
                <a:ea typeface="Cabin"/>
                <a:cs typeface="Cabin"/>
                <a:sym typeface="Cabin"/>
              </a:defRPr>
            </a:lvl2pPr>
            <a:lvl3pPr marL="1371600" marR="0" lvl="2" indent="-228600" algn="l" rtl="0">
              <a:spcBef>
                <a:spcPts val="800"/>
              </a:spcBef>
              <a:spcAft>
                <a:spcPts val="0"/>
              </a:spcAft>
              <a:buClr>
                <a:schemeClr val="lt1"/>
              </a:buClr>
              <a:buSzPts val="1800"/>
              <a:buFont typeface="Arial"/>
              <a:buNone/>
              <a:defRPr sz="1600" b="0" i="0" u="none" strike="noStrike" cap="none">
                <a:solidFill>
                  <a:schemeClr val="lt1"/>
                </a:solidFill>
                <a:latin typeface="Cabin"/>
                <a:ea typeface="Cabin"/>
                <a:cs typeface="Cabin"/>
                <a:sym typeface="Cabin"/>
              </a:defRPr>
            </a:lvl3pPr>
            <a:lvl4pPr marL="1828800" marR="0" lvl="3" indent="-228600" algn="l" rtl="0">
              <a:spcBef>
                <a:spcPts val="300"/>
              </a:spcBef>
              <a:spcAft>
                <a:spcPts val="0"/>
              </a:spcAft>
              <a:buClr>
                <a:schemeClr val="lt1"/>
              </a:buClr>
              <a:buSzPts val="1600"/>
              <a:buFont typeface="Arial"/>
              <a:buNone/>
              <a:defRPr sz="1400" b="0" i="0" u="none" strike="noStrike" cap="none">
                <a:solidFill>
                  <a:schemeClr val="lt1"/>
                </a:solidFill>
                <a:latin typeface="Cabin"/>
                <a:ea typeface="Cabin"/>
                <a:cs typeface="Cabin"/>
                <a:sym typeface="Cabin"/>
              </a:defRPr>
            </a:lvl4pPr>
            <a:lvl5pPr marL="2286000" marR="0" lvl="4" indent="-228600" algn="l" rtl="0">
              <a:spcBef>
                <a:spcPts val="200"/>
              </a:spcBef>
              <a:spcAft>
                <a:spcPts val="0"/>
              </a:spcAft>
              <a:buClr>
                <a:schemeClr val="lt1"/>
              </a:buClr>
              <a:buSzPts val="1400"/>
              <a:buFont typeface="Arial"/>
              <a:buNone/>
              <a:defRPr sz="1200" b="0" i="0" u="none" strike="noStrike" cap="none">
                <a:solidFill>
                  <a:schemeClr val="lt1"/>
                </a:solidFill>
                <a:latin typeface="Cabin"/>
                <a:ea typeface="Cabin"/>
                <a:cs typeface="Cabin"/>
                <a:sym typeface="Cabin"/>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9pPr>
          </a:lstStyle>
          <a:p>
            <a:endParaRPr/>
          </a:p>
        </p:txBody>
      </p:sp>
      <p:pic>
        <p:nvPicPr>
          <p:cNvPr id="17" name="Google Shape;17;p2" descr="USAID_Logo_White_v02.png"/>
          <p:cNvPicPr preferRelativeResize="0"/>
          <p:nvPr/>
        </p:nvPicPr>
        <p:blipFill rotWithShape="1">
          <a:blip r:embed="rId3">
            <a:alphaModFix/>
          </a:blip>
          <a:srcRect/>
          <a:stretch/>
        </p:blipFill>
        <p:spPr>
          <a:xfrm>
            <a:off x="7435330" y="380013"/>
            <a:ext cx="1371600" cy="407700"/>
          </a:xfrm>
          <a:prstGeom prst="rect">
            <a:avLst/>
          </a:prstGeom>
          <a:noFill/>
          <a:ln>
            <a:noFill/>
          </a:ln>
          <a:effectLst>
            <a:outerShdw blurRad="254000" algn="tl" rotWithShape="0">
              <a:srgbClr val="000000">
                <a:alpha val="20000"/>
              </a:srgbClr>
            </a:outerShdw>
          </a:effectLst>
        </p:spPr>
      </p:pic>
      <p:pic>
        <p:nvPicPr>
          <p:cNvPr id="18" name="Google Shape;18;p2"/>
          <p:cNvPicPr preferRelativeResize="0"/>
          <p:nvPr/>
        </p:nvPicPr>
        <p:blipFill rotWithShape="1">
          <a:blip r:embed="rId4">
            <a:alphaModFix/>
          </a:blip>
          <a:srcRect/>
          <a:stretch/>
        </p:blipFill>
        <p:spPr>
          <a:xfrm>
            <a:off x="240300" y="273914"/>
            <a:ext cx="2045700" cy="734400"/>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4_Red/Gray 2 Content">
  <p:cSld name="4_Red/Gray 2 Content">
    <p:bg>
      <p:bgPr>
        <a:solidFill>
          <a:srgbClr val="E7E7E5"/>
        </a:solidFill>
        <a:effectLst/>
      </p:bgPr>
    </p:bg>
    <p:spTree>
      <p:nvGrpSpPr>
        <p:cNvPr id="1" name="Shape 66"/>
        <p:cNvGrpSpPr/>
        <p:nvPr/>
      </p:nvGrpSpPr>
      <p:grpSpPr>
        <a:xfrm>
          <a:off x="0" y="0"/>
          <a:ext cx="0" cy="0"/>
          <a:chOff x="0" y="0"/>
          <a:chExt cx="0" cy="0"/>
        </a:xfrm>
      </p:grpSpPr>
      <p:sp>
        <p:nvSpPr>
          <p:cNvPr id="67" name="Google Shape;67;p11"/>
          <p:cNvSpPr txBox="1">
            <a:spLocks noGrp="1"/>
          </p:cNvSpPr>
          <p:nvPr>
            <p:ph type="body" idx="1"/>
          </p:nvPr>
        </p:nvSpPr>
        <p:spPr>
          <a:xfrm>
            <a:off x="686104" y="1286662"/>
            <a:ext cx="3809700" cy="3174900"/>
          </a:xfrm>
          <a:prstGeom prst="rect">
            <a:avLst/>
          </a:prstGeom>
          <a:noFill/>
          <a:ln>
            <a:noFill/>
          </a:ln>
        </p:spPr>
        <p:txBody>
          <a:bodyPr spcFirstLastPara="1" wrap="square" lIns="91175" tIns="91175" rIns="91175" bIns="91175" anchor="t" anchorCtr="0">
            <a:noAutofit/>
          </a:bodyPr>
          <a:lstStyle>
            <a:lvl1pPr marL="457200" marR="0" lvl="0" indent="-330200" algn="l" rtl="0">
              <a:spcBef>
                <a:spcPts val="0"/>
              </a:spcBef>
              <a:spcAft>
                <a:spcPts val="0"/>
              </a:spcAft>
              <a:buClr>
                <a:srgbClr val="6C6463"/>
              </a:buClr>
              <a:buSzPts val="1600"/>
              <a:buChar char="•"/>
              <a:defRPr sz="1600" i="0" u="none" strike="noStrike" cap="none">
                <a:solidFill>
                  <a:srgbClr val="6C6463"/>
                </a:solidFill>
              </a:defRPr>
            </a:lvl1pPr>
            <a:lvl2pPr marL="914400" marR="0" lvl="1" indent="-330200" algn="l" rtl="0">
              <a:spcBef>
                <a:spcPts val="800"/>
              </a:spcBef>
              <a:spcAft>
                <a:spcPts val="0"/>
              </a:spcAft>
              <a:buClr>
                <a:srgbClr val="6C6463"/>
              </a:buClr>
              <a:buSzPts val="1600"/>
              <a:buChar char="–"/>
              <a:defRPr sz="1600" i="0" u="none" strike="noStrike" cap="none">
                <a:solidFill>
                  <a:srgbClr val="6C6463"/>
                </a:solidFill>
              </a:defRPr>
            </a:lvl2pPr>
            <a:lvl3pPr marL="1371600" marR="0" lvl="2" indent="-330200" algn="l" rtl="0">
              <a:spcBef>
                <a:spcPts val="800"/>
              </a:spcBef>
              <a:spcAft>
                <a:spcPts val="0"/>
              </a:spcAft>
              <a:buClr>
                <a:srgbClr val="6C6463"/>
              </a:buClr>
              <a:buSzPts val="1600"/>
              <a:buChar char="•"/>
              <a:defRPr sz="1600" i="0" u="none" strike="noStrike" cap="none">
                <a:solidFill>
                  <a:srgbClr val="6C6463"/>
                </a:solidFill>
              </a:defRPr>
            </a:lvl3pPr>
            <a:lvl4pPr marL="1828800" marR="0" lvl="3" indent="-317500" algn="l" rtl="0">
              <a:spcBef>
                <a:spcPts val="300"/>
              </a:spcBef>
              <a:spcAft>
                <a:spcPts val="0"/>
              </a:spcAft>
              <a:buClr>
                <a:srgbClr val="6C6463"/>
              </a:buClr>
              <a:buSzPts val="1400"/>
              <a:buChar char="–"/>
              <a:defRPr sz="1400" i="0" u="none" strike="noStrike" cap="none">
                <a:solidFill>
                  <a:srgbClr val="6C6463"/>
                </a:solidFill>
              </a:defRPr>
            </a:lvl4pPr>
            <a:lvl5pPr marL="2286000" marR="0" lvl="4" indent="-330200" algn="l" rtl="0">
              <a:spcBef>
                <a:spcPts val="300"/>
              </a:spcBef>
              <a:spcAft>
                <a:spcPts val="0"/>
              </a:spcAft>
              <a:buClr>
                <a:srgbClr val="6C6463"/>
              </a:buClr>
              <a:buSzPts val="1600"/>
              <a:buChar char="»"/>
              <a:defRPr sz="1600" i="0" u="none" strike="noStrike" cap="none">
                <a:solidFill>
                  <a:srgbClr val="6C6463"/>
                </a:solidFill>
              </a:defRPr>
            </a:lvl5pPr>
            <a:lvl6pPr marL="2743200" marR="0" lvl="5" indent="-342900" algn="l" rtl="0">
              <a:spcBef>
                <a:spcPts val="400"/>
              </a:spcBef>
              <a:spcAft>
                <a:spcPts val="0"/>
              </a:spcAft>
              <a:buClr>
                <a:schemeClr val="dk1"/>
              </a:buClr>
              <a:buSzPts val="1800"/>
              <a:buChar char="•"/>
              <a:defRPr sz="1800" i="0" u="none" strike="noStrike" cap="none">
                <a:solidFill>
                  <a:schemeClr val="dk1"/>
                </a:solidFill>
              </a:defRPr>
            </a:lvl6pPr>
            <a:lvl7pPr marL="3200400" marR="0" lvl="6" indent="-342900" algn="l" rtl="0">
              <a:spcBef>
                <a:spcPts val="400"/>
              </a:spcBef>
              <a:spcAft>
                <a:spcPts val="0"/>
              </a:spcAft>
              <a:buClr>
                <a:schemeClr val="dk1"/>
              </a:buClr>
              <a:buSzPts val="1800"/>
              <a:buChar char="•"/>
              <a:defRPr sz="1800" i="0" u="none" strike="noStrike" cap="none">
                <a:solidFill>
                  <a:schemeClr val="dk1"/>
                </a:solidFill>
              </a:defRPr>
            </a:lvl7pPr>
            <a:lvl8pPr marL="3657600" marR="0" lvl="7" indent="-342900" algn="l" rtl="0">
              <a:spcBef>
                <a:spcPts val="400"/>
              </a:spcBef>
              <a:spcAft>
                <a:spcPts val="0"/>
              </a:spcAft>
              <a:buClr>
                <a:schemeClr val="dk1"/>
              </a:buClr>
              <a:buSzPts val="1800"/>
              <a:buChar char="•"/>
              <a:defRPr sz="1800" i="0" u="none" strike="noStrike" cap="none">
                <a:solidFill>
                  <a:schemeClr val="dk1"/>
                </a:solidFill>
              </a:defRPr>
            </a:lvl8pPr>
            <a:lvl9pPr marL="4114800" marR="0" lvl="8" indent="-342900" algn="l" rtl="0">
              <a:spcBef>
                <a:spcPts val="400"/>
              </a:spcBef>
              <a:spcAft>
                <a:spcPts val="0"/>
              </a:spcAft>
              <a:buClr>
                <a:schemeClr val="dk1"/>
              </a:buClr>
              <a:buSzPts val="1800"/>
              <a:buChar char="•"/>
              <a:defRPr sz="1800" i="0" u="none" strike="noStrike" cap="none">
                <a:solidFill>
                  <a:schemeClr val="dk1"/>
                </a:solidFill>
              </a:defRPr>
            </a:lvl9pPr>
          </a:lstStyle>
          <a:p>
            <a:endParaRPr/>
          </a:p>
        </p:txBody>
      </p:sp>
      <p:sp>
        <p:nvSpPr>
          <p:cNvPr id="68" name="Google Shape;68;p11"/>
          <p:cNvSpPr txBox="1">
            <a:spLocks noGrp="1"/>
          </p:cNvSpPr>
          <p:nvPr>
            <p:ph type="body" idx="2"/>
          </p:nvPr>
        </p:nvSpPr>
        <p:spPr>
          <a:xfrm>
            <a:off x="4648200" y="1286662"/>
            <a:ext cx="3810300" cy="3174900"/>
          </a:xfrm>
          <a:prstGeom prst="rect">
            <a:avLst/>
          </a:prstGeom>
          <a:noFill/>
          <a:ln>
            <a:noFill/>
          </a:ln>
        </p:spPr>
        <p:txBody>
          <a:bodyPr spcFirstLastPara="1" wrap="square" lIns="91175" tIns="91175" rIns="91175" bIns="91175" anchor="t" anchorCtr="0">
            <a:noAutofit/>
          </a:bodyPr>
          <a:lstStyle>
            <a:lvl1pPr marL="457200" marR="0" lvl="0" indent="-330200" algn="l" rtl="0">
              <a:spcBef>
                <a:spcPts val="0"/>
              </a:spcBef>
              <a:spcAft>
                <a:spcPts val="0"/>
              </a:spcAft>
              <a:buClr>
                <a:srgbClr val="6C6463"/>
              </a:buClr>
              <a:buSzPts val="1600"/>
              <a:buChar char="•"/>
              <a:defRPr sz="1600" i="0" u="none" strike="noStrike" cap="none">
                <a:solidFill>
                  <a:srgbClr val="6C6463"/>
                </a:solidFill>
              </a:defRPr>
            </a:lvl1pPr>
            <a:lvl2pPr marL="914400" marR="0" lvl="1" indent="-330200" algn="l" rtl="0">
              <a:spcBef>
                <a:spcPts val="800"/>
              </a:spcBef>
              <a:spcAft>
                <a:spcPts val="0"/>
              </a:spcAft>
              <a:buClr>
                <a:srgbClr val="6C6463"/>
              </a:buClr>
              <a:buSzPts val="1600"/>
              <a:buChar char="–"/>
              <a:defRPr sz="1600" i="0" u="none" strike="noStrike" cap="none">
                <a:solidFill>
                  <a:srgbClr val="6C6463"/>
                </a:solidFill>
              </a:defRPr>
            </a:lvl2pPr>
            <a:lvl3pPr marL="1371600" marR="0" lvl="2" indent="-330200" algn="l" rtl="0">
              <a:spcBef>
                <a:spcPts val="800"/>
              </a:spcBef>
              <a:spcAft>
                <a:spcPts val="0"/>
              </a:spcAft>
              <a:buClr>
                <a:srgbClr val="6C6463"/>
              </a:buClr>
              <a:buSzPts val="1600"/>
              <a:buChar char="•"/>
              <a:defRPr sz="1600" i="0" u="none" strike="noStrike" cap="none">
                <a:solidFill>
                  <a:srgbClr val="6C6463"/>
                </a:solidFill>
              </a:defRPr>
            </a:lvl3pPr>
            <a:lvl4pPr marL="1828800" marR="0" lvl="3" indent="-317500" algn="l" rtl="0">
              <a:spcBef>
                <a:spcPts val="300"/>
              </a:spcBef>
              <a:spcAft>
                <a:spcPts val="0"/>
              </a:spcAft>
              <a:buClr>
                <a:srgbClr val="6C6463"/>
              </a:buClr>
              <a:buSzPts val="1400"/>
              <a:buChar char="–"/>
              <a:defRPr sz="1400" i="0" u="none" strike="noStrike" cap="none">
                <a:solidFill>
                  <a:srgbClr val="6C6463"/>
                </a:solidFill>
              </a:defRPr>
            </a:lvl4pPr>
            <a:lvl5pPr marL="2286000" marR="0" lvl="4" indent="-330200" algn="l" rtl="0">
              <a:spcBef>
                <a:spcPts val="300"/>
              </a:spcBef>
              <a:spcAft>
                <a:spcPts val="0"/>
              </a:spcAft>
              <a:buClr>
                <a:srgbClr val="6C6463"/>
              </a:buClr>
              <a:buSzPts val="1600"/>
              <a:buChar char="»"/>
              <a:defRPr sz="1600" i="0" u="none" strike="noStrike" cap="none">
                <a:solidFill>
                  <a:srgbClr val="6C6463"/>
                </a:solidFill>
              </a:defRPr>
            </a:lvl5pPr>
            <a:lvl6pPr marL="2743200" marR="0" lvl="5" indent="-342900" algn="l" rtl="0">
              <a:spcBef>
                <a:spcPts val="400"/>
              </a:spcBef>
              <a:spcAft>
                <a:spcPts val="0"/>
              </a:spcAft>
              <a:buClr>
                <a:schemeClr val="dk1"/>
              </a:buClr>
              <a:buSzPts val="1800"/>
              <a:buChar char="•"/>
              <a:defRPr sz="1800" i="0" u="none" strike="noStrike" cap="none">
                <a:solidFill>
                  <a:schemeClr val="dk1"/>
                </a:solidFill>
              </a:defRPr>
            </a:lvl6pPr>
            <a:lvl7pPr marL="3200400" marR="0" lvl="6" indent="-342900" algn="l" rtl="0">
              <a:spcBef>
                <a:spcPts val="400"/>
              </a:spcBef>
              <a:spcAft>
                <a:spcPts val="0"/>
              </a:spcAft>
              <a:buClr>
                <a:schemeClr val="dk1"/>
              </a:buClr>
              <a:buSzPts val="1800"/>
              <a:buChar char="•"/>
              <a:defRPr sz="1800" i="0" u="none" strike="noStrike" cap="none">
                <a:solidFill>
                  <a:schemeClr val="dk1"/>
                </a:solidFill>
              </a:defRPr>
            </a:lvl7pPr>
            <a:lvl8pPr marL="3657600" marR="0" lvl="7" indent="-342900" algn="l" rtl="0">
              <a:spcBef>
                <a:spcPts val="400"/>
              </a:spcBef>
              <a:spcAft>
                <a:spcPts val="0"/>
              </a:spcAft>
              <a:buClr>
                <a:schemeClr val="dk1"/>
              </a:buClr>
              <a:buSzPts val="1800"/>
              <a:buChar char="•"/>
              <a:defRPr sz="1800" i="0" u="none" strike="noStrike" cap="none">
                <a:solidFill>
                  <a:schemeClr val="dk1"/>
                </a:solidFill>
              </a:defRPr>
            </a:lvl8pPr>
            <a:lvl9pPr marL="4114800" marR="0" lvl="8" indent="-342900" algn="l" rtl="0">
              <a:spcBef>
                <a:spcPts val="400"/>
              </a:spcBef>
              <a:spcAft>
                <a:spcPts val="0"/>
              </a:spcAft>
              <a:buClr>
                <a:schemeClr val="dk1"/>
              </a:buClr>
              <a:buSzPts val="1800"/>
              <a:buChar char="•"/>
              <a:defRPr sz="1800" i="0" u="none" strike="noStrike" cap="none">
                <a:solidFill>
                  <a:schemeClr val="dk1"/>
                </a:solidFill>
              </a:defRPr>
            </a:lvl9pPr>
          </a:lstStyle>
          <a:p>
            <a:endParaRPr/>
          </a:p>
        </p:txBody>
      </p:sp>
      <p:sp>
        <p:nvSpPr>
          <p:cNvPr id="69" name="Google Shape;69;p11"/>
          <p:cNvSpPr txBox="1">
            <a:spLocks noGrp="1"/>
          </p:cNvSpPr>
          <p:nvPr>
            <p:ph type="sldNum" idx="12"/>
          </p:nvPr>
        </p:nvSpPr>
        <p:spPr>
          <a:xfrm>
            <a:off x="6858000" y="4806072"/>
            <a:ext cx="2133600" cy="184800"/>
          </a:xfrm>
          <a:prstGeom prst="rect">
            <a:avLst/>
          </a:prstGeom>
          <a:noFill/>
          <a:ln>
            <a:noFill/>
          </a:ln>
        </p:spPr>
        <p:txBody>
          <a:bodyPr spcFirstLastPara="1" wrap="square" lIns="91175" tIns="45575" rIns="91175" bIns="45575" anchor="ctr" anchorCtr="0">
            <a:noAutofit/>
          </a:bodyPr>
          <a:lstStyle>
            <a:lvl1pPr marL="0" marR="0" lvl="0" indent="0" algn="r" rtl="0">
              <a:spcBef>
                <a:spcPts val="0"/>
              </a:spcBef>
              <a:buNone/>
              <a:defRPr sz="600" b="0" i="0" u="none" strike="noStrike" cap="none">
                <a:solidFill>
                  <a:srgbClr val="6C6463"/>
                </a:solidFill>
                <a:latin typeface="Cabin"/>
                <a:ea typeface="Cabin"/>
                <a:cs typeface="Cabin"/>
                <a:sym typeface="Cabin"/>
              </a:defRPr>
            </a:lvl1pPr>
            <a:lvl2pPr marL="0" marR="0" lvl="1" indent="0" algn="r" rtl="0">
              <a:spcBef>
                <a:spcPts val="0"/>
              </a:spcBef>
              <a:buNone/>
              <a:defRPr sz="600" b="0" i="0" u="none" strike="noStrike" cap="none">
                <a:solidFill>
                  <a:srgbClr val="6C6463"/>
                </a:solidFill>
                <a:latin typeface="Cabin"/>
                <a:ea typeface="Cabin"/>
                <a:cs typeface="Cabin"/>
                <a:sym typeface="Cabin"/>
              </a:defRPr>
            </a:lvl2pPr>
            <a:lvl3pPr marL="0" marR="0" lvl="2" indent="0" algn="r" rtl="0">
              <a:spcBef>
                <a:spcPts val="0"/>
              </a:spcBef>
              <a:buNone/>
              <a:defRPr sz="600" b="0" i="0" u="none" strike="noStrike" cap="none">
                <a:solidFill>
                  <a:srgbClr val="6C6463"/>
                </a:solidFill>
                <a:latin typeface="Cabin"/>
                <a:ea typeface="Cabin"/>
                <a:cs typeface="Cabin"/>
                <a:sym typeface="Cabin"/>
              </a:defRPr>
            </a:lvl3pPr>
            <a:lvl4pPr marL="0" marR="0" lvl="3" indent="0" algn="r" rtl="0">
              <a:spcBef>
                <a:spcPts val="0"/>
              </a:spcBef>
              <a:buNone/>
              <a:defRPr sz="600" b="0" i="0" u="none" strike="noStrike" cap="none">
                <a:solidFill>
                  <a:srgbClr val="6C6463"/>
                </a:solidFill>
                <a:latin typeface="Cabin"/>
                <a:ea typeface="Cabin"/>
                <a:cs typeface="Cabin"/>
                <a:sym typeface="Cabin"/>
              </a:defRPr>
            </a:lvl4pPr>
            <a:lvl5pPr marL="0" marR="0" lvl="4" indent="0" algn="r" rtl="0">
              <a:spcBef>
                <a:spcPts val="0"/>
              </a:spcBef>
              <a:buNone/>
              <a:defRPr sz="600" b="0" i="0" u="none" strike="noStrike" cap="none">
                <a:solidFill>
                  <a:srgbClr val="6C6463"/>
                </a:solidFill>
                <a:latin typeface="Cabin"/>
                <a:ea typeface="Cabin"/>
                <a:cs typeface="Cabin"/>
                <a:sym typeface="Cabin"/>
              </a:defRPr>
            </a:lvl5pPr>
            <a:lvl6pPr marL="0" marR="0" lvl="5" indent="0" algn="r" rtl="0">
              <a:spcBef>
                <a:spcPts val="0"/>
              </a:spcBef>
              <a:buNone/>
              <a:defRPr sz="600" b="0" i="0" u="none" strike="noStrike" cap="none">
                <a:solidFill>
                  <a:srgbClr val="6C6463"/>
                </a:solidFill>
                <a:latin typeface="Cabin"/>
                <a:ea typeface="Cabin"/>
                <a:cs typeface="Cabin"/>
                <a:sym typeface="Cabin"/>
              </a:defRPr>
            </a:lvl6pPr>
            <a:lvl7pPr marL="0" marR="0" lvl="6" indent="0" algn="r" rtl="0">
              <a:spcBef>
                <a:spcPts val="0"/>
              </a:spcBef>
              <a:buNone/>
              <a:defRPr sz="600" b="0" i="0" u="none" strike="noStrike" cap="none">
                <a:solidFill>
                  <a:srgbClr val="6C6463"/>
                </a:solidFill>
                <a:latin typeface="Cabin"/>
                <a:ea typeface="Cabin"/>
                <a:cs typeface="Cabin"/>
                <a:sym typeface="Cabin"/>
              </a:defRPr>
            </a:lvl7pPr>
            <a:lvl8pPr marL="0" marR="0" lvl="7" indent="0" algn="r" rtl="0">
              <a:spcBef>
                <a:spcPts val="0"/>
              </a:spcBef>
              <a:buNone/>
              <a:defRPr sz="600" b="0" i="0" u="none" strike="noStrike" cap="none">
                <a:solidFill>
                  <a:srgbClr val="6C6463"/>
                </a:solidFill>
                <a:latin typeface="Cabin"/>
                <a:ea typeface="Cabin"/>
                <a:cs typeface="Cabin"/>
                <a:sym typeface="Cabin"/>
              </a:defRPr>
            </a:lvl8pPr>
            <a:lvl9pPr marL="0" marR="0" lvl="8" indent="0" algn="r" rtl="0">
              <a:spcBef>
                <a:spcPts val="0"/>
              </a:spcBef>
              <a:buNone/>
              <a:defRPr sz="600" b="0" i="0" u="none" strike="noStrike" cap="none">
                <a:solidFill>
                  <a:srgbClr val="6C6463"/>
                </a:solidFill>
                <a:latin typeface="Cabin"/>
                <a:ea typeface="Cabin"/>
                <a:cs typeface="Cabin"/>
                <a:sym typeface="Cabin"/>
              </a:defRPr>
            </a:lvl9pPr>
          </a:lstStyle>
          <a:p>
            <a:pPr marL="0" lvl="0" indent="0" algn="r" rtl="0">
              <a:spcBef>
                <a:spcPts val="0"/>
              </a:spcBef>
              <a:spcAft>
                <a:spcPts val="0"/>
              </a:spcAft>
              <a:buNone/>
            </a:pPr>
            <a:fld id="{00000000-1234-1234-1234-123412341234}" type="slidenum">
              <a:rPr lang="en"/>
              <a:t>‹#›</a:t>
            </a:fld>
            <a:endParaRPr/>
          </a:p>
        </p:txBody>
      </p:sp>
      <p:sp>
        <p:nvSpPr>
          <p:cNvPr id="70" name="Google Shape;70;p11"/>
          <p:cNvSpPr txBox="1">
            <a:spLocks noGrp="1"/>
          </p:cNvSpPr>
          <p:nvPr>
            <p:ph type="title"/>
          </p:nvPr>
        </p:nvSpPr>
        <p:spPr>
          <a:xfrm>
            <a:off x="686104" y="673810"/>
            <a:ext cx="7772400" cy="461700"/>
          </a:xfrm>
          <a:prstGeom prst="rect">
            <a:avLst/>
          </a:prstGeom>
          <a:noFill/>
          <a:ln>
            <a:noFill/>
          </a:ln>
        </p:spPr>
        <p:txBody>
          <a:bodyPr spcFirstLastPara="1" wrap="square" lIns="91175" tIns="91175" rIns="91175" bIns="91175" anchor="b" anchorCtr="0">
            <a:noAutofit/>
          </a:bodyPr>
          <a:lstStyle>
            <a:lvl1pPr marL="0" marR="0" lvl="0" indent="0" algn="l" rtl="0">
              <a:spcBef>
                <a:spcPts val="0"/>
              </a:spcBef>
              <a:spcAft>
                <a:spcPts val="0"/>
              </a:spcAft>
              <a:buSzPts val="1400"/>
              <a:buNone/>
              <a:defRPr sz="2400" i="0" u="none" strike="noStrike" cap="none"/>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matchingName="3_Red/Gray 1 Content">
  <p:cSld name="3_Red/Gray 1 Content">
    <p:bg>
      <p:bgPr>
        <a:solidFill>
          <a:schemeClr val="lt1"/>
        </a:solidFill>
        <a:effectLst/>
      </p:bgPr>
    </p:bg>
    <p:spTree>
      <p:nvGrpSpPr>
        <p:cNvPr id="1" name="Shape 699"/>
        <p:cNvGrpSpPr/>
        <p:nvPr/>
      </p:nvGrpSpPr>
      <p:grpSpPr>
        <a:xfrm>
          <a:off x="0" y="0"/>
          <a:ext cx="0" cy="0"/>
          <a:chOff x="0" y="0"/>
          <a:chExt cx="0" cy="0"/>
        </a:xfrm>
      </p:grpSpPr>
      <p:sp>
        <p:nvSpPr>
          <p:cNvPr id="700" name="Google Shape;700;p116"/>
          <p:cNvSpPr txBox="1">
            <a:spLocks noGrp="1"/>
          </p:cNvSpPr>
          <p:nvPr>
            <p:ph type="dt" idx="10"/>
          </p:nvPr>
        </p:nvSpPr>
        <p:spPr>
          <a:xfrm>
            <a:off x="152400" y="4806072"/>
            <a:ext cx="2133600" cy="184800"/>
          </a:xfrm>
          <a:prstGeom prst="rect">
            <a:avLst/>
          </a:prstGeom>
          <a:noFill/>
          <a:ln>
            <a:noFill/>
          </a:ln>
        </p:spPr>
        <p:txBody>
          <a:bodyPr spcFirstLastPara="1" wrap="square" lIns="91325" tIns="91325" rIns="91325" bIns="91325" anchor="ctr" anchorCtr="0">
            <a:noAutofit/>
          </a:bodyPr>
          <a:lstStyle>
            <a:lvl1pPr marR="0" lvl="0" algn="l" rtl="0">
              <a:lnSpc>
                <a:spcPct val="100000"/>
              </a:lnSpc>
              <a:spcBef>
                <a:spcPts val="0"/>
              </a:spcBef>
              <a:spcAft>
                <a:spcPts val="0"/>
              </a:spcAft>
              <a:buClr>
                <a:srgbClr val="000000"/>
              </a:buClr>
              <a:buSzPts val="1400"/>
              <a:buFont typeface="Arial"/>
              <a:buNone/>
              <a:defRPr sz="600" b="0" i="0" u="none" strike="noStrike" cap="none">
                <a:solidFill>
                  <a:srgbClr val="6C6463"/>
                </a:solidFill>
                <a:latin typeface="Cabin"/>
                <a:ea typeface="Cabin"/>
                <a:cs typeface="Cabin"/>
                <a:sym typeface="Cab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9pPr>
          </a:lstStyle>
          <a:p>
            <a:endParaRPr/>
          </a:p>
        </p:txBody>
      </p:sp>
      <p:sp>
        <p:nvSpPr>
          <p:cNvPr id="701" name="Google Shape;701;p116"/>
          <p:cNvSpPr txBox="1">
            <a:spLocks noGrp="1"/>
          </p:cNvSpPr>
          <p:nvPr>
            <p:ph type="ftr" idx="11"/>
          </p:nvPr>
        </p:nvSpPr>
        <p:spPr>
          <a:xfrm>
            <a:off x="3124200" y="4806072"/>
            <a:ext cx="2895600" cy="184800"/>
          </a:xfrm>
          <a:prstGeom prst="rect">
            <a:avLst/>
          </a:prstGeom>
          <a:noFill/>
          <a:ln>
            <a:noFill/>
          </a:ln>
        </p:spPr>
        <p:txBody>
          <a:bodyPr spcFirstLastPara="1" wrap="square" lIns="91325" tIns="91325" rIns="91325" bIns="91325" anchor="ctr" anchorCtr="0">
            <a:noAutofit/>
          </a:bodyPr>
          <a:lstStyle>
            <a:lvl1pPr marR="0" lvl="0" algn="ctr" rtl="0">
              <a:lnSpc>
                <a:spcPct val="100000"/>
              </a:lnSpc>
              <a:spcBef>
                <a:spcPts val="0"/>
              </a:spcBef>
              <a:spcAft>
                <a:spcPts val="0"/>
              </a:spcAft>
              <a:buClr>
                <a:srgbClr val="000000"/>
              </a:buClr>
              <a:buSzPts val="1400"/>
              <a:buFont typeface="Arial"/>
              <a:buNone/>
              <a:defRPr sz="600" b="0" i="0" u="none" strike="noStrike" cap="none">
                <a:solidFill>
                  <a:srgbClr val="6C6463"/>
                </a:solidFill>
                <a:latin typeface="Cabin"/>
                <a:ea typeface="Cabin"/>
                <a:cs typeface="Cabin"/>
                <a:sym typeface="Cab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9pPr>
          </a:lstStyle>
          <a:p>
            <a:endParaRPr/>
          </a:p>
        </p:txBody>
      </p:sp>
      <p:sp>
        <p:nvSpPr>
          <p:cNvPr id="702" name="Google Shape;702;p116"/>
          <p:cNvSpPr txBox="1">
            <a:spLocks noGrp="1"/>
          </p:cNvSpPr>
          <p:nvPr>
            <p:ph type="sldNum" idx="12"/>
          </p:nvPr>
        </p:nvSpPr>
        <p:spPr>
          <a:xfrm>
            <a:off x="6858000" y="4806072"/>
            <a:ext cx="2133600" cy="184800"/>
          </a:xfrm>
          <a:prstGeom prst="rect">
            <a:avLst/>
          </a:prstGeom>
          <a:noFill/>
          <a:ln>
            <a:noFill/>
          </a:ln>
        </p:spPr>
        <p:txBody>
          <a:bodyPr spcFirstLastPara="1" wrap="square" lIns="91325" tIns="45650" rIns="91325" bIns="45650" anchor="ctr" anchorCtr="0">
            <a:noAutofit/>
          </a:bodyPr>
          <a:lstStyle>
            <a:lvl1pPr marL="0" marR="0" lvl="0" indent="0" algn="r" rtl="0">
              <a:lnSpc>
                <a:spcPct val="100000"/>
              </a:lnSpc>
              <a:spcBef>
                <a:spcPts val="0"/>
              </a:spcBef>
              <a:spcAft>
                <a:spcPts val="0"/>
              </a:spcAft>
              <a:buClr>
                <a:srgbClr val="000000"/>
              </a:buClr>
              <a:buSzPts val="150"/>
              <a:buFont typeface="Arial"/>
              <a:buNone/>
              <a:defRPr sz="600" b="0" i="0" u="none" strike="noStrike" cap="none">
                <a:solidFill>
                  <a:srgbClr val="6C6463"/>
                </a:solidFill>
                <a:latin typeface="Cabin"/>
                <a:ea typeface="Cabin"/>
                <a:cs typeface="Cabin"/>
                <a:sym typeface="Cabin"/>
              </a:defRPr>
            </a:lvl1pPr>
            <a:lvl2pPr marL="0" marR="0" lvl="1" indent="0" algn="r" rtl="0">
              <a:lnSpc>
                <a:spcPct val="100000"/>
              </a:lnSpc>
              <a:spcBef>
                <a:spcPts val="0"/>
              </a:spcBef>
              <a:spcAft>
                <a:spcPts val="0"/>
              </a:spcAft>
              <a:buClr>
                <a:srgbClr val="000000"/>
              </a:buClr>
              <a:buSzPts val="150"/>
              <a:buFont typeface="Arial"/>
              <a:buNone/>
              <a:defRPr sz="600" b="0" i="0" u="none" strike="noStrike" cap="none">
                <a:solidFill>
                  <a:srgbClr val="6C6463"/>
                </a:solidFill>
                <a:latin typeface="Cabin"/>
                <a:ea typeface="Cabin"/>
                <a:cs typeface="Cabin"/>
                <a:sym typeface="Cabin"/>
              </a:defRPr>
            </a:lvl2pPr>
            <a:lvl3pPr marL="0" marR="0" lvl="2" indent="0" algn="r" rtl="0">
              <a:lnSpc>
                <a:spcPct val="100000"/>
              </a:lnSpc>
              <a:spcBef>
                <a:spcPts val="0"/>
              </a:spcBef>
              <a:spcAft>
                <a:spcPts val="0"/>
              </a:spcAft>
              <a:buClr>
                <a:srgbClr val="000000"/>
              </a:buClr>
              <a:buSzPts val="150"/>
              <a:buFont typeface="Arial"/>
              <a:buNone/>
              <a:defRPr sz="600" b="0" i="0" u="none" strike="noStrike" cap="none">
                <a:solidFill>
                  <a:srgbClr val="6C6463"/>
                </a:solidFill>
                <a:latin typeface="Cabin"/>
                <a:ea typeface="Cabin"/>
                <a:cs typeface="Cabin"/>
                <a:sym typeface="Cabin"/>
              </a:defRPr>
            </a:lvl3pPr>
            <a:lvl4pPr marL="0" marR="0" lvl="3" indent="0" algn="r" rtl="0">
              <a:lnSpc>
                <a:spcPct val="100000"/>
              </a:lnSpc>
              <a:spcBef>
                <a:spcPts val="0"/>
              </a:spcBef>
              <a:spcAft>
                <a:spcPts val="0"/>
              </a:spcAft>
              <a:buClr>
                <a:srgbClr val="000000"/>
              </a:buClr>
              <a:buSzPts val="150"/>
              <a:buFont typeface="Arial"/>
              <a:buNone/>
              <a:defRPr sz="600" b="0" i="0" u="none" strike="noStrike" cap="none">
                <a:solidFill>
                  <a:srgbClr val="6C6463"/>
                </a:solidFill>
                <a:latin typeface="Cabin"/>
                <a:ea typeface="Cabin"/>
                <a:cs typeface="Cabin"/>
                <a:sym typeface="Cabin"/>
              </a:defRPr>
            </a:lvl4pPr>
            <a:lvl5pPr marL="0" marR="0" lvl="4" indent="0" algn="r" rtl="0">
              <a:lnSpc>
                <a:spcPct val="100000"/>
              </a:lnSpc>
              <a:spcBef>
                <a:spcPts val="0"/>
              </a:spcBef>
              <a:spcAft>
                <a:spcPts val="0"/>
              </a:spcAft>
              <a:buClr>
                <a:srgbClr val="000000"/>
              </a:buClr>
              <a:buSzPts val="150"/>
              <a:buFont typeface="Arial"/>
              <a:buNone/>
              <a:defRPr sz="600" b="0" i="0" u="none" strike="noStrike" cap="none">
                <a:solidFill>
                  <a:srgbClr val="6C6463"/>
                </a:solidFill>
                <a:latin typeface="Cabin"/>
                <a:ea typeface="Cabin"/>
                <a:cs typeface="Cabin"/>
                <a:sym typeface="Cabin"/>
              </a:defRPr>
            </a:lvl5pPr>
            <a:lvl6pPr marL="0" marR="0" lvl="5" indent="0" algn="r" rtl="0">
              <a:lnSpc>
                <a:spcPct val="100000"/>
              </a:lnSpc>
              <a:spcBef>
                <a:spcPts val="0"/>
              </a:spcBef>
              <a:spcAft>
                <a:spcPts val="0"/>
              </a:spcAft>
              <a:buClr>
                <a:srgbClr val="000000"/>
              </a:buClr>
              <a:buSzPts val="150"/>
              <a:buFont typeface="Arial"/>
              <a:buNone/>
              <a:defRPr sz="600" b="0" i="0" u="none" strike="noStrike" cap="none">
                <a:solidFill>
                  <a:srgbClr val="6C6463"/>
                </a:solidFill>
                <a:latin typeface="Cabin"/>
                <a:ea typeface="Cabin"/>
                <a:cs typeface="Cabin"/>
                <a:sym typeface="Cabin"/>
              </a:defRPr>
            </a:lvl6pPr>
            <a:lvl7pPr marL="0" marR="0" lvl="6" indent="0" algn="r" rtl="0">
              <a:lnSpc>
                <a:spcPct val="100000"/>
              </a:lnSpc>
              <a:spcBef>
                <a:spcPts val="0"/>
              </a:spcBef>
              <a:spcAft>
                <a:spcPts val="0"/>
              </a:spcAft>
              <a:buClr>
                <a:srgbClr val="000000"/>
              </a:buClr>
              <a:buSzPts val="150"/>
              <a:buFont typeface="Arial"/>
              <a:buNone/>
              <a:defRPr sz="600" b="0" i="0" u="none" strike="noStrike" cap="none">
                <a:solidFill>
                  <a:srgbClr val="6C6463"/>
                </a:solidFill>
                <a:latin typeface="Cabin"/>
                <a:ea typeface="Cabin"/>
                <a:cs typeface="Cabin"/>
                <a:sym typeface="Cabin"/>
              </a:defRPr>
            </a:lvl7pPr>
            <a:lvl8pPr marL="0" marR="0" lvl="7" indent="0" algn="r" rtl="0">
              <a:lnSpc>
                <a:spcPct val="100000"/>
              </a:lnSpc>
              <a:spcBef>
                <a:spcPts val="0"/>
              </a:spcBef>
              <a:spcAft>
                <a:spcPts val="0"/>
              </a:spcAft>
              <a:buClr>
                <a:srgbClr val="000000"/>
              </a:buClr>
              <a:buSzPts val="150"/>
              <a:buFont typeface="Arial"/>
              <a:buNone/>
              <a:defRPr sz="600" b="0" i="0" u="none" strike="noStrike" cap="none">
                <a:solidFill>
                  <a:srgbClr val="6C6463"/>
                </a:solidFill>
                <a:latin typeface="Cabin"/>
                <a:ea typeface="Cabin"/>
                <a:cs typeface="Cabin"/>
                <a:sym typeface="Cabin"/>
              </a:defRPr>
            </a:lvl8pPr>
            <a:lvl9pPr marL="0" marR="0" lvl="8" indent="0" algn="r" rtl="0">
              <a:lnSpc>
                <a:spcPct val="100000"/>
              </a:lnSpc>
              <a:spcBef>
                <a:spcPts val="0"/>
              </a:spcBef>
              <a:spcAft>
                <a:spcPts val="0"/>
              </a:spcAft>
              <a:buClr>
                <a:srgbClr val="000000"/>
              </a:buClr>
              <a:buSzPts val="150"/>
              <a:buFont typeface="Arial"/>
              <a:buNone/>
              <a:defRPr sz="600" b="0" i="0" u="none" strike="noStrike" cap="none">
                <a:solidFill>
                  <a:srgbClr val="6C6463"/>
                </a:solidFill>
                <a:latin typeface="Cabin"/>
                <a:ea typeface="Cabin"/>
                <a:cs typeface="Cabin"/>
                <a:sym typeface="Cabin"/>
              </a:defRPr>
            </a:lvl9pPr>
          </a:lstStyle>
          <a:p>
            <a:pPr marL="0" lvl="0" indent="0" algn="r" rtl="0">
              <a:spcBef>
                <a:spcPts val="0"/>
              </a:spcBef>
              <a:spcAft>
                <a:spcPts val="0"/>
              </a:spcAft>
              <a:buNone/>
            </a:pPr>
            <a:fld id="{00000000-1234-1234-1234-123412341234}" type="slidenum">
              <a:rPr lang="en"/>
              <a:t>‹#›</a:t>
            </a:fld>
            <a:endParaRPr/>
          </a:p>
        </p:txBody>
      </p:sp>
      <p:sp>
        <p:nvSpPr>
          <p:cNvPr id="703" name="Google Shape;703;p116"/>
          <p:cNvSpPr txBox="1">
            <a:spLocks noGrp="1"/>
          </p:cNvSpPr>
          <p:nvPr>
            <p:ph type="title"/>
          </p:nvPr>
        </p:nvSpPr>
        <p:spPr>
          <a:xfrm>
            <a:off x="686104" y="677564"/>
            <a:ext cx="7772400" cy="458100"/>
          </a:xfrm>
          <a:prstGeom prst="rect">
            <a:avLst/>
          </a:prstGeom>
          <a:noFill/>
          <a:ln>
            <a:noFill/>
          </a:ln>
        </p:spPr>
        <p:txBody>
          <a:bodyPr spcFirstLastPara="1" wrap="square" lIns="91325" tIns="91325" rIns="91325" bIns="91325" anchor="b" anchorCtr="0">
            <a:noAutofit/>
          </a:bodyPr>
          <a:lstStyle>
            <a:lvl1pPr marR="0" lvl="0" algn="l" rtl="0">
              <a:lnSpc>
                <a:spcPct val="100000"/>
              </a:lnSpc>
              <a:spcBef>
                <a:spcPts val="0"/>
              </a:spcBef>
              <a:spcAft>
                <a:spcPts val="0"/>
              </a:spcAft>
              <a:buClr>
                <a:srgbClr val="0067B9"/>
              </a:buClr>
              <a:buSzPts val="1400"/>
              <a:buFont typeface="Cabin"/>
              <a:buNone/>
              <a:defRPr sz="2400" b="0" i="0" u="none" strike="noStrike" cap="none">
                <a:solidFill>
                  <a:srgbClr val="0067B9"/>
                </a:solidFill>
                <a:latin typeface="Cabin"/>
                <a:ea typeface="Cabin"/>
                <a:cs typeface="Cabin"/>
                <a:sym typeface="Cab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04" name="Google Shape;704;p116"/>
          <p:cNvSpPr txBox="1">
            <a:spLocks noGrp="1"/>
          </p:cNvSpPr>
          <p:nvPr>
            <p:ph type="body" idx="1"/>
          </p:nvPr>
        </p:nvSpPr>
        <p:spPr>
          <a:xfrm>
            <a:off x="685800" y="1286662"/>
            <a:ext cx="7772400" cy="3174900"/>
          </a:xfrm>
          <a:prstGeom prst="rect">
            <a:avLst/>
          </a:prstGeom>
          <a:noFill/>
          <a:ln>
            <a:noFill/>
          </a:ln>
        </p:spPr>
        <p:txBody>
          <a:bodyPr spcFirstLastPara="1" wrap="square" lIns="91325" tIns="91325" rIns="91325" bIns="91325" anchor="t" anchorCtr="0">
            <a:noAutofit/>
          </a:bodyPr>
          <a:lstStyle>
            <a:lvl1pPr marL="457200" marR="0" lvl="0" indent="-330200" algn="l" rtl="0">
              <a:lnSpc>
                <a:spcPct val="100000"/>
              </a:lnSpc>
              <a:spcBef>
                <a:spcPts val="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1pPr>
            <a:lvl2pPr marL="914400" marR="0" lvl="1" indent="-330200" algn="l" rtl="0">
              <a:lnSpc>
                <a:spcPct val="100000"/>
              </a:lnSpc>
              <a:spcBef>
                <a:spcPts val="80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2pPr>
            <a:lvl3pPr marL="1371600" marR="0" lvl="2" indent="-342900" algn="l" rtl="0">
              <a:lnSpc>
                <a:spcPct val="100000"/>
              </a:lnSpc>
              <a:spcBef>
                <a:spcPts val="800"/>
              </a:spcBef>
              <a:spcAft>
                <a:spcPts val="0"/>
              </a:spcAft>
              <a:buClr>
                <a:srgbClr val="6C6463"/>
              </a:buClr>
              <a:buSzPts val="1800"/>
              <a:buFont typeface="Arial"/>
              <a:buChar char="•"/>
              <a:defRPr sz="1800" b="0" i="0" u="none" strike="noStrike" cap="none">
                <a:solidFill>
                  <a:srgbClr val="6C6463"/>
                </a:solidFill>
                <a:latin typeface="Cabin"/>
                <a:ea typeface="Cabin"/>
                <a:cs typeface="Cabin"/>
                <a:sym typeface="Cabin"/>
              </a:defRPr>
            </a:lvl3pPr>
            <a:lvl4pPr marL="1828800" marR="0" lvl="3" indent="-330200" algn="l" rtl="0">
              <a:lnSpc>
                <a:spcPct val="100000"/>
              </a:lnSpc>
              <a:spcBef>
                <a:spcPts val="32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4pPr>
            <a:lvl5pPr marL="2286000" marR="0" lvl="4" indent="-317500" algn="l" rtl="0">
              <a:lnSpc>
                <a:spcPct val="100000"/>
              </a:lnSpc>
              <a:spcBef>
                <a:spcPts val="280"/>
              </a:spcBef>
              <a:spcAft>
                <a:spcPts val="0"/>
              </a:spcAft>
              <a:buClr>
                <a:srgbClr val="6C6463"/>
              </a:buClr>
              <a:buSzPts val="1400"/>
              <a:buFont typeface="Arial"/>
              <a:buChar char="»"/>
              <a:defRPr sz="1400" b="0" i="0" u="none" strike="noStrike" cap="none">
                <a:solidFill>
                  <a:srgbClr val="6C6463"/>
                </a:solidFill>
                <a:latin typeface="Cabin"/>
                <a:ea typeface="Cabin"/>
                <a:cs typeface="Cabin"/>
                <a:sym typeface="Cabin"/>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9pPr>
          </a:lstStyle>
          <a:p>
            <a:endParaRPr/>
          </a:p>
        </p:txBody>
      </p:sp>
    </p:spTree>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matchingName="Title and Content2">
  <p:cSld name="Title and Content2">
    <p:spTree>
      <p:nvGrpSpPr>
        <p:cNvPr id="1" name="Shape 705"/>
        <p:cNvGrpSpPr/>
        <p:nvPr/>
      </p:nvGrpSpPr>
      <p:grpSpPr>
        <a:xfrm>
          <a:off x="0" y="0"/>
          <a:ext cx="0" cy="0"/>
          <a:chOff x="0" y="0"/>
          <a:chExt cx="0" cy="0"/>
        </a:xfrm>
      </p:grpSpPr>
      <p:sp>
        <p:nvSpPr>
          <p:cNvPr id="706" name="Google Shape;706;p117"/>
          <p:cNvSpPr txBox="1">
            <a:spLocks noGrp="1"/>
          </p:cNvSpPr>
          <p:nvPr>
            <p:ph type="title"/>
          </p:nvPr>
        </p:nvSpPr>
        <p:spPr>
          <a:xfrm>
            <a:off x="686104" y="342900"/>
            <a:ext cx="7772400" cy="685800"/>
          </a:xfrm>
          <a:prstGeom prst="rect">
            <a:avLst/>
          </a:prstGeom>
          <a:noFill/>
          <a:ln>
            <a:noFill/>
          </a:ln>
        </p:spPr>
        <p:txBody>
          <a:bodyPr spcFirstLastPara="1" wrap="square" lIns="91425" tIns="91425" rIns="91425" bIns="91425" anchor="b" anchorCtr="0">
            <a:noAutofit/>
          </a:bodyPr>
          <a:lstStyle>
            <a:lvl1pPr marR="0" lvl="0" algn="l" rtl="0">
              <a:lnSpc>
                <a:spcPct val="100000"/>
              </a:lnSpc>
              <a:spcBef>
                <a:spcPts val="0"/>
              </a:spcBef>
              <a:spcAft>
                <a:spcPts val="0"/>
              </a:spcAft>
              <a:buClr>
                <a:srgbClr val="BA0C2F"/>
              </a:buClr>
              <a:buSzPts val="2800"/>
              <a:buFont typeface="Cabin"/>
              <a:buNone/>
              <a:defRPr sz="2800" b="0" i="0" u="none" strike="noStrike" cap="none">
                <a:solidFill>
                  <a:srgbClr val="BA0C2F"/>
                </a:solidFill>
                <a:latin typeface="Cabin"/>
                <a:ea typeface="Cabin"/>
                <a:cs typeface="Cabin"/>
                <a:sym typeface="Cabin"/>
              </a:defRPr>
            </a:lvl1pPr>
            <a:lvl2pPr marR="0" lvl="1"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9pPr>
          </a:lstStyle>
          <a:p>
            <a:endParaRPr/>
          </a:p>
        </p:txBody>
      </p:sp>
      <p:sp>
        <p:nvSpPr>
          <p:cNvPr id="707" name="Google Shape;707;p117"/>
          <p:cNvSpPr txBox="1">
            <a:spLocks noGrp="1"/>
          </p:cNvSpPr>
          <p:nvPr>
            <p:ph type="sldNum" idx="12"/>
          </p:nvPr>
        </p:nvSpPr>
        <p:spPr>
          <a:xfrm>
            <a:off x="6858000" y="4904417"/>
            <a:ext cx="2133600" cy="124800"/>
          </a:xfrm>
          <a:prstGeom prst="rect">
            <a:avLst/>
          </a:prstGeom>
          <a:noFill/>
          <a:ln>
            <a:noFill/>
          </a:ln>
        </p:spPr>
        <p:txBody>
          <a:bodyPr spcFirstLastPara="1" wrap="square" lIns="91400" tIns="45675" rIns="91400" bIns="45675" anchor="ctr" anchorCtr="0">
            <a:noAutofit/>
          </a:bodyPr>
          <a:lstStyle>
            <a:lvl1pPr marL="0" marR="0" lvl="0" indent="0" algn="r" rtl="0">
              <a:lnSpc>
                <a:spcPct val="100000"/>
              </a:lnSpc>
              <a:spcBef>
                <a:spcPts val="0"/>
              </a:spcBef>
              <a:spcAft>
                <a:spcPts val="0"/>
              </a:spcAft>
              <a:buClr>
                <a:srgbClr val="6C6463"/>
              </a:buClr>
              <a:buSzPts val="150"/>
              <a:buFont typeface="Cabin"/>
              <a:buNone/>
              <a:defRPr sz="600" b="0" i="0" u="none" strike="noStrike" cap="none">
                <a:solidFill>
                  <a:srgbClr val="6C6463"/>
                </a:solidFill>
                <a:latin typeface="Cabin"/>
                <a:ea typeface="Cabin"/>
                <a:cs typeface="Cabin"/>
                <a:sym typeface="Cabin"/>
              </a:defRPr>
            </a:lvl1pPr>
            <a:lvl2pPr marL="0" marR="0" lvl="1" indent="0" algn="r" rtl="0">
              <a:lnSpc>
                <a:spcPct val="100000"/>
              </a:lnSpc>
              <a:spcBef>
                <a:spcPts val="0"/>
              </a:spcBef>
              <a:spcAft>
                <a:spcPts val="0"/>
              </a:spcAft>
              <a:buClr>
                <a:srgbClr val="6C6463"/>
              </a:buClr>
              <a:buSzPts val="150"/>
              <a:buFont typeface="Cabin"/>
              <a:buNone/>
              <a:defRPr sz="600" b="0" i="0" u="none" strike="noStrike" cap="none">
                <a:solidFill>
                  <a:srgbClr val="6C6463"/>
                </a:solidFill>
                <a:latin typeface="Cabin"/>
                <a:ea typeface="Cabin"/>
                <a:cs typeface="Cabin"/>
                <a:sym typeface="Cabin"/>
              </a:defRPr>
            </a:lvl2pPr>
            <a:lvl3pPr marL="0" marR="0" lvl="2" indent="0" algn="r" rtl="0">
              <a:lnSpc>
                <a:spcPct val="100000"/>
              </a:lnSpc>
              <a:spcBef>
                <a:spcPts val="0"/>
              </a:spcBef>
              <a:spcAft>
                <a:spcPts val="0"/>
              </a:spcAft>
              <a:buClr>
                <a:srgbClr val="6C6463"/>
              </a:buClr>
              <a:buSzPts val="150"/>
              <a:buFont typeface="Cabin"/>
              <a:buNone/>
              <a:defRPr sz="600" b="0" i="0" u="none" strike="noStrike" cap="none">
                <a:solidFill>
                  <a:srgbClr val="6C6463"/>
                </a:solidFill>
                <a:latin typeface="Cabin"/>
                <a:ea typeface="Cabin"/>
                <a:cs typeface="Cabin"/>
                <a:sym typeface="Cabin"/>
              </a:defRPr>
            </a:lvl3pPr>
            <a:lvl4pPr marL="0" marR="0" lvl="3" indent="0" algn="r" rtl="0">
              <a:lnSpc>
                <a:spcPct val="100000"/>
              </a:lnSpc>
              <a:spcBef>
                <a:spcPts val="0"/>
              </a:spcBef>
              <a:spcAft>
                <a:spcPts val="0"/>
              </a:spcAft>
              <a:buClr>
                <a:srgbClr val="6C6463"/>
              </a:buClr>
              <a:buSzPts val="150"/>
              <a:buFont typeface="Cabin"/>
              <a:buNone/>
              <a:defRPr sz="600" b="0" i="0" u="none" strike="noStrike" cap="none">
                <a:solidFill>
                  <a:srgbClr val="6C6463"/>
                </a:solidFill>
                <a:latin typeface="Cabin"/>
                <a:ea typeface="Cabin"/>
                <a:cs typeface="Cabin"/>
                <a:sym typeface="Cabin"/>
              </a:defRPr>
            </a:lvl4pPr>
            <a:lvl5pPr marL="0" marR="0" lvl="4" indent="0" algn="r" rtl="0">
              <a:lnSpc>
                <a:spcPct val="100000"/>
              </a:lnSpc>
              <a:spcBef>
                <a:spcPts val="0"/>
              </a:spcBef>
              <a:spcAft>
                <a:spcPts val="0"/>
              </a:spcAft>
              <a:buClr>
                <a:srgbClr val="6C6463"/>
              </a:buClr>
              <a:buSzPts val="150"/>
              <a:buFont typeface="Cabin"/>
              <a:buNone/>
              <a:defRPr sz="600" b="0" i="0" u="none" strike="noStrike" cap="none">
                <a:solidFill>
                  <a:srgbClr val="6C6463"/>
                </a:solidFill>
                <a:latin typeface="Cabin"/>
                <a:ea typeface="Cabin"/>
                <a:cs typeface="Cabin"/>
                <a:sym typeface="Cabin"/>
              </a:defRPr>
            </a:lvl5pPr>
            <a:lvl6pPr marL="0" marR="0" lvl="5" indent="0" algn="r" rtl="0">
              <a:lnSpc>
                <a:spcPct val="100000"/>
              </a:lnSpc>
              <a:spcBef>
                <a:spcPts val="0"/>
              </a:spcBef>
              <a:spcAft>
                <a:spcPts val="0"/>
              </a:spcAft>
              <a:buClr>
                <a:srgbClr val="6C6463"/>
              </a:buClr>
              <a:buSzPts val="150"/>
              <a:buFont typeface="Cabin"/>
              <a:buNone/>
              <a:defRPr sz="600" b="0" i="0" u="none" strike="noStrike" cap="none">
                <a:solidFill>
                  <a:srgbClr val="6C6463"/>
                </a:solidFill>
                <a:latin typeface="Cabin"/>
                <a:ea typeface="Cabin"/>
                <a:cs typeface="Cabin"/>
                <a:sym typeface="Cabin"/>
              </a:defRPr>
            </a:lvl6pPr>
            <a:lvl7pPr marL="0" marR="0" lvl="6" indent="0" algn="r" rtl="0">
              <a:lnSpc>
                <a:spcPct val="100000"/>
              </a:lnSpc>
              <a:spcBef>
                <a:spcPts val="0"/>
              </a:spcBef>
              <a:spcAft>
                <a:spcPts val="0"/>
              </a:spcAft>
              <a:buClr>
                <a:srgbClr val="6C6463"/>
              </a:buClr>
              <a:buSzPts val="150"/>
              <a:buFont typeface="Cabin"/>
              <a:buNone/>
              <a:defRPr sz="600" b="0" i="0" u="none" strike="noStrike" cap="none">
                <a:solidFill>
                  <a:srgbClr val="6C6463"/>
                </a:solidFill>
                <a:latin typeface="Cabin"/>
                <a:ea typeface="Cabin"/>
                <a:cs typeface="Cabin"/>
                <a:sym typeface="Cabin"/>
              </a:defRPr>
            </a:lvl7pPr>
            <a:lvl8pPr marL="0" marR="0" lvl="7" indent="0" algn="r" rtl="0">
              <a:lnSpc>
                <a:spcPct val="100000"/>
              </a:lnSpc>
              <a:spcBef>
                <a:spcPts val="0"/>
              </a:spcBef>
              <a:spcAft>
                <a:spcPts val="0"/>
              </a:spcAft>
              <a:buClr>
                <a:srgbClr val="6C6463"/>
              </a:buClr>
              <a:buSzPts val="150"/>
              <a:buFont typeface="Cabin"/>
              <a:buNone/>
              <a:defRPr sz="600" b="0" i="0" u="none" strike="noStrike" cap="none">
                <a:solidFill>
                  <a:srgbClr val="6C6463"/>
                </a:solidFill>
                <a:latin typeface="Cabin"/>
                <a:ea typeface="Cabin"/>
                <a:cs typeface="Cabin"/>
                <a:sym typeface="Cabin"/>
              </a:defRPr>
            </a:lvl8pPr>
            <a:lvl9pPr marL="0" marR="0" lvl="8" indent="0" algn="r" rtl="0">
              <a:lnSpc>
                <a:spcPct val="100000"/>
              </a:lnSpc>
              <a:spcBef>
                <a:spcPts val="0"/>
              </a:spcBef>
              <a:spcAft>
                <a:spcPts val="0"/>
              </a:spcAft>
              <a:buClr>
                <a:srgbClr val="6C6463"/>
              </a:buClr>
              <a:buSzPts val="150"/>
              <a:buFont typeface="Cabin"/>
              <a:buNone/>
              <a:defRPr sz="600" b="0" i="0" u="none" strike="noStrike" cap="none">
                <a:solidFill>
                  <a:srgbClr val="6C6463"/>
                </a:solidFill>
                <a:latin typeface="Cabin"/>
                <a:ea typeface="Cabin"/>
                <a:cs typeface="Cabin"/>
                <a:sym typeface="Cabin"/>
              </a:defRPr>
            </a:lvl9pPr>
          </a:lstStyle>
          <a:p>
            <a:pPr marL="0" lvl="0" indent="0" algn="r" rtl="0">
              <a:spcBef>
                <a:spcPts val="0"/>
              </a:spcBef>
              <a:spcAft>
                <a:spcPts val="0"/>
              </a:spcAft>
              <a:buNone/>
            </a:pPr>
            <a:fld id="{00000000-1234-1234-1234-123412341234}" type="slidenum">
              <a:rPr lang="en"/>
              <a:t>‹#›</a:t>
            </a:fld>
            <a:endParaRPr/>
          </a:p>
        </p:txBody>
      </p:sp>
      <p:sp>
        <p:nvSpPr>
          <p:cNvPr id="708" name="Google Shape;708;p117"/>
          <p:cNvSpPr txBox="1">
            <a:spLocks noGrp="1"/>
          </p:cNvSpPr>
          <p:nvPr>
            <p:ph type="body" idx="1"/>
          </p:nvPr>
        </p:nvSpPr>
        <p:spPr>
          <a:xfrm>
            <a:off x="555625" y="1287066"/>
            <a:ext cx="8139000" cy="3314700"/>
          </a:xfrm>
          <a:prstGeom prst="rect">
            <a:avLst/>
          </a:prstGeom>
          <a:noFill/>
          <a:ln>
            <a:noFill/>
          </a:ln>
        </p:spPr>
        <p:txBody>
          <a:bodyPr spcFirstLastPara="1" wrap="square" lIns="91425" tIns="91425" rIns="91425" bIns="91425" anchor="t" anchorCtr="0">
            <a:noAutofit/>
          </a:bodyPr>
          <a:lstStyle>
            <a:lvl1pPr marL="457200" marR="0" lvl="0" indent="-355600" algn="l" rtl="0">
              <a:lnSpc>
                <a:spcPct val="100000"/>
              </a:lnSpc>
              <a:spcBef>
                <a:spcPts val="0"/>
              </a:spcBef>
              <a:spcAft>
                <a:spcPts val="0"/>
              </a:spcAft>
              <a:buClr>
                <a:srgbClr val="6C6463"/>
              </a:buClr>
              <a:buSzPts val="2000"/>
              <a:buFont typeface="Arial"/>
              <a:buChar char="•"/>
              <a:defRPr sz="2000" b="0" i="0" u="none" strike="noStrike" cap="none">
                <a:solidFill>
                  <a:srgbClr val="6C6463"/>
                </a:solidFill>
                <a:latin typeface="Cabin"/>
                <a:ea typeface="Cabin"/>
                <a:cs typeface="Cabin"/>
                <a:sym typeface="Cabin"/>
              </a:defRPr>
            </a:lvl1pPr>
            <a:lvl2pPr marL="914400" marR="0" lvl="1" indent="-355600" algn="l" rtl="0">
              <a:lnSpc>
                <a:spcPct val="100000"/>
              </a:lnSpc>
              <a:spcBef>
                <a:spcPts val="1200"/>
              </a:spcBef>
              <a:spcAft>
                <a:spcPts val="0"/>
              </a:spcAft>
              <a:buClr>
                <a:srgbClr val="6C6463"/>
              </a:buClr>
              <a:buSzPts val="2000"/>
              <a:buFont typeface="Arial"/>
              <a:buChar char="–"/>
              <a:defRPr sz="2000" b="0" i="0" u="none" strike="noStrike" cap="none">
                <a:solidFill>
                  <a:srgbClr val="6C6463"/>
                </a:solidFill>
                <a:latin typeface="Cabin"/>
                <a:ea typeface="Cabin"/>
                <a:cs typeface="Cabin"/>
                <a:sym typeface="Cabin"/>
              </a:defRPr>
            </a:lvl2pPr>
            <a:lvl3pPr marL="1371600" marR="0" lvl="2" indent="-342900" algn="l" rtl="0">
              <a:lnSpc>
                <a:spcPct val="100000"/>
              </a:lnSpc>
              <a:spcBef>
                <a:spcPts val="1200"/>
              </a:spcBef>
              <a:spcAft>
                <a:spcPts val="0"/>
              </a:spcAft>
              <a:buClr>
                <a:srgbClr val="6C6463"/>
              </a:buClr>
              <a:buSzPts val="1800"/>
              <a:buFont typeface="Arial"/>
              <a:buChar char="•"/>
              <a:defRPr sz="1800" b="0" i="0" u="none" strike="noStrike" cap="none">
                <a:solidFill>
                  <a:srgbClr val="6C6463"/>
                </a:solidFill>
                <a:latin typeface="Cabin"/>
                <a:ea typeface="Cabin"/>
                <a:cs typeface="Cabin"/>
                <a:sym typeface="Cabin"/>
              </a:defRPr>
            </a:lvl3pPr>
            <a:lvl4pPr marL="1828800" marR="0" lvl="3" indent="-330200" algn="l" rtl="0">
              <a:lnSpc>
                <a:spcPct val="100000"/>
              </a:lnSpc>
              <a:spcBef>
                <a:spcPts val="32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4pPr>
            <a:lvl5pPr marL="2286000" marR="0" lvl="4" indent="-317500" algn="l" rtl="0">
              <a:lnSpc>
                <a:spcPct val="100000"/>
              </a:lnSpc>
              <a:spcBef>
                <a:spcPts val="280"/>
              </a:spcBef>
              <a:spcAft>
                <a:spcPts val="0"/>
              </a:spcAft>
              <a:buClr>
                <a:srgbClr val="6C6463"/>
              </a:buClr>
              <a:buSzPts val="1400"/>
              <a:buFont typeface="Arial"/>
              <a:buChar char="»"/>
              <a:defRPr sz="1400" b="0" i="0" u="none" strike="noStrike" cap="none">
                <a:solidFill>
                  <a:srgbClr val="6C6463"/>
                </a:solidFill>
                <a:latin typeface="Cabin"/>
                <a:ea typeface="Cabin"/>
                <a:cs typeface="Cabin"/>
                <a:sym typeface="Cabin"/>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9pPr>
          </a:lstStyle>
          <a:p>
            <a:endParaRPr/>
          </a:p>
        </p:txBody>
      </p:sp>
    </p:spTree>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709"/>
        <p:cNvGrpSpPr/>
        <p:nvPr/>
      </p:nvGrpSpPr>
      <p:grpSpPr>
        <a:xfrm>
          <a:off x="0" y="0"/>
          <a:ext cx="0" cy="0"/>
          <a:chOff x="0" y="0"/>
          <a:chExt cx="0" cy="0"/>
        </a:xfrm>
      </p:grpSpPr>
      <p:sp>
        <p:nvSpPr>
          <p:cNvPr id="710" name="Google Shape;710;p118"/>
          <p:cNvSpPr txBox="1">
            <a:spLocks noGrp="1"/>
          </p:cNvSpPr>
          <p:nvPr>
            <p:ph type="body" idx="1"/>
          </p:nvPr>
        </p:nvSpPr>
        <p:spPr>
          <a:xfrm>
            <a:off x="685800" y="1200150"/>
            <a:ext cx="7772400" cy="3086100"/>
          </a:xfrm>
          <a:prstGeom prst="rect">
            <a:avLst/>
          </a:prstGeom>
          <a:noFill/>
          <a:ln>
            <a:noFill/>
          </a:ln>
        </p:spPr>
        <p:txBody>
          <a:bodyPr spcFirstLastPara="1" wrap="square" lIns="91425" tIns="91425" rIns="91425" bIns="91425" anchor="t" anchorCtr="0">
            <a:noAutofit/>
          </a:bodyPr>
          <a:lstStyle>
            <a:lvl1pPr marL="457200" marR="0" lvl="0" indent="-355600" algn="l" rtl="0">
              <a:lnSpc>
                <a:spcPct val="100000"/>
              </a:lnSpc>
              <a:spcBef>
                <a:spcPts val="0"/>
              </a:spcBef>
              <a:spcAft>
                <a:spcPts val="0"/>
              </a:spcAft>
              <a:buClr>
                <a:srgbClr val="6C6463"/>
              </a:buClr>
              <a:buSzPts val="2000"/>
              <a:buFont typeface="Noto Sans Symbols"/>
              <a:buChar char="▪"/>
              <a:defRPr sz="2000" b="0" i="0" u="none" strike="noStrike" cap="none">
                <a:solidFill>
                  <a:srgbClr val="6C6463"/>
                </a:solidFill>
                <a:latin typeface="Cabin"/>
                <a:ea typeface="Cabin"/>
                <a:cs typeface="Cabin"/>
                <a:sym typeface="Cabin"/>
              </a:defRPr>
            </a:lvl1pPr>
            <a:lvl2pPr marL="914400" marR="0" lvl="1" indent="-355600" algn="l" rtl="0">
              <a:lnSpc>
                <a:spcPct val="100000"/>
              </a:lnSpc>
              <a:spcBef>
                <a:spcPts val="1200"/>
              </a:spcBef>
              <a:spcAft>
                <a:spcPts val="0"/>
              </a:spcAft>
              <a:buClr>
                <a:srgbClr val="6C6463"/>
              </a:buClr>
              <a:buSzPts val="2000"/>
              <a:buFont typeface="Arial"/>
              <a:buChar char="–"/>
              <a:defRPr sz="2000" b="0" i="0" u="none" strike="noStrike" cap="none">
                <a:solidFill>
                  <a:srgbClr val="6C6463"/>
                </a:solidFill>
                <a:latin typeface="Cabin"/>
                <a:ea typeface="Cabin"/>
                <a:cs typeface="Cabin"/>
                <a:sym typeface="Cabin"/>
              </a:defRPr>
            </a:lvl2pPr>
            <a:lvl3pPr marL="1371600" marR="0" lvl="2" indent="-342900" algn="l" rtl="0">
              <a:lnSpc>
                <a:spcPct val="100000"/>
              </a:lnSpc>
              <a:spcBef>
                <a:spcPts val="1200"/>
              </a:spcBef>
              <a:spcAft>
                <a:spcPts val="0"/>
              </a:spcAft>
              <a:buClr>
                <a:srgbClr val="6C6463"/>
              </a:buClr>
              <a:buSzPts val="1800"/>
              <a:buFont typeface="Arial"/>
              <a:buChar char="•"/>
              <a:defRPr sz="1800" b="0" i="0" u="none" strike="noStrike" cap="none">
                <a:solidFill>
                  <a:srgbClr val="6C6463"/>
                </a:solidFill>
                <a:latin typeface="Cabin"/>
                <a:ea typeface="Cabin"/>
                <a:cs typeface="Cabin"/>
                <a:sym typeface="Cabin"/>
              </a:defRPr>
            </a:lvl3pPr>
            <a:lvl4pPr marL="1828800" marR="0" lvl="3" indent="-330200" algn="l" rtl="0">
              <a:lnSpc>
                <a:spcPct val="100000"/>
              </a:lnSpc>
              <a:spcBef>
                <a:spcPts val="32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4pPr>
            <a:lvl5pPr marL="2286000" marR="0" lvl="4" indent="-317500" algn="l" rtl="0">
              <a:lnSpc>
                <a:spcPct val="100000"/>
              </a:lnSpc>
              <a:spcBef>
                <a:spcPts val="280"/>
              </a:spcBef>
              <a:spcAft>
                <a:spcPts val="0"/>
              </a:spcAft>
              <a:buClr>
                <a:srgbClr val="6C6463"/>
              </a:buClr>
              <a:buSzPts val="1400"/>
              <a:buFont typeface="Arial"/>
              <a:buChar char="»"/>
              <a:defRPr sz="1400" b="0" i="0" u="none" strike="noStrike" cap="none">
                <a:solidFill>
                  <a:srgbClr val="6C6463"/>
                </a:solidFill>
                <a:latin typeface="Cabin"/>
                <a:ea typeface="Cabin"/>
                <a:cs typeface="Cabin"/>
                <a:sym typeface="Cabin"/>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9pPr>
          </a:lstStyle>
          <a:p>
            <a:endParaRPr/>
          </a:p>
        </p:txBody>
      </p:sp>
      <p:sp>
        <p:nvSpPr>
          <p:cNvPr id="711" name="Google Shape;711;p118"/>
          <p:cNvSpPr txBox="1">
            <a:spLocks noGrp="1"/>
          </p:cNvSpPr>
          <p:nvPr>
            <p:ph type="title"/>
          </p:nvPr>
        </p:nvSpPr>
        <p:spPr>
          <a:xfrm>
            <a:off x="686104" y="342900"/>
            <a:ext cx="7772400" cy="685800"/>
          </a:xfrm>
          <a:prstGeom prst="rect">
            <a:avLst/>
          </a:prstGeom>
          <a:noFill/>
          <a:ln>
            <a:noFill/>
          </a:ln>
        </p:spPr>
        <p:txBody>
          <a:bodyPr spcFirstLastPara="1" wrap="square" lIns="91425" tIns="91425" rIns="91425" bIns="91425" anchor="b" anchorCtr="0">
            <a:noAutofit/>
          </a:bodyPr>
          <a:lstStyle>
            <a:lvl1pPr marR="0" lvl="0" algn="l" rtl="0">
              <a:lnSpc>
                <a:spcPct val="100000"/>
              </a:lnSpc>
              <a:spcBef>
                <a:spcPts val="0"/>
              </a:spcBef>
              <a:spcAft>
                <a:spcPts val="0"/>
              </a:spcAft>
              <a:buClr>
                <a:srgbClr val="BA0C2F"/>
              </a:buClr>
              <a:buSzPts val="1400"/>
              <a:buFont typeface="Cabin"/>
              <a:buNone/>
              <a:defRPr sz="2800" b="0" i="0" u="none" strike="noStrike" cap="none">
                <a:solidFill>
                  <a:srgbClr val="BA0C2F"/>
                </a:solidFill>
                <a:latin typeface="Cabin"/>
                <a:ea typeface="Cabin"/>
                <a:cs typeface="Cabin"/>
                <a:sym typeface="Cab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matchingName="Contact Info">
  <p:cSld name="Contact Info">
    <p:spTree>
      <p:nvGrpSpPr>
        <p:cNvPr id="1" name="Shape 712"/>
        <p:cNvGrpSpPr/>
        <p:nvPr/>
      </p:nvGrpSpPr>
      <p:grpSpPr>
        <a:xfrm>
          <a:off x="0" y="0"/>
          <a:ext cx="0" cy="0"/>
          <a:chOff x="0" y="0"/>
          <a:chExt cx="0" cy="0"/>
        </a:xfrm>
      </p:grpSpPr>
      <p:pic>
        <p:nvPicPr>
          <p:cNvPr id="713" name="Google Shape;713;p119"/>
          <p:cNvPicPr preferRelativeResize="0"/>
          <p:nvPr/>
        </p:nvPicPr>
        <p:blipFill rotWithShape="1">
          <a:blip r:embed="rId2">
            <a:alphaModFix/>
          </a:blip>
          <a:srcRect/>
          <a:stretch/>
        </p:blipFill>
        <p:spPr>
          <a:xfrm>
            <a:off x="152400" y="95249"/>
            <a:ext cx="4972050" cy="3700464"/>
          </a:xfrm>
          <a:prstGeom prst="rect">
            <a:avLst/>
          </a:prstGeom>
          <a:noFill/>
          <a:ln>
            <a:noFill/>
          </a:ln>
        </p:spPr>
      </p:pic>
      <p:sp>
        <p:nvSpPr>
          <p:cNvPr id="714" name="Google Shape;714;p119"/>
          <p:cNvSpPr txBox="1">
            <a:spLocks noGrp="1"/>
          </p:cNvSpPr>
          <p:nvPr>
            <p:ph type="body" idx="1"/>
          </p:nvPr>
        </p:nvSpPr>
        <p:spPr>
          <a:xfrm rot="-5400000">
            <a:off x="7870634" y="1050599"/>
            <a:ext cx="2057400" cy="184800"/>
          </a:xfrm>
          <a:prstGeom prst="rect">
            <a:avLst/>
          </a:prstGeom>
          <a:noFill/>
          <a:ln>
            <a:noFill/>
          </a:ln>
        </p:spPr>
        <p:txBody>
          <a:bodyPr spcFirstLastPara="1" wrap="square" lIns="91425" tIns="91425" rIns="91425" bIns="91425" anchor="t" anchorCtr="0">
            <a:noAutofit/>
          </a:bodyPr>
          <a:lstStyle>
            <a:lvl1pPr marL="457200" marR="0" lvl="0" indent="-228600" algn="r" rtl="0">
              <a:lnSpc>
                <a:spcPct val="100000"/>
              </a:lnSpc>
              <a:spcBef>
                <a:spcPts val="0"/>
              </a:spcBef>
              <a:spcAft>
                <a:spcPts val="0"/>
              </a:spcAft>
              <a:buClr>
                <a:srgbClr val="FFFFFF"/>
              </a:buClr>
              <a:buSzPts val="2000"/>
              <a:buFont typeface="Arial"/>
              <a:buNone/>
              <a:defRPr sz="600" b="0" i="0" u="none" strike="noStrike" cap="none">
                <a:solidFill>
                  <a:srgbClr val="FFFFFF"/>
                </a:solidFill>
                <a:latin typeface="Cabin"/>
                <a:ea typeface="Cabin"/>
                <a:cs typeface="Cabin"/>
                <a:sym typeface="Cabin"/>
              </a:defRPr>
            </a:lvl1pPr>
            <a:lvl2pPr marL="914400" marR="0" lvl="1" indent="-228600" algn="l" rtl="0">
              <a:lnSpc>
                <a:spcPct val="100000"/>
              </a:lnSpc>
              <a:spcBef>
                <a:spcPts val="1200"/>
              </a:spcBef>
              <a:spcAft>
                <a:spcPts val="0"/>
              </a:spcAft>
              <a:buClr>
                <a:schemeClr val="lt1"/>
              </a:buClr>
              <a:buSzPts val="2000"/>
              <a:buFont typeface="Arial"/>
              <a:buNone/>
              <a:defRPr sz="1800" b="0" i="0" u="none" strike="noStrike" cap="none">
                <a:solidFill>
                  <a:schemeClr val="lt1"/>
                </a:solidFill>
                <a:latin typeface="Cabin"/>
                <a:ea typeface="Cabin"/>
                <a:cs typeface="Cabin"/>
                <a:sym typeface="Cabin"/>
              </a:defRPr>
            </a:lvl2pPr>
            <a:lvl3pPr marL="1371600" marR="0" lvl="2" indent="-228600" algn="l" rtl="0">
              <a:lnSpc>
                <a:spcPct val="100000"/>
              </a:lnSpc>
              <a:spcBef>
                <a:spcPts val="1200"/>
              </a:spcBef>
              <a:spcAft>
                <a:spcPts val="0"/>
              </a:spcAft>
              <a:buClr>
                <a:schemeClr val="lt1"/>
              </a:buClr>
              <a:buSzPts val="1800"/>
              <a:buFont typeface="Arial"/>
              <a:buNone/>
              <a:defRPr sz="1600" b="0" i="0" u="none" strike="noStrike" cap="none">
                <a:solidFill>
                  <a:schemeClr val="lt1"/>
                </a:solidFill>
                <a:latin typeface="Cabin"/>
                <a:ea typeface="Cabin"/>
                <a:cs typeface="Cabin"/>
                <a:sym typeface="Cabin"/>
              </a:defRPr>
            </a:lvl3pPr>
            <a:lvl4pPr marL="1828800" marR="0" lvl="3" indent="-228600" algn="l" rtl="0">
              <a:lnSpc>
                <a:spcPct val="100000"/>
              </a:lnSpc>
              <a:spcBef>
                <a:spcPts val="280"/>
              </a:spcBef>
              <a:spcAft>
                <a:spcPts val="0"/>
              </a:spcAft>
              <a:buClr>
                <a:schemeClr val="lt1"/>
              </a:buClr>
              <a:buSzPts val="1600"/>
              <a:buFont typeface="Arial"/>
              <a:buNone/>
              <a:defRPr sz="1400" b="0" i="0" u="none" strike="noStrike" cap="none">
                <a:solidFill>
                  <a:schemeClr val="lt1"/>
                </a:solidFill>
                <a:latin typeface="Cabin"/>
                <a:ea typeface="Cabin"/>
                <a:cs typeface="Cabin"/>
                <a:sym typeface="Cabin"/>
              </a:defRPr>
            </a:lvl4pPr>
            <a:lvl5pPr marL="2286000" marR="0" lvl="4" indent="-228600" algn="l" rtl="0">
              <a:lnSpc>
                <a:spcPct val="100000"/>
              </a:lnSpc>
              <a:spcBef>
                <a:spcPts val="240"/>
              </a:spcBef>
              <a:spcAft>
                <a:spcPts val="0"/>
              </a:spcAft>
              <a:buClr>
                <a:schemeClr val="lt1"/>
              </a:buClr>
              <a:buSzPts val="1400"/>
              <a:buFont typeface="Arial"/>
              <a:buNone/>
              <a:defRPr sz="1200" b="0" i="0" u="none" strike="noStrike" cap="none">
                <a:solidFill>
                  <a:schemeClr val="lt1"/>
                </a:solidFill>
                <a:latin typeface="Cabin"/>
                <a:ea typeface="Cabin"/>
                <a:cs typeface="Cabin"/>
                <a:sym typeface="Cabin"/>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9pPr>
          </a:lstStyle>
          <a:p>
            <a:endParaRPr/>
          </a:p>
        </p:txBody>
      </p:sp>
      <p:sp>
        <p:nvSpPr>
          <p:cNvPr id="715" name="Google Shape;715;p119"/>
          <p:cNvSpPr txBox="1">
            <a:spLocks noGrp="1"/>
          </p:cNvSpPr>
          <p:nvPr>
            <p:ph type="dt" idx="10"/>
          </p:nvPr>
        </p:nvSpPr>
        <p:spPr>
          <a:xfrm>
            <a:off x="152400" y="4890700"/>
            <a:ext cx="2133600" cy="1386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000000"/>
              </a:buClr>
              <a:buSzPts val="1400"/>
              <a:buFont typeface="Arial"/>
              <a:buNone/>
              <a:defRPr sz="600" b="0" i="0" u="none" strike="noStrike" cap="none">
                <a:solidFill>
                  <a:srgbClr val="FFFFFF"/>
                </a:solidFill>
                <a:latin typeface="Cabin"/>
                <a:ea typeface="Cabin"/>
                <a:cs typeface="Cabin"/>
                <a:sym typeface="Cab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9pPr>
          </a:lstStyle>
          <a:p>
            <a:endParaRPr/>
          </a:p>
        </p:txBody>
      </p:sp>
      <p:sp>
        <p:nvSpPr>
          <p:cNvPr id="716" name="Google Shape;716;p119"/>
          <p:cNvSpPr txBox="1">
            <a:spLocks noGrp="1"/>
          </p:cNvSpPr>
          <p:nvPr>
            <p:ph type="sldNum" idx="12"/>
          </p:nvPr>
        </p:nvSpPr>
        <p:spPr>
          <a:xfrm>
            <a:off x="6858000" y="4890700"/>
            <a:ext cx="2133600" cy="1386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1pPr>
            <a:lvl2pPr marL="0" marR="0" lvl="1"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2pPr>
            <a:lvl3pPr marL="0" marR="0" lvl="2"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3pPr>
            <a:lvl4pPr marL="0" marR="0" lvl="3"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4pPr>
            <a:lvl5pPr marL="0" marR="0" lvl="4"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5pPr>
            <a:lvl6pPr marL="0" marR="0" lvl="5"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6pPr>
            <a:lvl7pPr marL="0" marR="0" lvl="6"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7pPr>
            <a:lvl8pPr marL="0" marR="0" lvl="7"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8pPr>
            <a:lvl9pPr marL="0" marR="0" lvl="8"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9pPr>
          </a:lstStyle>
          <a:p>
            <a:pPr marL="0" lvl="0" indent="0" algn="r" rtl="0">
              <a:spcBef>
                <a:spcPts val="0"/>
              </a:spcBef>
              <a:spcAft>
                <a:spcPts val="0"/>
              </a:spcAft>
              <a:buNone/>
            </a:pPr>
            <a:fld id="{00000000-1234-1234-1234-123412341234}" type="slidenum">
              <a:rPr lang="en"/>
              <a:t>‹#›</a:t>
            </a:fld>
            <a:endParaRPr/>
          </a:p>
        </p:txBody>
      </p:sp>
      <p:pic>
        <p:nvPicPr>
          <p:cNvPr id="717" name="Google Shape;717;p119" descr="USAID_Logo_White_v02.png"/>
          <p:cNvPicPr preferRelativeResize="0"/>
          <p:nvPr/>
        </p:nvPicPr>
        <p:blipFill rotWithShape="1">
          <a:blip r:embed="rId3">
            <a:alphaModFix/>
          </a:blip>
          <a:srcRect/>
          <a:stretch/>
        </p:blipFill>
        <p:spPr>
          <a:xfrm>
            <a:off x="685800" y="4457700"/>
            <a:ext cx="864546" cy="257175"/>
          </a:xfrm>
          <a:prstGeom prst="rect">
            <a:avLst/>
          </a:prstGeom>
          <a:noFill/>
          <a:ln>
            <a:noFill/>
          </a:ln>
        </p:spPr>
      </p:pic>
      <p:sp>
        <p:nvSpPr>
          <p:cNvPr id="718" name="Google Shape;718;p119"/>
          <p:cNvSpPr txBox="1">
            <a:spLocks noGrp="1"/>
          </p:cNvSpPr>
          <p:nvPr>
            <p:ph type="subTitle" idx="2"/>
          </p:nvPr>
        </p:nvSpPr>
        <p:spPr>
          <a:xfrm>
            <a:off x="685800" y="3086100"/>
            <a:ext cx="3429000" cy="1200000"/>
          </a:xfrm>
          <a:prstGeom prst="rect">
            <a:avLst/>
          </a:prstGeom>
          <a:noFill/>
          <a:ln>
            <a:noFill/>
          </a:ln>
          <a:effectLst>
            <a:outerShdw blurRad="254000" algn="tl" rotWithShape="0">
              <a:srgbClr val="000000">
                <a:alpha val="40000"/>
              </a:srgbClr>
            </a:outerShdw>
          </a:effectLst>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lt1"/>
              </a:buClr>
              <a:buSzPts val="2000"/>
              <a:buFont typeface="Arial"/>
              <a:buNone/>
              <a:defRPr sz="1800" b="0" i="0" u="none" strike="noStrike" cap="none">
                <a:solidFill>
                  <a:schemeClr val="lt1"/>
                </a:solidFill>
                <a:latin typeface="Cabin"/>
                <a:ea typeface="Cabin"/>
                <a:cs typeface="Cabin"/>
                <a:sym typeface="Cabin"/>
              </a:defRPr>
            </a:lvl1pPr>
            <a:lvl2pPr marR="0" lvl="1" algn="ctr" rtl="0">
              <a:lnSpc>
                <a:spcPct val="100000"/>
              </a:lnSpc>
              <a:spcBef>
                <a:spcPts val="1200"/>
              </a:spcBef>
              <a:spcAft>
                <a:spcPts val="0"/>
              </a:spcAft>
              <a:buClr>
                <a:srgbClr val="888888"/>
              </a:buClr>
              <a:buSzPts val="2000"/>
              <a:buFont typeface="Arial"/>
              <a:buNone/>
              <a:defRPr sz="2000" b="0" i="0" u="none" strike="noStrike" cap="none">
                <a:solidFill>
                  <a:srgbClr val="888888"/>
                </a:solidFill>
                <a:latin typeface="Cabin"/>
                <a:ea typeface="Cabin"/>
                <a:cs typeface="Cabin"/>
                <a:sym typeface="Cabin"/>
              </a:defRPr>
            </a:lvl2pPr>
            <a:lvl3pPr marR="0" lvl="2" algn="ctr" rtl="0">
              <a:lnSpc>
                <a:spcPct val="100000"/>
              </a:lnSpc>
              <a:spcBef>
                <a:spcPts val="1200"/>
              </a:spcBef>
              <a:spcAft>
                <a:spcPts val="0"/>
              </a:spcAft>
              <a:buClr>
                <a:srgbClr val="888888"/>
              </a:buClr>
              <a:buSzPts val="1800"/>
              <a:buFont typeface="Arial"/>
              <a:buNone/>
              <a:defRPr sz="1800" b="0" i="0" u="none" strike="noStrike" cap="none">
                <a:solidFill>
                  <a:srgbClr val="888888"/>
                </a:solidFill>
                <a:latin typeface="Cabin"/>
                <a:ea typeface="Cabin"/>
                <a:cs typeface="Cabin"/>
                <a:sym typeface="Cabin"/>
              </a:defRPr>
            </a:lvl3pPr>
            <a:lvl4pPr marR="0" lvl="3" algn="ctr" rtl="0">
              <a:lnSpc>
                <a:spcPct val="100000"/>
              </a:lnSpc>
              <a:spcBef>
                <a:spcPts val="320"/>
              </a:spcBef>
              <a:spcAft>
                <a:spcPts val="0"/>
              </a:spcAft>
              <a:buClr>
                <a:srgbClr val="888888"/>
              </a:buClr>
              <a:buSzPts val="1600"/>
              <a:buFont typeface="Arial"/>
              <a:buNone/>
              <a:defRPr sz="1600" b="0" i="0" u="none" strike="noStrike" cap="none">
                <a:solidFill>
                  <a:srgbClr val="888888"/>
                </a:solidFill>
                <a:latin typeface="Cabin"/>
                <a:ea typeface="Cabin"/>
                <a:cs typeface="Cabin"/>
                <a:sym typeface="Cabin"/>
              </a:defRPr>
            </a:lvl4pPr>
            <a:lvl5pPr marR="0" lvl="4" algn="ctr" rtl="0">
              <a:lnSpc>
                <a:spcPct val="100000"/>
              </a:lnSpc>
              <a:spcBef>
                <a:spcPts val="280"/>
              </a:spcBef>
              <a:spcAft>
                <a:spcPts val="0"/>
              </a:spcAft>
              <a:buClr>
                <a:srgbClr val="888888"/>
              </a:buClr>
              <a:buSzPts val="1400"/>
              <a:buFont typeface="Arial"/>
              <a:buNone/>
              <a:defRPr sz="1400" b="0" i="0" u="none" strike="noStrike" cap="none">
                <a:solidFill>
                  <a:srgbClr val="888888"/>
                </a:solidFill>
                <a:latin typeface="Cabin"/>
                <a:ea typeface="Cabin"/>
                <a:cs typeface="Cabin"/>
                <a:sym typeface="Cabin"/>
              </a:defRPr>
            </a:lvl5pPr>
            <a:lvl6pPr marR="0" lvl="5"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bin"/>
                <a:ea typeface="Cabin"/>
                <a:cs typeface="Cabin"/>
                <a:sym typeface="Cabin"/>
              </a:defRPr>
            </a:lvl6pPr>
            <a:lvl7pPr marR="0" lvl="6"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bin"/>
                <a:ea typeface="Cabin"/>
                <a:cs typeface="Cabin"/>
                <a:sym typeface="Cabin"/>
              </a:defRPr>
            </a:lvl7pPr>
            <a:lvl8pPr marR="0" lvl="7"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bin"/>
                <a:ea typeface="Cabin"/>
                <a:cs typeface="Cabin"/>
                <a:sym typeface="Cabin"/>
              </a:defRPr>
            </a:lvl8pPr>
            <a:lvl9pPr marR="0" lvl="8"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bin"/>
                <a:ea typeface="Cabin"/>
                <a:cs typeface="Cabin"/>
                <a:sym typeface="Cabin"/>
              </a:defRPr>
            </a:lvl9pPr>
          </a:lstStyle>
          <a:p>
            <a:endParaRPr/>
          </a:p>
        </p:txBody>
      </p:sp>
      <p:cxnSp>
        <p:nvCxnSpPr>
          <p:cNvPr id="719" name="Google Shape;719;p119"/>
          <p:cNvCxnSpPr/>
          <p:nvPr/>
        </p:nvCxnSpPr>
        <p:spPr>
          <a:xfrm>
            <a:off x="762000" y="2914650"/>
            <a:ext cx="320100" cy="0"/>
          </a:xfrm>
          <a:prstGeom prst="straightConnector1">
            <a:avLst/>
          </a:prstGeom>
          <a:noFill/>
          <a:ln w="19050" cap="flat" cmpd="sng">
            <a:solidFill>
              <a:srgbClr val="FFFFFF"/>
            </a:solidFill>
            <a:prstDash val="solid"/>
            <a:round/>
            <a:headEnd type="none" w="sm" len="sm"/>
            <a:tailEnd type="none" w="sm" len="sm"/>
          </a:ln>
          <a:effectLst>
            <a:outerShdw blurRad="254000" algn="tl" rotWithShape="0">
              <a:srgbClr val="000000">
                <a:alpha val="40000"/>
              </a:srgbClr>
            </a:outerShdw>
          </a:effectLst>
        </p:spPr>
      </p:cxnSp>
      <p:pic>
        <p:nvPicPr>
          <p:cNvPr id="720" name="Google Shape;720;p119"/>
          <p:cNvPicPr preferRelativeResize="0"/>
          <p:nvPr/>
        </p:nvPicPr>
        <p:blipFill rotWithShape="1">
          <a:blip r:embed="rId4">
            <a:alphaModFix/>
          </a:blip>
          <a:srcRect/>
          <a:stretch/>
        </p:blipFill>
        <p:spPr>
          <a:xfrm>
            <a:off x="6553200" y="4351525"/>
            <a:ext cx="1150719" cy="416438"/>
          </a:xfrm>
          <a:prstGeom prst="rect">
            <a:avLst/>
          </a:prstGeom>
          <a:noFill/>
          <a:ln>
            <a:noFill/>
          </a:ln>
        </p:spPr>
      </p:pic>
    </p:spTree>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matchingName="Red/Gray Title Only">
  <p:cSld name="Red/Gray Title Only">
    <p:bg>
      <p:bgPr>
        <a:solidFill>
          <a:srgbClr val="CFCDC9"/>
        </a:solidFill>
        <a:effectLst/>
      </p:bgPr>
    </p:bg>
    <p:spTree>
      <p:nvGrpSpPr>
        <p:cNvPr id="1" name="Shape 721"/>
        <p:cNvGrpSpPr/>
        <p:nvPr/>
      </p:nvGrpSpPr>
      <p:grpSpPr>
        <a:xfrm>
          <a:off x="0" y="0"/>
          <a:ext cx="0" cy="0"/>
          <a:chOff x="0" y="0"/>
          <a:chExt cx="0" cy="0"/>
        </a:xfrm>
      </p:grpSpPr>
      <p:sp>
        <p:nvSpPr>
          <p:cNvPr id="722" name="Google Shape;722;p120"/>
          <p:cNvSpPr>
            <a:spLocks noGrp="1"/>
          </p:cNvSpPr>
          <p:nvPr>
            <p:ph type="pic" idx="2"/>
          </p:nvPr>
        </p:nvSpPr>
        <p:spPr>
          <a:xfrm>
            <a:off x="152400" y="114300"/>
            <a:ext cx="4419600" cy="4914900"/>
          </a:xfrm>
          <a:prstGeom prst="rect">
            <a:avLst/>
          </a:prstGeom>
          <a:solidFill>
            <a:srgbClr val="FFFFFF"/>
          </a:solidFill>
          <a:ln>
            <a:noFill/>
          </a:ln>
        </p:spPr>
        <p:txBody>
          <a:bodyPr spcFirstLastPara="1" wrap="square" lIns="91425" tIns="91425" rIns="91425" bIns="91425" anchor="t" anchorCtr="0">
            <a:noAutofit/>
          </a:bodyPr>
          <a:lstStyle>
            <a:lvl1pPr marR="0" lvl="0" algn="l" rtl="0">
              <a:lnSpc>
                <a:spcPct val="100000"/>
              </a:lnSpc>
              <a:spcBef>
                <a:spcPts val="240"/>
              </a:spcBef>
              <a:spcAft>
                <a:spcPts val="0"/>
              </a:spcAft>
              <a:buClr>
                <a:srgbClr val="6C6463"/>
              </a:buClr>
              <a:buSzPts val="1400"/>
              <a:buFont typeface="Arial"/>
              <a:buNone/>
              <a:defRPr sz="1200" b="0" i="0" u="none" strike="noStrike" cap="none">
                <a:solidFill>
                  <a:srgbClr val="6C6463"/>
                </a:solidFill>
                <a:latin typeface="Cabin"/>
                <a:ea typeface="Cabin"/>
                <a:cs typeface="Cabin"/>
                <a:sym typeface="Cabin"/>
              </a:defRPr>
            </a:lvl1pPr>
            <a:lvl2pPr marR="0" lvl="1" algn="l" rtl="0">
              <a:lnSpc>
                <a:spcPct val="100000"/>
              </a:lnSpc>
              <a:spcBef>
                <a:spcPts val="0"/>
              </a:spcBef>
              <a:spcAft>
                <a:spcPts val="0"/>
              </a:spcAft>
              <a:buClr>
                <a:srgbClr val="6C6463"/>
              </a:buClr>
              <a:buSzPts val="2000"/>
              <a:buFont typeface="Arial"/>
              <a:buChar char="–"/>
              <a:defRPr sz="2000" b="0" i="0" u="none" strike="noStrike" cap="none">
                <a:solidFill>
                  <a:srgbClr val="6C6463"/>
                </a:solidFill>
                <a:latin typeface="Cabin"/>
                <a:ea typeface="Cabin"/>
                <a:cs typeface="Cabin"/>
                <a:sym typeface="Cabin"/>
              </a:defRPr>
            </a:lvl2pPr>
            <a:lvl3pPr marR="0" lvl="2" algn="l" rtl="0">
              <a:lnSpc>
                <a:spcPct val="100000"/>
              </a:lnSpc>
              <a:spcBef>
                <a:spcPts val="1200"/>
              </a:spcBef>
              <a:spcAft>
                <a:spcPts val="0"/>
              </a:spcAft>
              <a:buClr>
                <a:srgbClr val="6C6463"/>
              </a:buClr>
              <a:buSzPts val="1800"/>
              <a:buFont typeface="Arial"/>
              <a:buChar char="•"/>
              <a:defRPr sz="1800" b="0" i="0" u="none" strike="noStrike" cap="none">
                <a:solidFill>
                  <a:srgbClr val="6C6463"/>
                </a:solidFill>
                <a:latin typeface="Cabin"/>
                <a:ea typeface="Cabin"/>
                <a:cs typeface="Cabin"/>
                <a:sym typeface="Cabin"/>
              </a:defRPr>
            </a:lvl3pPr>
            <a:lvl4pPr marR="0" lvl="3" algn="l" rtl="0">
              <a:lnSpc>
                <a:spcPct val="100000"/>
              </a:lnSpc>
              <a:spcBef>
                <a:spcPts val="32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4pPr>
            <a:lvl5pPr marR="0" lvl="4" algn="l" rtl="0">
              <a:lnSpc>
                <a:spcPct val="100000"/>
              </a:lnSpc>
              <a:spcBef>
                <a:spcPts val="280"/>
              </a:spcBef>
              <a:spcAft>
                <a:spcPts val="0"/>
              </a:spcAft>
              <a:buClr>
                <a:srgbClr val="6C6463"/>
              </a:buClr>
              <a:buSzPts val="1400"/>
              <a:buFont typeface="Arial"/>
              <a:buChar char="»"/>
              <a:defRPr sz="1400" b="0" i="0" u="none" strike="noStrike" cap="none">
                <a:solidFill>
                  <a:srgbClr val="6C6463"/>
                </a:solidFill>
                <a:latin typeface="Cabin"/>
                <a:ea typeface="Cabin"/>
                <a:cs typeface="Cabin"/>
                <a:sym typeface="Cabin"/>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9pPr>
          </a:lstStyle>
          <a:p>
            <a:endParaRPr/>
          </a:p>
        </p:txBody>
      </p:sp>
      <p:sp>
        <p:nvSpPr>
          <p:cNvPr id="723" name="Google Shape;723;p120"/>
          <p:cNvSpPr txBox="1">
            <a:spLocks noGrp="1"/>
          </p:cNvSpPr>
          <p:nvPr>
            <p:ph type="dt" idx="10"/>
          </p:nvPr>
        </p:nvSpPr>
        <p:spPr>
          <a:xfrm>
            <a:off x="152400" y="4890700"/>
            <a:ext cx="2133600" cy="1386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000000"/>
              </a:buClr>
              <a:buSzPts val="1400"/>
              <a:buFont typeface="Arial"/>
              <a:buNone/>
              <a:defRPr sz="600" b="0" i="0" u="none" strike="noStrike" cap="none">
                <a:solidFill>
                  <a:schemeClr val="lt1"/>
                </a:solidFill>
                <a:latin typeface="Cabin"/>
                <a:ea typeface="Cabin"/>
                <a:cs typeface="Cabin"/>
                <a:sym typeface="Cab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9pPr>
          </a:lstStyle>
          <a:p>
            <a:endParaRPr/>
          </a:p>
        </p:txBody>
      </p:sp>
      <p:sp>
        <p:nvSpPr>
          <p:cNvPr id="724" name="Google Shape;724;p120"/>
          <p:cNvSpPr txBox="1">
            <a:spLocks noGrp="1"/>
          </p:cNvSpPr>
          <p:nvPr>
            <p:ph type="sldNum" idx="12"/>
          </p:nvPr>
        </p:nvSpPr>
        <p:spPr>
          <a:xfrm>
            <a:off x="6858000" y="4890700"/>
            <a:ext cx="2133600" cy="1386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1pPr>
            <a:lvl2pPr marL="0" marR="0" lvl="1"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2pPr>
            <a:lvl3pPr marL="0" marR="0" lvl="2"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3pPr>
            <a:lvl4pPr marL="0" marR="0" lvl="3"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4pPr>
            <a:lvl5pPr marL="0" marR="0" lvl="4"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5pPr>
            <a:lvl6pPr marL="0" marR="0" lvl="5"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6pPr>
            <a:lvl7pPr marL="0" marR="0" lvl="6"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7pPr>
            <a:lvl8pPr marL="0" marR="0" lvl="7"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8pPr>
            <a:lvl9pPr marL="0" marR="0" lvl="8"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9pPr>
          </a:lstStyle>
          <a:p>
            <a:pPr marL="0" lvl="0" indent="0" algn="r" rtl="0">
              <a:spcBef>
                <a:spcPts val="0"/>
              </a:spcBef>
              <a:spcAft>
                <a:spcPts val="0"/>
              </a:spcAft>
              <a:buNone/>
            </a:pPr>
            <a:fld id="{00000000-1234-1234-1234-123412341234}" type="slidenum">
              <a:rPr lang="en"/>
              <a:t>‹#›</a:t>
            </a:fld>
            <a:endParaRPr/>
          </a:p>
        </p:txBody>
      </p:sp>
      <p:sp>
        <p:nvSpPr>
          <p:cNvPr id="725" name="Google Shape;725;p120"/>
          <p:cNvSpPr txBox="1">
            <a:spLocks noGrp="1"/>
          </p:cNvSpPr>
          <p:nvPr>
            <p:ph type="body" idx="1"/>
          </p:nvPr>
        </p:nvSpPr>
        <p:spPr>
          <a:xfrm rot="-5400000">
            <a:off x="3451034" y="1050599"/>
            <a:ext cx="2057400" cy="184800"/>
          </a:xfrm>
          <a:prstGeom prst="rect">
            <a:avLst/>
          </a:prstGeom>
          <a:noFill/>
          <a:ln>
            <a:noFill/>
          </a:ln>
        </p:spPr>
        <p:txBody>
          <a:bodyPr spcFirstLastPara="1" wrap="square" lIns="91425" tIns="91425" rIns="91425" bIns="91425" anchor="t" anchorCtr="0">
            <a:noAutofit/>
          </a:bodyPr>
          <a:lstStyle>
            <a:lvl1pPr marL="457200" marR="0" lvl="0" indent="-228600" algn="r" rtl="0">
              <a:lnSpc>
                <a:spcPct val="100000"/>
              </a:lnSpc>
              <a:spcBef>
                <a:spcPts val="0"/>
              </a:spcBef>
              <a:spcAft>
                <a:spcPts val="0"/>
              </a:spcAft>
              <a:buClr>
                <a:srgbClr val="FFFFFF"/>
              </a:buClr>
              <a:buSzPts val="2000"/>
              <a:buFont typeface="Arial"/>
              <a:buNone/>
              <a:defRPr sz="600" b="0" i="0" u="none" strike="noStrike" cap="none">
                <a:solidFill>
                  <a:srgbClr val="FFFFFF"/>
                </a:solidFill>
                <a:latin typeface="Cabin"/>
                <a:ea typeface="Cabin"/>
                <a:cs typeface="Cabin"/>
                <a:sym typeface="Cabin"/>
              </a:defRPr>
            </a:lvl1pPr>
            <a:lvl2pPr marL="914400" marR="0" lvl="1" indent="-228600" algn="l" rtl="0">
              <a:lnSpc>
                <a:spcPct val="100000"/>
              </a:lnSpc>
              <a:spcBef>
                <a:spcPts val="1200"/>
              </a:spcBef>
              <a:spcAft>
                <a:spcPts val="0"/>
              </a:spcAft>
              <a:buClr>
                <a:schemeClr val="lt1"/>
              </a:buClr>
              <a:buSzPts val="2000"/>
              <a:buFont typeface="Arial"/>
              <a:buNone/>
              <a:defRPr sz="1800" b="0" i="0" u="none" strike="noStrike" cap="none">
                <a:solidFill>
                  <a:schemeClr val="lt1"/>
                </a:solidFill>
                <a:latin typeface="Cabin"/>
                <a:ea typeface="Cabin"/>
                <a:cs typeface="Cabin"/>
                <a:sym typeface="Cabin"/>
              </a:defRPr>
            </a:lvl2pPr>
            <a:lvl3pPr marL="1371600" marR="0" lvl="2" indent="-228600" algn="l" rtl="0">
              <a:lnSpc>
                <a:spcPct val="100000"/>
              </a:lnSpc>
              <a:spcBef>
                <a:spcPts val="1200"/>
              </a:spcBef>
              <a:spcAft>
                <a:spcPts val="0"/>
              </a:spcAft>
              <a:buClr>
                <a:schemeClr val="lt1"/>
              </a:buClr>
              <a:buSzPts val="1800"/>
              <a:buFont typeface="Arial"/>
              <a:buNone/>
              <a:defRPr sz="1600" b="0" i="0" u="none" strike="noStrike" cap="none">
                <a:solidFill>
                  <a:schemeClr val="lt1"/>
                </a:solidFill>
                <a:latin typeface="Cabin"/>
                <a:ea typeface="Cabin"/>
                <a:cs typeface="Cabin"/>
                <a:sym typeface="Cabin"/>
              </a:defRPr>
            </a:lvl3pPr>
            <a:lvl4pPr marL="1828800" marR="0" lvl="3" indent="-228600" algn="l" rtl="0">
              <a:lnSpc>
                <a:spcPct val="100000"/>
              </a:lnSpc>
              <a:spcBef>
                <a:spcPts val="280"/>
              </a:spcBef>
              <a:spcAft>
                <a:spcPts val="0"/>
              </a:spcAft>
              <a:buClr>
                <a:schemeClr val="lt1"/>
              </a:buClr>
              <a:buSzPts val="1600"/>
              <a:buFont typeface="Arial"/>
              <a:buNone/>
              <a:defRPr sz="1400" b="0" i="0" u="none" strike="noStrike" cap="none">
                <a:solidFill>
                  <a:schemeClr val="lt1"/>
                </a:solidFill>
                <a:latin typeface="Cabin"/>
                <a:ea typeface="Cabin"/>
                <a:cs typeface="Cabin"/>
                <a:sym typeface="Cabin"/>
              </a:defRPr>
            </a:lvl4pPr>
            <a:lvl5pPr marL="2286000" marR="0" lvl="4" indent="-228600" algn="l" rtl="0">
              <a:lnSpc>
                <a:spcPct val="100000"/>
              </a:lnSpc>
              <a:spcBef>
                <a:spcPts val="240"/>
              </a:spcBef>
              <a:spcAft>
                <a:spcPts val="0"/>
              </a:spcAft>
              <a:buClr>
                <a:schemeClr val="lt1"/>
              </a:buClr>
              <a:buSzPts val="1400"/>
              <a:buFont typeface="Arial"/>
              <a:buNone/>
              <a:defRPr sz="1200" b="0" i="0" u="none" strike="noStrike" cap="none">
                <a:solidFill>
                  <a:schemeClr val="lt1"/>
                </a:solidFill>
                <a:latin typeface="Cabin"/>
                <a:ea typeface="Cabin"/>
                <a:cs typeface="Cabin"/>
                <a:sym typeface="Cabin"/>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9pPr>
          </a:lstStyle>
          <a:p>
            <a:endParaRPr/>
          </a:p>
        </p:txBody>
      </p:sp>
      <p:sp>
        <p:nvSpPr>
          <p:cNvPr id="726" name="Google Shape;726;p120"/>
          <p:cNvSpPr txBox="1">
            <a:spLocks noGrp="1"/>
          </p:cNvSpPr>
          <p:nvPr>
            <p:ph type="title"/>
          </p:nvPr>
        </p:nvSpPr>
        <p:spPr>
          <a:xfrm>
            <a:off x="4877104" y="2228850"/>
            <a:ext cx="3885900" cy="7155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BA0C2F"/>
              </a:buClr>
              <a:buSzPts val="1400"/>
              <a:buFont typeface="Cabin"/>
              <a:buNone/>
              <a:defRPr sz="2800" b="0" i="0" u="none" strike="noStrike" cap="none">
                <a:solidFill>
                  <a:srgbClr val="BA0C2F"/>
                </a:solidFill>
                <a:latin typeface="Cabin"/>
                <a:ea typeface="Cabin"/>
                <a:cs typeface="Cabin"/>
                <a:sym typeface="Cab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matchingName="Red/White 3 Content">
  <p:cSld name="Red/White 3 Content">
    <p:bg>
      <p:bgPr>
        <a:solidFill>
          <a:schemeClr val="lt1"/>
        </a:solidFill>
        <a:effectLst/>
      </p:bgPr>
    </p:bg>
    <p:spTree>
      <p:nvGrpSpPr>
        <p:cNvPr id="1" name="Shape 727"/>
        <p:cNvGrpSpPr/>
        <p:nvPr/>
      </p:nvGrpSpPr>
      <p:grpSpPr>
        <a:xfrm>
          <a:off x="0" y="0"/>
          <a:ext cx="0" cy="0"/>
          <a:chOff x="0" y="0"/>
          <a:chExt cx="0" cy="0"/>
        </a:xfrm>
      </p:grpSpPr>
      <p:sp>
        <p:nvSpPr>
          <p:cNvPr id="728" name="Google Shape;728;p121"/>
          <p:cNvSpPr txBox="1">
            <a:spLocks noGrp="1"/>
          </p:cNvSpPr>
          <p:nvPr>
            <p:ph type="body" idx="1"/>
          </p:nvPr>
        </p:nvSpPr>
        <p:spPr>
          <a:xfrm>
            <a:off x="686104" y="1200150"/>
            <a:ext cx="2514300" cy="3429000"/>
          </a:xfrm>
          <a:prstGeom prst="rect">
            <a:avLst/>
          </a:prstGeom>
          <a:noFill/>
          <a:ln>
            <a:noFill/>
          </a:ln>
        </p:spPr>
        <p:txBody>
          <a:bodyPr spcFirstLastPara="1" wrap="square" lIns="91425" tIns="91425" rIns="91425" bIns="91425" anchor="t" anchorCtr="0">
            <a:noAutofit/>
          </a:bodyPr>
          <a:lstStyle>
            <a:lvl1pPr marL="457200" marR="0" lvl="0" indent="-355600" algn="l" rtl="0">
              <a:lnSpc>
                <a:spcPct val="100000"/>
              </a:lnSpc>
              <a:spcBef>
                <a:spcPts val="0"/>
              </a:spcBef>
              <a:spcAft>
                <a:spcPts val="0"/>
              </a:spcAft>
              <a:buClr>
                <a:srgbClr val="6C6463"/>
              </a:buClr>
              <a:buSzPts val="2000"/>
              <a:buFont typeface="Arial"/>
              <a:buChar char="•"/>
              <a:defRPr sz="2000" b="0" i="0" u="none" strike="noStrike" cap="none">
                <a:solidFill>
                  <a:srgbClr val="6C6463"/>
                </a:solidFill>
                <a:latin typeface="Cabin"/>
                <a:ea typeface="Cabin"/>
                <a:cs typeface="Cabin"/>
                <a:sym typeface="Cabin"/>
              </a:defRPr>
            </a:lvl1pPr>
            <a:lvl2pPr marL="914400" marR="0" lvl="1" indent="-342900" algn="l" rtl="0">
              <a:lnSpc>
                <a:spcPct val="100000"/>
              </a:lnSpc>
              <a:spcBef>
                <a:spcPts val="1200"/>
              </a:spcBef>
              <a:spcAft>
                <a:spcPts val="0"/>
              </a:spcAft>
              <a:buClr>
                <a:srgbClr val="6C6463"/>
              </a:buClr>
              <a:buSzPts val="1800"/>
              <a:buFont typeface="Arial"/>
              <a:buChar char="–"/>
              <a:defRPr sz="1800" b="0" i="0" u="none" strike="noStrike" cap="none">
                <a:solidFill>
                  <a:srgbClr val="6C6463"/>
                </a:solidFill>
                <a:latin typeface="Cabin"/>
                <a:ea typeface="Cabin"/>
                <a:cs typeface="Cabin"/>
                <a:sym typeface="Cabin"/>
              </a:defRPr>
            </a:lvl2pPr>
            <a:lvl3pPr marL="1371600" marR="0" lvl="2" indent="-330200" algn="l" rtl="0">
              <a:lnSpc>
                <a:spcPct val="100000"/>
              </a:lnSpc>
              <a:spcBef>
                <a:spcPts val="120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3pPr>
            <a:lvl4pPr marL="1828800" marR="0" lvl="3" indent="-317500" algn="l" rtl="0">
              <a:lnSpc>
                <a:spcPct val="100000"/>
              </a:lnSpc>
              <a:spcBef>
                <a:spcPts val="280"/>
              </a:spcBef>
              <a:spcAft>
                <a:spcPts val="0"/>
              </a:spcAft>
              <a:buClr>
                <a:srgbClr val="6C6463"/>
              </a:buClr>
              <a:buSzPts val="1400"/>
              <a:buFont typeface="Arial"/>
              <a:buChar char="–"/>
              <a:defRPr sz="1400" b="0" i="0" u="none" strike="noStrike" cap="none">
                <a:solidFill>
                  <a:srgbClr val="6C6463"/>
                </a:solidFill>
                <a:latin typeface="Cabin"/>
                <a:ea typeface="Cabin"/>
                <a:cs typeface="Cabin"/>
                <a:sym typeface="Cabin"/>
              </a:defRPr>
            </a:lvl4pPr>
            <a:lvl5pPr marL="2286000" marR="0" lvl="4" indent="-330200" algn="l" rtl="0">
              <a:lnSpc>
                <a:spcPct val="100000"/>
              </a:lnSpc>
              <a:spcBef>
                <a:spcPts val="320"/>
              </a:spcBef>
              <a:spcAft>
                <a:spcPts val="0"/>
              </a:spcAft>
              <a:buClr>
                <a:srgbClr val="FFFFFF"/>
              </a:buClr>
              <a:buSzPts val="1600"/>
              <a:buFont typeface="Arial"/>
              <a:buChar char="»"/>
              <a:defRPr sz="1600" b="0" i="0" u="none" strike="noStrike" cap="none">
                <a:solidFill>
                  <a:srgbClr val="FFFFFF"/>
                </a:solidFill>
                <a:latin typeface="Cabin"/>
                <a:ea typeface="Cabin"/>
                <a:cs typeface="Cabin"/>
                <a:sym typeface="Cabin"/>
              </a:defRPr>
            </a:lvl5pPr>
            <a:lvl6pPr marL="2743200" marR="0" lvl="5"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6pPr>
            <a:lvl7pPr marL="3200400" marR="0" lvl="6"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7pPr>
            <a:lvl8pPr marL="3657600" marR="0" lvl="7"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8pPr>
            <a:lvl9pPr marL="4114800" marR="0" lvl="8"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9pPr>
          </a:lstStyle>
          <a:p>
            <a:endParaRPr/>
          </a:p>
        </p:txBody>
      </p:sp>
      <p:sp>
        <p:nvSpPr>
          <p:cNvPr id="729" name="Google Shape;729;p121"/>
          <p:cNvSpPr txBox="1">
            <a:spLocks noGrp="1"/>
          </p:cNvSpPr>
          <p:nvPr>
            <p:ph type="body" idx="2"/>
          </p:nvPr>
        </p:nvSpPr>
        <p:spPr>
          <a:xfrm>
            <a:off x="5943600" y="1200150"/>
            <a:ext cx="2514900" cy="3429000"/>
          </a:xfrm>
          <a:prstGeom prst="rect">
            <a:avLst/>
          </a:prstGeom>
          <a:noFill/>
          <a:ln>
            <a:noFill/>
          </a:ln>
        </p:spPr>
        <p:txBody>
          <a:bodyPr spcFirstLastPara="1" wrap="square" lIns="91425" tIns="91425" rIns="91425" bIns="91425" anchor="t" anchorCtr="0">
            <a:noAutofit/>
          </a:bodyPr>
          <a:lstStyle>
            <a:lvl1pPr marL="457200" marR="0" lvl="0" indent="-355600" algn="l" rtl="0">
              <a:lnSpc>
                <a:spcPct val="100000"/>
              </a:lnSpc>
              <a:spcBef>
                <a:spcPts val="0"/>
              </a:spcBef>
              <a:spcAft>
                <a:spcPts val="0"/>
              </a:spcAft>
              <a:buClr>
                <a:srgbClr val="6C6463"/>
              </a:buClr>
              <a:buSzPts val="2000"/>
              <a:buFont typeface="Arial"/>
              <a:buChar char="•"/>
              <a:defRPr sz="2000" b="0" i="0" u="none" strike="noStrike" cap="none">
                <a:solidFill>
                  <a:srgbClr val="6C6463"/>
                </a:solidFill>
                <a:latin typeface="Cabin"/>
                <a:ea typeface="Cabin"/>
                <a:cs typeface="Cabin"/>
                <a:sym typeface="Cabin"/>
              </a:defRPr>
            </a:lvl1pPr>
            <a:lvl2pPr marL="914400" marR="0" lvl="1" indent="-342900" algn="l" rtl="0">
              <a:lnSpc>
                <a:spcPct val="100000"/>
              </a:lnSpc>
              <a:spcBef>
                <a:spcPts val="1200"/>
              </a:spcBef>
              <a:spcAft>
                <a:spcPts val="0"/>
              </a:spcAft>
              <a:buClr>
                <a:srgbClr val="6C6463"/>
              </a:buClr>
              <a:buSzPts val="1800"/>
              <a:buFont typeface="Arial"/>
              <a:buChar char="–"/>
              <a:defRPr sz="1800" b="0" i="0" u="none" strike="noStrike" cap="none">
                <a:solidFill>
                  <a:srgbClr val="6C6463"/>
                </a:solidFill>
                <a:latin typeface="Cabin"/>
                <a:ea typeface="Cabin"/>
                <a:cs typeface="Cabin"/>
                <a:sym typeface="Cabin"/>
              </a:defRPr>
            </a:lvl2pPr>
            <a:lvl3pPr marL="1371600" marR="0" lvl="2" indent="-330200" algn="l" rtl="0">
              <a:lnSpc>
                <a:spcPct val="100000"/>
              </a:lnSpc>
              <a:spcBef>
                <a:spcPts val="120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3pPr>
            <a:lvl4pPr marL="1828800" marR="0" lvl="3" indent="-317500" algn="l" rtl="0">
              <a:lnSpc>
                <a:spcPct val="100000"/>
              </a:lnSpc>
              <a:spcBef>
                <a:spcPts val="280"/>
              </a:spcBef>
              <a:spcAft>
                <a:spcPts val="0"/>
              </a:spcAft>
              <a:buClr>
                <a:srgbClr val="6C6463"/>
              </a:buClr>
              <a:buSzPts val="1400"/>
              <a:buFont typeface="Arial"/>
              <a:buChar char="–"/>
              <a:defRPr sz="1400" b="0" i="0" u="none" strike="noStrike" cap="none">
                <a:solidFill>
                  <a:srgbClr val="6C6463"/>
                </a:solidFill>
                <a:latin typeface="Cabin"/>
                <a:ea typeface="Cabin"/>
                <a:cs typeface="Cabin"/>
                <a:sym typeface="Cabin"/>
              </a:defRPr>
            </a:lvl4pPr>
            <a:lvl5pPr marL="2286000" marR="0" lvl="4" indent="-330200" algn="l" rtl="0">
              <a:lnSpc>
                <a:spcPct val="100000"/>
              </a:lnSpc>
              <a:spcBef>
                <a:spcPts val="320"/>
              </a:spcBef>
              <a:spcAft>
                <a:spcPts val="0"/>
              </a:spcAft>
              <a:buClr>
                <a:srgbClr val="FFFFFF"/>
              </a:buClr>
              <a:buSzPts val="1600"/>
              <a:buFont typeface="Arial"/>
              <a:buChar char="»"/>
              <a:defRPr sz="1600" b="0" i="0" u="none" strike="noStrike" cap="none">
                <a:solidFill>
                  <a:srgbClr val="FFFFFF"/>
                </a:solidFill>
                <a:latin typeface="Cabin"/>
                <a:ea typeface="Cabin"/>
                <a:cs typeface="Cabin"/>
                <a:sym typeface="Cabin"/>
              </a:defRPr>
            </a:lvl5pPr>
            <a:lvl6pPr marL="2743200" marR="0" lvl="5"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6pPr>
            <a:lvl7pPr marL="3200400" marR="0" lvl="6"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7pPr>
            <a:lvl8pPr marL="3657600" marR="0" lvl="7"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8pPr>
            <a:lvl9pPr marL="4114800" marR="0" lvl="8"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9pPr>
          </a:lstStyle>
          <a:p>
            <a:endParaRPr/>
          </a:p>
        </p:txBody>
      </p:sp>
      <p:sp>
        <p:nvSpPr>
          <p:cNvPr id="730" name="Google Shape;730;p121"/>
          <p:cNvSpPr txBox="1">
            <a:spLocks noGrp="1"/>
          </p:cNvSpPr>
          <p:nvPr>
            <p:ph type="dt" idx="10"/>
          </p:nvPr>
        </p:nvSpPr>
        <p:spPr>
          <a:xfrm>
            <a:off x="152400" y="4904418"/>
            <a:ext cx="2133600" cy="1248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000000"/>
              </a:buClr>
              <a:buSzPts val="1400"/>
              <a:buFont typeface="Arial"/>
              <a:buNone/>
              <a:defRPr sz="600" b="0" i="0" u="none" strike="noStrike" cap="none">
                <a:solidFill>
                  <a:srgbClr val="6C6463"/>
                </a:solidFill>
                <a:latin typeface="Cabin"/>
                <a:ea typeface="Cabin"/>
                <a:cs typeface="Cabin"/>
                <a:sym typeface="Cab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9pPr>
          </a:lstStyle>
          <a:p>
            <a:endParaRPr/>
          </a:p>
        </p:txBody>
      </p:sp>
      <p:sp>
        <p:nvSpPr>
          <p:cNvPr id="731" name="Google Shape;731;p121"/>
          <p:cNvSpPr txBox="1">
            <a:spLocks noGrp="1"/>
          </p:cNvSpPr>
          <p:nvPr>
            <p:ph type="ftr" idx="11"/>
          </p:nvPr>
        </p:nvSpPr>
        <p:spPr>
          <a:xfrm>
            <a:off x="3124200" y="4904418"/>
            <a:ext cx="2895600" cy="124800"/>
          </a:xfrm>
          <a:prstGeom prst="rect">
            <a:avLst/>
          </a:prstGeom>
          <a:noFill/>
          <a:ln>
            <a:noFill/>
          </a:ln>
        </p:spPr>
        <p:txBody>
          <a:bodyPr spcFirstLastPara="1" wrap="square" lIns="91425" tIns="91425" rIns="91425" bIns="91425" anchor="ctr" anchorCtr="0">
            <a:noAutofit/>
          </a:bodyPr>
          <a:lstStyle>
            <a:lvl1pPr marR="0" lvl="0" algn="ctr" rtl="0">
              <a:lnSpc>
                <a:spcPct val="100000"/>
              </a:lnSpc>
              <a:spcBef>
                <a:spcPts val="0"/>
              </a:spcBef>
              <a:spcAft>
                <a:spcPts val="0"/>
              </a:spcAft>
              <a:buClr>
                <a:srgbClr val="000000"/>
              </a:buClr>
              <a:buSzPts val="1400"/>
              <a:buFont typeface="Arial"/>
              <a:buNone/>
              <a:defRPr sz="600" b="0" i="0" u="none" strike="noStrike" cap="none">
                <a:solidFill>
                  <a:srgbClr val="6C6463"/>
                </a:solidFill>
                <a:latin typeface="Cabin"/>
                <a:ea typeface="Cabin"/>
                <a:cs typeface="Cabin"/>
                <a:sym typeface="Cab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9pPr>
          </a:lstStyle>
          <a:p>
            <a:endParaRPr/>
          </a:p>
        </p:txBody>
      </p:sp>
      <p:sp>
        <p:nvSpPr>
          <p:cNvPr id="732" name="Google Shape;732;p121"/>
          <p:cNvSpPr txBox="1">
            <a:spLocks noGrp="1"/>
          </p:cNvSpPr>
          <p:nvPr>
            <p:ph type="sldNum" idx="12"/>
          </p:nvPr>
        </p:nvSpPr>
        <p:spPr>
          <a:xfrm>
            <a:off x="6858000" y="4904418"/>
            <a:ext cx="2133600" cy="1248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1pPr>
            <a:lvl2pPr marL="0" marR="0" lvl="1"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2pPr>
            <a:lvl3pPr marL="0" marR="0" lvl="2"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3pPr>
            <a:lvl4pPr marL="0" marR="0" lvl="3"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4pPr>
            <a:lvl5pPr marL="0" marR="0" lvl="4"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5pPr>
            <a:lvl6pPr marL="0" marR="0" lvl="5"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6pPr>
            <a:lvl7pPr marL="0" marR="0" lvl="6"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7pPr>
            <a:lvl8pPr marL="0" marR="0" lvl="7"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8pPr>
            <a:lvl9pPr marL="0" marR="0" lvl="8"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9pPr>
          </a:lstStyle>
          <a:p>
            <a:pPr marL="0" lvl="0" indent="0" algn="r" rtl="0">
              <a:spcBef>
                <a:spcPts val="0"/>
              </a:spcBef>
              <a:spcAft>
                <a:spcPts val="0"/>
              </a:spcAft>
              <a:buNone/>
            </a:pPr>
            <a:fld id="{00000000-1234-1234-1234-123412341234}" type="slidenum">
              <a:rPr lang="en"/>
              <a:t>‹#›</a:t>
            </a:fld>
            <a:endParaRPr/>
          </a:p>
        </p:txBody>
      </p:sp>
      <p:sp>
        <p:nvSpPr>
          <p:cNvPr id="733" name="Google Shape;733;p121"/>
          <p:cNvSpPr txBox="1">
            <a:spLocks noGrp="1"/>
          </p:cNvSpPr>
          <p:nvPr>
            <p:ph type="title"/>
          </p:nvPr>
        </p:nvSpPr>
        <p:spPr>
          <a:xfrm>
            <a:off x="686104" y="342900"/>
            <a:ext cx="7772400" cy="685800"/>
          </a:xfrm>
          <a:prstGeom prst="rect">
            <a:avLst/>
          </a:prstGeom>
          <a:noFill/>
          <a:ln>
            <a:noFill/>
          </a:ln>
        </p:spPr>
        <p:txBody>
          <a:bodyPr spcFirstLastPara="1" wrap="square" lIns="91425" tIns="91425" rIns="91425" bIns="91425" anchor="b" anchorCtr="0">
            <a:noAutofit/>
          </a:bodyPr>
          <a:lstStyle>
            <a:lvl1pPr marR="0" lvl="0" algn="l" rtl="0">
              <a:lnSpc>
                <a:spcPct val="100000"/>
              </a:lnSpc>
              <a:spcBef>
                <a:spcPts val="0"/>
              </a:spcBef>
              <a:spcAft>
                <a:spcPts val="0"/>
              </a:spcAft>
              <a:buClr>
                <a:srgbClr val="BA0C2F"/>
              </a:buClr>
              <a:buSzPts val="1400"/>
              <a:buFont typeface="Cabin"/>
              <a:buNone/>
              <a:defRPr sz="2800" b="0" i="0" u="none" strike="noStrike" cap="none">
                <a:solidFill>
                  <a:srgbClr val="BA0C2F"/>
                </a:solidFill>
                <a:latin typeface="Cabin"/>
                <a:ea typeface="Cabin"/>
                <a:cs typeface="Cabin"/>
                <a:sym typeface="Cab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34" name="Google Shape;734;p121"/>
          <p:cNvSpPr txBox="1">
            <a:spLocks noGrp="1"/>
          </p:cNvSpPr>
          <p:nvPr>
            <p:ph type="body" idx="3"/>
          </p:nvPr>
        </p:nvSpPr>
        <p:spPr>
          <a:xfrm>
            <a:off x="3314548" y="1200150"/>
            <a:ext cx="2514900" cy="3429000"/>
          </a:xfrm>
          <a:prstGeom prst="rect">
            <a:avLst/>
          </a:prstGeom>
          <a:noFill/>
          <a:ln>
            <a:noFill/>
          </a:ln>
        </p:spPr>
        <p:txBody>
          <a:bodyPr spcFirstLastPara="1" wrap="square" lIns="91425" tIns="91425" rIns="91425" bIns="91425" anchor="t" anchorCtr="0">
            <a:noAutofit/>
          </a:bodyPr>
          <a:lstStyle>
            <a:lvl1pPr marL="457200" marR="0" lvl="0" indent="-355600" algn="l" rtl="0">
              <a:lnSpc>
                <a:spcPct val="100000"/>
              </a:lnSpc>
              <a:spcBef>
                <a:spcPts val="0"/>
              </a:spcBef>
              <a:spcAft>
                <a:spcPts val="0"/>
              </a:spcAft>
              <a:buClr>
                <a:srgbClr val="6C6463"/>
              </a:buClr>
              <a:buSzPts val="2000"/>
              <a:buFont typeface="Arial"/>
              <a:buChar char="•"/>
              <a:defRPr sz="2000" b="0" i="0" u="none" strike="noStrike" cap="none">
                <a:solidFill>
                  <a:srgbClr val="6C6463"/>
                </a:solidFill>
                <a:latin typeface="Cabin"/>
                <a:ea typeface="Cabin"/>
                <a:cs typeface="Cabin"/>
                <a:sym typeface="Cabin"/>
              </a:defRPr>
            </a:lvl1pPr>
            <a:lvl2pPr marL="914400" marR="0" lvl="1" indent="-342900" algn="l" rtl="0">
              <a:lnSpc>
                <a:spcPct val="100000"/>
              </a:lnSpc>
              <a:spcBef>
                <a:spcPts val="1200"/>
              </a:spcBef>
              <a:spcAft>
                <a:spcPts val="0"/>
              </a:spcAft>
              <a:buClr>
                <a:srgbClr val="6C6463"/>
              </a:buClr>
              <a:buSzPts val="1800"/>
              <a:buFont typeface="Arial"/>
              <a:buChar char="–"/>
              <a:defRPr sz="1800" b="0" i="0" u="none" strike="noStrike" cap="none">
                <a:solidFill>
                  <a:srgbClr val="6C6463"/>
                </a:solidFill>
                <a:latin typeface="Cabin"/>
                <a:ea typeface="Cabin"/>
                <a:cs typeface="Cabin"/>
                <a:sym typeface="Cabin"/>
              </a:defRPr>
            </a:lvl2pPr>
            <a:lvl3pPr marL="1371600" marR="0" lvl="2" indent="-330200" algn="l" rtl="0">
              <a:lnSpc>
                <a:spcPct val="100000"/>
              </a:lnSpc>
              <a:spcBef>
                <a:spcPts val="120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3pPr>
            <a:lvl4pPr marL="1828800" marR="0" lvl="3" indent="-317500" algn="l" rtl="0">
              <a:lnSpc>
                <a:spcPct val="100000"/>
              </a:lnSpc>
              <a:spcBef>
                <a:spcPts val="280"/>
              </a:spcBef>
              <a:spcAft>
                <a:spcPts val="0"/>
              </a:spcAft>
              <a:buClr>
                <a:srgbClr val="6C6463"/>
              </a:buClr>
              <a:buSzPts val="1400"/>
              <a:buFont typeface="Arial"/>
              <a:buChar char="–"/>
              <a:defRPr sz="1400" b="0" i="0" u="none" strike="noStrike" cap="none">
                <a:solidFill>
                  <a:srgbClr val="6C6463"/>
                </a:solidFill>
                <a:latin typeface="Cabin"/>
                <a:ea typeface="Cabin"/>
                <a:cs typeface="Cabin"/>
                <a:sym typeface="Cabin"/>
              </a:defRPr>
            </a:lvl4pPr>
            <a:lvl5pPr marL="2286000" marR="0" lvl="4" indent="-330200" algn="l" rtl="0">
              <a:lnSpc>
                <a:spcPct val="100000"/>
              </a:lnSpc>
              <a:spcBef>
                <a:spcPts val="320"/>
              </a:spcBef>
              <a:spcAft>
                <a:spcPts val="0"/>
              </a:spcAft>
              <a:buClr>
                <a:srgbClr val="FFFFFF"/>
              </a:buClr>
              <a:buSzPts val="1600"/>
              <a:buFont typeface="Arial"/>
              <a:buChar char="»"/>
              <a:defRPr sz="1600" b="0" i="0" u="none" strike="noStrike" cap="none">
                <a:solidFill>
                  <a:srgbClr val="FFFFFF"/>
                </a:solidFill>
                <a:latin typeface="Cabin"/>
                <a:ea typeface="Cabin"/>
                <a:cs typeface="Cabin"/>
                <a:sym typeface="Cabin"/>
              </a:defRPr>
            </a:lvl5pPr>
            <a:lvl6pPr marL="2743200" marR="0" lvl="5"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6pPr>
            <a:lvl7pPr marL="3200400" marR="0" lvl="6"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7pPr>
            <a:lvl8pPr marL="3657600" marR="0" lvl="7"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8pPr>
            <a:lvl9pPr marL="4114800" marR="0" lvl="8"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9pPr>
          </a:lstStyle>
          <a:p>
            <a:endParaRPr/>
          </a:p>
        </p:txBody>
      </p:sp>
    </p:spTree>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matchingName="Red/White 1 Content + Bottom Photo">
  <p:cSld name="Red/White 1 Content + Bottom Photo">
    <p:bg>
      <p:bgPr>
        <a:solidFill>
          <a:schemeClr val="lt1"/>
        </a:solidFill>
        <a:effectLst/>
      </p:bgPr>
    </p:bg>
    <p:spTree>
      <p:nvGrpSpPr>
        <p:cNvPr id="1" name="Shape 735"/>
        <p:cNvGrpSpPr/>
        <p:nvPr/>
      </p:nvGrpSpPr>
      <p:grpSpPr>
        <a:xfrm>
          <a:off x="0" y="0"/>
          <a:ext cx="0" cy="0"/>
          <a:chOff x="0" y="0"/>
          <a:chExt cx="0" cy="0"/>
        </a:xfrm>
      </p:grpSpPr>
      <p:sp>
        <p:nvSpPr>
          <p:cNvPr id="736" name="Google Shape;736;p122"/>
          <p:cNvSpPr>
            <a:spLocks noGrp="1"/>
          </p:cNvSpPr>
          <p:nvPr>
            <p:ph type="pic" idx="2"/>
          </p:nvPr>
        </p:nvSpPr>
        <p:spPr>
          <a:xfrm>
            <a:off x="152400" y="2571750"/>
            <a:ext cx="8839200" cy="2457600"/>
          </a:xfrm>
          <a:prstGeom prst="rect">
            <a:avLst/>
          </a:prstGeom>
          <a:solidFill>
            <a:srgbClr val="CFCDC9"/>
          </a:solidFill>
          <a:ln>
            <a:noFill/>
          </a:ln>
        </p:spPr>
        <p:txBody>
          <a:bodyPr spcFirstLastPara="1" wrap="square" lIns="91425" tIns="91425" rIns="91425" bIns="91425" anchor="t" anchorCtr="0">
            <a:noAutofit/>
          </a:bodyPr>
          <a:lstStyle>
            <a:lvl1pPr marR="0" lvl="0" algn="l" rtl="0">
              <a:lnSpc>
                <a:spcPct val="100000"/>
              </a:lnSpc>
              <a:spcBef>
                <a:spcPts val="240"/>
              </a:spcBef>
              <a:spcAft>
                <a:spcPts val="0"/>
              </a:spcAft>
              <a:buClr>
                <a:srgbClr val="6C6463"/>
              </a:buClr>
              <a:buSzPts val="1400"/>
              <a:buFont typeface="Arial"/>
              <a:buNone/>
              <a:defRPr sz="1200" b="0" i="0" u="none" strike="noStrike" cap="none">
                <a:solidFill>
                  <a:srgbClr val="6C6463"/>
                </a:solidFill>
                <a:latin typeface="Cabin"/>
                <a:ea typeface="Cabin"/>
                <a:cs typeface="Cabin"/>
                <a:sym typeface="Cabin"/>
              </a:defRPr>
            </a:lvl1pPr>
            <a:lvl2pPr marR="0" lvl="1" algn="l" rtl="0">
              <a:lnSpc>
                <a:spcPct val="100000"/>
              </a:lnSpc>
              <a:spcBef>
                <a:spcPts val="0"/>
              </a:spcBef>
              <a:spcAft>
                <a:spcPts val="0"/>
              </a:spcAft>
              <a:buClr>
                <a:srgbClr val="6C6463"/>
              </a:buClr>
              <a:buSzPts val="2000"/>
              <a:buFont typeface="Arial"/>
              <a:buChar char="–"/>
              <a:defRPr sz="2000" b="0" i="0" u="none" strike="noStrike" cap="none">
                <a:solidFill>
                  <a:srgbClr val="6C6463"/>
                </a:solidFill>
                <a:latin typeface="Cabin"/>
                <a:ea typeface="Cabin"/>
                <a:cs typeface="Cabin"/>
                <a:sym typeface="Cabin"/>
              </a:defRPr>
            </a:lvl2pPr>
            <a:lvl3pPr marR="0" lvl="2" algn="l" rtl="0">
              <a:lnSpc>
                <a:spcPct val="100000"/>
              </a:lnSpc>
              <a:spcBef>
                <a:spcPts val="1200"/>
              </a:spcBef>
              <a:spcAft>
                <a:spcPts val="0"/>
              </a:spcAft>
              <a:buClr>
                <a:srgbClr val="6C6463"/>
              </a:buClr>
              <a:buSzPts val="1800"/>
              <a:buFont typeface="Arial"/>
              <a:buChar char="•"/>
              <a:defRPr sz="1800" b="0" i="0" u="none" strike="noStrike" cap="none">
                <a:solidFill>
                  <a:srgbClr val="6C6463"/>
                </a:solidFill>
                <a:latin typeface="Cabin"/>
                <a:ea typeface="Cabin"/>
                <a:cs typeface="Cabin"/>
                <a:sym typeface="Cabin"/>
              </a:defRPr>
            </a:lvl3pPr>
            <a:lvl4pPr marR="0" lvl="3" algn="l" rtl="0">
              <a:lnSpc>
                <a:spcPct val="100000"/>
              </a:lnSpc>
              <a:spcBef>
                <a:spcPts val="32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4pPr>
            <a:lvl5pPr marR="0" lvl="4" algn="l" rtl="0">
              <a:lnSpc>
                <a:spcPct val="100000"/>
              </a:lnSpc>
              <a:spcBef>
                <a:spcPts val="280"/>
              </a:spcBef>
              <a:spcAft>
                <a:spcPts val="0"/>
              </a:spcAft>
              <a:buClr>
                <a:srgbClr val="6C6463"/>
              </a:buClr>
              <a:buSzPts val="1400"/>
              <a:buFont typeface="Arial"/>
              <a:buChar char="»"/>
              <a:defRPr sz="1400" b="0" i="0" u="none" strike="noStrike" cap="none">
                <a:solidFill>
                  <a:srgbClr val="6C6463"/>
                </a:solidFill>
                <a:latin typeface="Cabin"/>
                <a:ea typeface="Cabin"/>
                <a:cs typeface="Cabin"/>
                <a:sym typeface="Cabin"/>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9pPr>
          </a:lstStyle>
          <a:p>
            <a:endParaRPr/>
          </a:p>
        </p:txBody>
      </p:sp>
      <p:sp>
        <p:nvSpPr>
          <p:cNvPr id="737" name="Google Shape;737;p122"/>
          <p:cNvSpPr txBox="1">
            <a:spLocks noGrp="1"/>
          </p:cNvSpPr>
          <p:nvPr>
            <p:ph type="body" idx="1"/>
          </p:nvPr>
        </p:nvSpPr>
        <p:spPr>
          <a:xfrm>
            <a:off x="685800" y="1200150"/>
            <a:ext cx="7772400" cy="1200000"/>
          </a:xfrm>
          <a:prstGeom prst="rect">
            <a:avLst/>
          </a:prstGeom>
          <a:noFill/>
          <a:ln>
            <a:noFill/>
          </a:ln>
        </p:spPr>
        <p:txBody>
          <a:bodyPr spcFirstLastPara="1" wrap="square" lIns="91425" tIns="91425" rIns="91425" bIns="91425" anchor="t" anchorCtr="0">
            <a:noAutofit/>
          </a:bodyPr>
          <a:lstStyle>
            <a:lvl1pPr marL="457200" marR="0" lvl="0" indent="-355600" algn="l" rtl="0">
              <a:lnSpc>
                <a:spcPct val="100000"/>
              </a:lnSpc>
              <a:spcBef>
                <a:spcPts val="0"/>
              </a:spcBef>
              <a:spcAft>
                <a:spcPts val="0"/>
              </a:spcAft>
              <a:buClr>
                <a:srgbClr val="6C6463"/>
              </a:buClr>
              <a:buSzPts val="2000"/>
              <a:buFont typeface="Arial"/>
              <a:buChar char="•"/>
              <a:defRPr sz="2000" b="0" i="0" u="none" strike="noStrike" cap="none">
                <a:solidFill>
                  <a:srgbClr val="6C6463"/>
                </a:solidFill>
                <a:latin typeface="Cabin"/>
                <a:ea typeface="Cabin"/>
                <a:cs typeface="Cabin"/>
                <a:sym typeface="Cabin"/>
              </a:defRPr>
            </a:lvl1pPr>
            <a:lvl2pPr marL="914400" marR="0" lvl="1" indent="-355600" algn="l" rtl="0">
              <a:lnSpc>
                <a:spcPct val="100000"/>
              </a:lnSpc>
              <a:spcBef>
                <a:spcPts val="1200"/>
              </a:spcBef>
              <a:spcAft>
                <a:spcPts val="0"/>
              </a:spcAft>
              <a:buClr>
                <a:srgbClr val="6C6463"/>
              </a:buClr>
              <a:buSzPts val="2000"/>
              <a:buFont typeface="Arial"/>
              <a:buChar char="–"/>
              <a:defRPr sz="2000" b="0" i="0" u="none" strike="noStrike" cap="none">
                <a:solidFill>
                  <a:srgbClr val="6C6463"/>
                </a:solidFill>
                <a:latin typeface="Cabin"/>
                <a:ea typeface="Cabin"/>
                <a:cs typeface="Cabin"/>
                <a:sym typeface="Cabin"/>
              </a:defRPr>
            </a:lvl2pPr>
            <a:lvl3pPr marL="1371600" marR="0" lvl="2" indent="-342900" algn="l" rtl="0">
              <a:lnSpc>
                <a:spcPct val="100000"/>
              </a:lnSpc>
              <a:spcBef>
                <a:spcPts val="1200"/>
              </a:spcBef>
              <a:spcAft>
                <a:spcPts val="0"/>
              </a:spcAft>
              <a:buClr>
                <a:srgbClr val="6C6463"/>
              </a:buClr>
              <a:buSzPts val="1800"/>
              <a:buFont typeface="Arial"/>
              <a:buChar char="•"/>
              <a:defRPr sz="1800" b="0" i="0" u="none" strike="noStrike" cap="none">
                <a:solidFill>
                  <a:srgbClr val="6C6463"/>
                </a:solidFill>
                <a:latin typeface="Cabin"/>
                <a:ea typeface="Cabin"/>
                <a:cs typeface="Cabin"/>
                <a:sym typeface="Cabin"/>
              </a:defRPr>
            </a:lvl3pPr>
            <a:lvl4pPr marL="1828800" marR="0" lvl="3" indent="-330200" algn="l" rtl="0">
              <a:lnSpc>
                <a:spcPct val="100000"/>
              </a:lnSpc>
              <a:spcBef>
                <a:spcPts val="32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4pPr>
            <a:lvl5pPr marL="2286000" marR="0" lvl="4" indent="-317500" algn="l" rtl="0">
              <a:lnSpc>
                <a:spcPct val="100000"/>
              </a:lnSpc>
              <a:spcBef>
                <a:spcPts val="280"/>
              </a:spcBef>
              <a:spcAft>
                <a:spcPts val="0"/>
              </a:spcAft>
              <a:buClr>
                <a:srgbClr val="FFFFFF"/>
              </a:buClr>
              <a:buSzPts val="1400"/>
              <a:buFont typeface="Arial"/>
              <a:buChar char="»"/>
              <a:defRPr sz="1400" b="0" i="0" u="none" strike="noStrike" cap="none">
                <a:solidFill>
                  <a:srgbClr val="FFFFFF"/>
                </a:solidFill>
                <a:latin typeface="Cabin"/>
                <a:ea typeface="Cabin"/>
                <a:cs typeface="Cabin"/>
                <a:sym typeface="Cabin"/>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9pPr>
          </a:lstStyle>
          <a:p>
            <a:endParaRPr/>
          </a:p>
        </p:txBody>
      </p:sp>
      <p:sp>
        <p:nvSpPr>
          <p:cNvPr id="738" name="Google Shape;738;p122"/>
          <p:cNvSpPr txBox="1">
            <a:spLocks noGrp="1"/>
          </p:cNvSpPr>
          <p:nvPr>
            <p:ph type="dt" idx="10"/>
          </p:nvPr>
        </p:nvSpPr>
        <p:spPr>
          <a:xfrm>
            <a:off x="152400" y="4890700"/>
            <a:ext cx="2133600" cy="1386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000000"/>
              </a:buClr>
              <a:buSzPts val="1400"/>
              <a:buFont typeface="Arial"/>
              <a:buNone/>
              <a:defRPr sz="600" b="0" i="0" u="none" strike="noStrike" cap="none">
                <a:solidFill>
                  <a:srgbClr val="FFFFFF"/>
                </a:solidFill>
                <a:latin typeface="Cabin"/>
                <a:ea typeface="Cabin"/>
                <a:cs typeface="Cabin"/>
                <a:sym typeface="Cab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9pPr>
          </a:lstStyle>
          <a:p>
            <a:endParaRPr/>
          </a:p>
        </p:txBody>
      </p:sp>
      <p:sp>
        <p:nvSpPr>
          <p:cNvPr id="739" name="Google Shape;739;p122"/>
          <p:cNvSpPr txBox="1">
            <a:spLocks noGrp="1"/>
          </p:cNvSpPr>
          <p:nvPr>
            <p:ph type="ftr" idx="11"/>
          </p:nvPr>
        </p:nvSpPr>
        <p:spPr>
          <a:xfrm>
            <a:off x="3124200" y="4890700"/>
            <a:ext cx="2895600" cy="138600"/>
          </a:xfrm>
          <a:prstGeom prst="rect">
            <a:avLst/>
          </a:prstGeom>
          <a:noFill/>
          <a:ln>
            <a:noFill/>
          </a:ln>
        </p:spPr>
        <p:txBody>
          <a:bodyPr spcFirstLastPara="1" wrap="square" lIns="91425" tIns="91425" rIns="91425" bIns="91425" anchor="ctr" anchorCtr="0">
            <a:noAutofit/>
          </a:bodyPr>
          <a:lstStyle>
            <a:lvl1pPr marR="0" lvl="0" algn="ctr" rtl="0">
              <a:lnSpc>
                <a:spcPct val="100000"/>
              </a:lnSpc>
              <a:spcBef>
                <a:spcPts val="0"/>
              </a:spcBef>
              <a:spcAft>
                <a:spcPts val="0"/>
              </a:spcAft>
              <a:buClr>
                <a:srgbClr val="000000"/>
              </a:buClr>
              <a:buSzPts val="1400"/>
              <a:buFont typeface="Arial"/>
              <a:buNone/>
              <a:defRPr sz="600" b="0" i="0" u="none" strike="noStrike" cap="none">
                <a:solidFill>
                  <a:srgbClr val="FFFFFF"/>
                </a:solidFill>
                <a:latin typeface="Cabin"/>
                <a:ea typeface="Cabin"/>
                <a:cs typeface="Cabin"/>
                <a:sym typeface="Cab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9pPr>
          </a:lstStyle>
          <a:p>
            <a:endParaRPr/>
          </a:p>
        </p:txBody>
      </p:sp>
      <p:sp>
        <p:nvSpPr>
          <p:cNvPr id="740" name="Google Shape;740;p122"/>
          <p:cNvSpPr txBox="1">
            <a:spLocks noGrp="1"/>
          </p:cNvSpPr>
          <p:nvPr>
            <p:ph type="sldNum" idx="12"/>
          </p:nvPr>
        </p:nvSpPr>
        <p:spPr>
          <a:xfrm>
            <a:off x="6858000" y="4890700"/>
            <a:ext cx="2133600" cy="1386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1pPr>
            <a:lvl2pPr marL="0" marR="0" lvl="1"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2pPr>
            <a:lvl3pPr marL="0" marR="0" lvl="2"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3pPr>
            <a:lvl4pPr marL="0" marR="0" lvl="3"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4pPr>
            <a:lvl5pPr marL="0" marR="0" lvl="4"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5pPr>
            <a:lvl6pPr marL="0" marR="0" lvl="5"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6pPr>
            <a:lvl7pPr marL="0" marR="0" lvl="6"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7pPr>
            <a:lvl8pPr marL="0" marR="0" lvl="7"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8pPr>
            <a:lvl9pPr marL="0" marR="0" lvl="8"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9pPr>
          </a:lstStyle>
          <a:p>
            <a:pPr marL="0" lvl="0" indent="0" algn="r" rtl="0">
              <a:spcBef>
                <a:spcPts val="0"/>
              </a:spcBef>
              <a:spcAft>
                <a:spcPts val="0"/>
              </a:spcAft>
              <a:buNone/>
            </a:pPr>
            <a:fld id="{00000000-1234-1234-1234-123412341234}" type="slidenum">
              <a:rPr lang="en"/>
              <a:t>‹#›</a:t>
            </a:fld>
            <a:endParaRPr/>
          </a:p>
        </p:txBody>
      </p:sp>
      <p:sp>
        <p:nvSpPr>
          <p:cNvPr id="741" name="Google Shape;741;p122"/>
          <p:cNvSpPr txBox="1">
            <a:spLocks noGrp="1"/>
          </p:cNvSpPr>
          <p:nvPr>
            <p:ph type="title"/>
          </p:nvPr>
        </p:nvSpPr>
        <p:spPr>
          <a:xfrm>
            <a:off x="686104" y="342900"/>
            <a:ext cx="7772400" cy="685800"/>
          </a:xfrm>
          <a:prstGeom prst="rect">
            <a:avLst/>
          </a:prstGeom>
          <a:noFill/>
          <a:ln>
            <a:noFill/>
          </a:ln>
        </p:spPr>
        <p:txBody>
          <a:bodyPr spcFirstLastPara="1" wrap="square" lIns="91425" tIns="91425" rIns="91425" bIns="91425" anchor="b" anchorCtr="0">
            <a:noAutofit/>
          </a:bodyPr>
          <a:lstStyle>
            <a:lvl1pPr marR="0" lvl="0" algn="l" rtl="0">
              <a:lnSpc>
                <a:spcPct val="100000"/>
              </a:lnSpc>
              <a:spcBef>
                <a:spcPts val="0"/>
              </a:spcBef>
              <a:spcAft>
                <a:spcPts val="0"/>
              </a:spcAft>
              <a:buClr>
                <a:srgbClr val="BA0C2F"/>
              </a:buClr>
              <a:buSzPts val="1400"/>
              <a:buFont typeface="Cabin"/>
              <a:buNone/>
              <a:defRPr sz="2800" b="0" i="0" u="none" strike="noStrike" cap="none">
                <a:solidFill>
                  <a:srgbClr val="BA0C2F"/>
                </a:solidFill>
                <a:latin typeface="Cabin"/>
                <a:ea typeface="Cabin"/>
                <a:cs typeface="Cabin"/>
                <a:sym typeface="Cab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42" name="Google Shape;742;p122"/>
          <p:cNvSpPr txBox="1">
            <a:spLocks noGrp="1"/>
          </p:cNvSpPr>
          <p:nvPr>
            <p:ph type="body" idx="3"/>
          </p:nvPr>
        </p:nvSpPr>
        <p:spPr>
          <a:xfrm rot="-5400000">
            <a:off x="7870634" y="3508049"/>
            <a:ext cx="2057400" cy="184800"/>
          </a:xfrm>
          <a:prstGeom prst="rect">
            <a:avLst/>
          </a:prstGeom>
          <a:noFill/>
          <a:ln>
            <a:noFill/>
          </a:ln>
        </p:spPr>
        <p:txBody>
          <a:bodyPr spcFirstLastPara="1" wrap="square" lIns="91425" tIns="91425" rIns="91425" bIns="91425" anchor="t" anchorCtr="0">
            <a:noAutofit/>
          </a:bodyPr>
          <a:lstStyle>
            <a:lvl1pPr marL="457200" marR="0" lvl="0" indent="-228600" algn="r" rtl="0">
              <a:lnSpc>
                <a:spcPct val="100000"/>
              </a:lnSpc>
              <a:spcBef>
                <a:spcPts val="0"/>
              </a:spcBef>
              <a:spcAft>
                <a:spcPts val="0"/>
              </a:spcAft>
              <a:buClr>
                <a:srgbClr val="FFFFFF"/>
              </a:buClr>
              <a:buSzPts val="2000"/>
              <a:buFont typeface="Arial"/>
              <a:buNone/>
              <a:defRPr sz="600" b="0" i="0" u="none" strike="noStrike" cap="none">
                <a:solidFill>
                  <a:srgbClr val="FFFFFF"/>
                </a:solidFill>
                <a:latin typeface="Cabin"/>
                <a:ea typeface="Cabin"/>
                <a:cs typeface="Cabin"/>
                <a:sym typeface="Cabin"/>
              </a:defRPr>
            </a:lvl1pPr>
            <a:lvl2pPr marL="914400" marR="0" lvl="1" indent="-228600" algn="l" rtl="0">
              <a:lnSpc>
                <a:spcPct val="100000"/>
              </a:lnSpc>
              <a:spcBef>
                <a:spcPts val="1200"/>
              </a:spcBef>
              <a:spcAft>
                <a:spcPts val="0"/>
              </a:spcAft>
              <a:buClr>
                <a:schemeClr val="lt1"/>
              </a:buClr>
              <a:buSzPts val="2000"/>
              <a:buFont typeface="Arial"/>
              <a:buNone/>
              <a:defRPr sz="1800" b="0" i="0" u="none" strike="noStrike" cap="none">
                <a:solidFill>
                  <a:schemeClr val="lt1"/>
                </a:solidFill>
                <a:latin typeface="Cabin"/>
                <a:ea typeface="Cabin"/>
                <a:cs typeface="Cabin"/>
                <a:sym typeface="Cabin"/>
              </a:defRPr>
            </a:lvl2pPr>
            <a:lvl3pPr marL="1371600" marR="0" lvl="2" indent="-228600" algn="l" rtl="0">
              <a:lnSpc>
                <a:spcPct val="100000"/>
              </a:lnSpc>
              <a:spcBef>
                <a:spcPts val="1200"/>
              </a:spcBef>
              <a:spcAft>
                <a:spcPts val="0"/>
              </a:spcAft>
              <a:buClr>
                <a:schemeClr val="lt1"/>
              </a:buClr>
              <a:buSzPts val="1800"/>
              <a:buFont typeface="Arial"/>
              <a:buNone/>
              <a:defRPr sz="1600" b="0" i="0" u="none" strike="noStrike" cap="none">
                <a:solidFill>
                  <a:schemeClr val="lt1"/>
                </a:solidFill>
                <a:latin typeface="Cabin"/>
                <a:ea typeface="Cabin"/>
                <a:cs typeface="Cabin"/>
                <a:sym typeface="Cabin"/>
              </a:defRPr>
            </a:lvl3pPr>
            <a:lvl4pPr marL="1828800" marR="0" lvl="3" indent="-228600" algn="l" rtl="0">
              <a:lnSpc>
                <a:spcPct val="100000"/>
              </a:lnSpc>
              <a:spcBef>
                <a:spcPts val="280"/>
              </a:spcBef>
              <a:spcAft>
                <a:spcPts val="0"/>
              </a:spcAft>
              <a:buClr>
                <a:schemeClr val="lt1"/>
              </a:buClr>
              <a:buSzPts val="1600"/>
              <a:buFont typeface="Arial"/>
              <a:buNone/>
              <a:defRPr sz="1400" b="0" i="0" u="none" strike="noStrike" cap="none">
                <a:solidFill>
                  <a:schemeClr val="lt1"/>
                </a:solidFill>
                <a:latin typeface="Cabin"/>
                <a:ea typeface="Cabin"/>
                <a:cs typeface="Cabin"/>
                <a:sym typeface="Cabin"/>
              </a:defRPr>
            </a:lvl4pPr>
            <a:lvl5pPr marL="2286000" marR="0" lvl="4" indent="-228600" algn="l" rtl="0">
              <a:lnSpc>
                <a:spcPct val="100000"/>
              </a:lnSpc>
              <a:spcBef>
                <a:spcPts val="240"/>
              </a:spcBef>
              <a:spcAft>
                <a:spcPts val="0"/>
              </a:spcAft>
              <a:buClr>
                <a:schemeClr val="lt1"/>
              </a:buClr>
              <a:buSzPts val="1400"/>
              <a:buFont typeface="Arial"/>
              <a:buNone/>
              <a:defRPr sz="1200" b="0" i="0" u="none" strike="noStrike" cap="none">
                <a:solidFill>
                  <a:schemeClr val="lt1"/>
                </a:solidFill>
                <a:latin typeface="Cabin"/>
                <a:ea typeface="Cabin"/>
                <a:cs typeface="Cabin"/>
                <a:sym typeface="Cabin"/>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9pPr>
          </a:lstStyle>
          <a:p>
            <a:endParaRPr/>
          </a:p>
        </p:txBody>
      </p:sp>
    </p:spTree>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matchingName="Red/White 1 Content + Right Photo">
  <p:cSld name="Red/White 1 Content + Right Photo">
    <p:bg>
      <p:bgPr>
        <a:solidFill>
          <a:schemeClr val="lt1"/>
        </a:solidFill>
        <a:effectLst/>
      </p:bgPr>
    </p:bg>
    <p:spTree>
      <p:nvGrpSpPr>
        <p:cNvPr id="1" name="Shape 743"/>
        <p:cNvGrpSpPr/>
        <p:nvPr/>
      </p:nvGrpSpPr>
      <p:grpSpPr>
        <a:xfrm>
          <a:off x="0" y="0"/>
          <a:ext cx="0" cy="0"/>
          <a:chOff x="0" y="0"/>
          <a:chExt cx="0" cy="0"/>
        </a:xfrm>
      </p:grpSpPr>
      <p:sp>
        <p:nvSpPr>
          <p:cNvPr id="744" name="Google Shape;744;p123"/>
          <p:cNvSpPr>
            <a:spLocks noGrp="1"/>
          </p:cNvSpPr>
          <p:nvPr>
            <p:ph type="pic" idx="2"/>
          </p:nvPr>
        </p:nvSpPr>
        <p:spPr>
          <a:xfrm>
            <a:off x="4572000" y="114300"/>
            <a:ext cx="4419600" cy="4914900"/>
          </a:xfrm>
          <a:prstGeom prst="rect">
            <a:avLst/>
          </a:prstGeom>
          <a:solidFill>
            <a:srgbClr val="CFCDC9"/>
          </a:solidFill>
          <a:ln>
            <a:noFill/>
          </a:ln>
        </p:spPr>
        <p:txBody>
          <a:bodyPr spcFirstLastPara="1" wrap="square" lIns="91425" tIns="91425" rIns="91425" bIns="91425" anchor="t" anchorCtr="0">
            <a:noAutofit/>
          </a:bodyPr>
          <a:lstStyle>
            <a:lvl1pPr marR="0" lvl="0" algn="l" rtl="0">
              <a:lnSpc>
                <a:spcPct val="100000"/>
              </a:lnSpc>
              <a:spcBef>
                <a:spcPts val="240"/>
              </a:spcBef>
              <a:spcAft>
                <a:spcPts val="0"/>
              </a:spcAft>
              <a:buClr>
                <a:srgbClr val="6C6463"/>
              </a:buClr>
              <a:buSzPts val="1400"/>
              <a:buFont typeface="Arial"/>
              <a:buNone/>
              <a:defRPr sz="1200" b="0" i="0" u="none" strike="noStrike" cap="none">
                <a:solidFill>
                  <a:srgbClr val="6C6463"/>
                </a:solidFill>
                <a:latin typeface="Cabin"/>
                <a:ea typeface="Cabin"/>
                <a:cs typeface="Cabin"/>
                <a:sym typeface="Cabin"/>
              </a:defRPr>
            </a:lvl1pPr>
            <a:lvl2pPr marR="0" lvl="1" algn="l" rtl="0">
              <a:lnSpc>
                <a:spcPct val="100000"/>
              </a:lnSpc>
              <a:spcBef>
                <a:spcPts val="0"/>
              </a:spcBef>
              <a:spcAft>
                <a:spcPts val="0"/>
              </a:spcAft>
              <a:buClr>
                <a:srgbClr val="6C6463"/>
              </a:buClr>
              <a:buSzPts val="2000"/>
              <a:buFont typeface="Arial"/>
              <a:buChar char="–"/>
              <a:defRPr sz="2000" b="0" i="0" u="none" strike="noStrike" cap="none">
                <a:solidFill>
                  <a:srgbClr val="6C6463"/>
                </a:solidFill>
                <a:latin typeface="Cabin"/>
                <a:ea typeface="Cabin"/>
                <a:cs typeface="Cabin"/>
                <a:sym typeface="Cabin"/>
              </a:defRPr>
            </a:lvl2pPr>
            <a:lvl3pPr marR="0" lvl="2" algn="l" rtl="0">
              <a:lnSpc>
                <a:spcPct val="100000"/>
              </a:lnSpc>
              <a:spcBef>
                <a:spcPts val="1200"/>
              </a:spcBef>
              <a:spcAft>
                <a:spcPts val="0"/>
              </a:spcAft>
              <a:buClr>
                <a:srgbClr val="6C6463"/>
              </a:buClr>
              <a:buSzPts val="1800"/>
              <a:buFont typeface="Arial"/>
              <a:buChar char="•"/>
              <a:defRPr sz="1800" b="0" i="0" u="none" strike="noStrike" cap="none">
                <a:solidFill>
                  <a:srgbClr val="6C6463"/>
                </a:solidFill>
                <a:latin typeface="Cabin"/>
                <a:ea typeface="Cabin"/>
                <a:cs typeface="Cabin"/>
                <a:sym typeface="Cabin"/>
              </a:defRPr>
            </a:lvl3pPr>
            <a:lvl4pPr marR="0" lvl="3" algn="l" rtl="0">
              <a:lnSpc>
                <a:spcPct val="100000"/>
              </a:lnSpc>
              <a:spcBef>
                <a:spcPts val="32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4pPr>
            <a:lvl5pPr marR="0" lvl="4" algn="l" rtl="0">
              <a:lnSpc>
                <a:spcPct val="100000"/>
              </a:lnSpc>
              <a:spcBef>
                <a:spcPts val="280"/>
              </a:spcBef>
              <a:spcAft>
                <a:spcPts val="0"/>
              </a:spcAft>
              <a:buClr>
                <a:srgbClr val="6C6463"/>
              </a:buClr>
              <a:buSzPts val="1400"/>
              <a:buFont typeface="Arial"/>
              <a:buChar char="»"/>
              <a:defRPr sz="1400" b="0" i="0" u="none" strike="noStrike" cap="none">
                <a:solidFill>
                  <a:srgbClr val="6C6463"/>
                </a:solidFill>
                <a:latin typeface="Cabin"/>
                <a:ea typeface="Cabin"/>
                <a:cs typeface="Cabin"/>
                <a:sym typeface="Cabin"/>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9pPr>
          </a:lstStyle>
          <a:p>
            <a:endParaRPr/>
          </a:p>
        </p:txBody>
      </p:sp>
      <p:sp>
        <p:nvSpPr>
          <p:cNvPr id="745" name="Google Shape;745;p123"/>
          <p:cNvSpPr txBox="1">
            <a:spLocks noGrp="1"/>
          </p:cNvSpPr>
          <p:nvPr>
            <p:ph type="dt" idx="10"/>
          </p:nvPr>
        </p:nvSpPr>
        <p:spPr>
          <a:xfrm>
            <a:off x="152400" y="4890700"/>
            <a:ext cx="2133600" cy="1386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000000"/>
              </a:buClr>
              <a:buSzPts val="1400"/>
              <a:buFont typeface="Arial"/>
              <a:buNone/>
              <a:defRPr sz="600" b="0" i="0" u="none" strike="noStrike" cap="none">
                <a:solidFill>
                  <a:srgbClr val="6C6463"/>
                </a:solidFill>
                <a:latin typeface="Cabin"/>
                <a:ea typeface="Cabin"/>
                <a:cs typeface="Cabin"/>
                <a:sym typeface="Cab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9pPr>
          </a:lstStyle>
          <a:p>
            <a:endParaRPr/>
          </a:p>
        </p:txBody>
      </p:sp>
      <p:sp>
        <p:nvSpPr>
          <p:cNvPr id="746" name="Google Shape;746;p123"/>
          <p:cNvSpPr txBox="1">
            <a:spLocks noGrp="1"/>
          </p:cNvSpPr>
          <p:nvPr>
            <p:ph type="sldNum" idx="12"/>
          </p:nvPr>
        </p:nvSpPr>
        <p:spPr>
          <a:xfrm>
            <a:off x="6858000" y="4890700"/>
            <a:ext cx="2133600" cy="1386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1pPr>
            <a:lvl2pPr marL="0" marR="0" lvl="1"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2pPr>
            <a:lvl3pPr marL="0" marR="0" lvl="2"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3pPr>
            <a:lvl4pPr marL="0" marR="0" lvl="3"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4pPr>
            <a:lvl5pPr marL="0" marR="0" lvl="4"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5pPr>
            <a:lvl6pPr marL="0" marR="0" lvl="5"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6pPr>
            <a:lvl7pPr marL="0" marR="0" lvl="6"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7pPr>
            <a:lvl8pPr marL="0" marR="0" lvl="7"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8pPr>
            <a:lvl9pPr marL="0" marR="0" lvl="8"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9pPr>
          </a:lstStyle>
          <a:p>
            <a:pPr marL="0" lvl="0" indent="0" algn="r" rtl="0">
              <a:spcBef>
                <a:spcPts val="0"/>
              </a:spcBef>
              <a:spcAft>
                <a:spcPts val="0"/>
              </a:spcAft>
              <a:buNone/>
            </a:pPr>
            <a:fld id="{00000000-1234-1234-1234-123412341234}" type="slidenum">
              <a:rPr lang="en"/>
              <a:t>‹#›</a:t>
            </a:fld>
            <a:endParaRPr/>
          </a:p>
        </p:txBody>
      </p:sp>
      <p:sp>
        <p:nvSpPr>
          <p:cNvPr id="747" name="Google Shape;747;p123"/>
          <p:cNvSpPr txBox="1">
            <a:spLocks noGrp="1"/>
          </p:cNvSpPr>
          <p:nvPr>
            <p:ph type="body" idx="1"/>
          </p:nvPr>
        </p:nvSpPr>
        <p:spPr>
          <a:xfrm>
            <a:off x="685800" y="1543051"/>
            <a:ext cx="3657600" cy="3086100"/>
          </a:xfrm>
          <a:prstGeom prst="rect">
            <a:avLst/>
          </a:prstGeom>
          <a:noFill/>
          <a:ln>
            <a:noFill/>
          </a:ln>
        </p:spPr>
        <p:txBody>
          <a:bodyPr spcFirstLastPara="1" wrap="square" lIns="91425" tIns="91425" rIns="91425" bIns="91425" anchor="t" anchorCtr="0">
            <a:noAutofit/>
          </a:bodyPr>
          <a:lstStyle>
            <a:lvl1pPr marL="457200" marR="0" lvl="0" indent="-355600" algn="l" rtl="0">
              <a:lnSpc>
                <a:spcPct val="100000"/>
              </a:lnSpc>
              <a:spcBef>
                <a:spcPts val="0"/>
              </a:spcBef>
              <a:spcAft>
                <a:spcPts val="0"/>
              </a:spcAft>
              <a:buClr>
                <a:srgbClr val="6C6463"/>
              </a:buClr>
              <a:buSzPts val="2000"/>
              <a:buFont typeface="Arial"/>
              <a:buChar char="•"/>
              <a:defRPr sz="2000" b="0" i="0" u="none" strike="noStrike" cap="none">
                <a:solidFill>
                  <a:srgbClr val="6C6463"/>
                </a:solidFill>
                <a:latin typeface="Cabin"/>
                <a:ea typeface="Cabin"/>
                <a:cs typeface="Cabin"/>
                <a:sym typeface="Cabin"/>
              </a:defRPr>
            </a:lvl1pPr>
            <a:lvl2pPr marL="914400" marR="0" lvl="1" indent="-342900" algn="l" rtl="0">
              <a:lnSpc>
                <a:spcPct val="100000"/>
              </a:lnSpc>
              <a:spcBef>
                <a:spcPts val="1200"/>
              </a:spcBef>
              <a:spcAft>
                <a:spcPts val="0"/>
              </a:spcAft>
              <a:buClr>
                <a:srgbClr val="6C6463"/>
              </a:buClr>
              <a:buSzPts val="1800"/>
              <a:buFont typeface="Arial"/>
              <a:buChar char="–"/>
              <a:defRPr sz="1800" b="0" i="0" u="none" strike="noStrike" cap="none">
                <a:solidFill>
                  <a:srgbClr val="6C6463"/>
                </a:solidFill>
                <a:latin typeface="Cabin"/>
                <a:ea typeface="Cabin"/>
                <a:cs typeface="Cabin"/>
                <a:sym typeface="Cabin"/>
              </a:defRPr>
            </a:lvl2pPr>
            <a:lvl3pPr marL="1371600" marR="0" lvl="2" indent="-330200" algn="l" rtl="0">
              <a:lnSpc>
                <a:spcPct val="100000"/>
              </a:lnSpc>
              <a:spcBef>
                <a:spcPts val="120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3pPr>
            <a:lvl4pPr marL="1828800" marR="0" lvl="3" indent="-317500" algn="l" rtl="0">
              <a:lnSpc>
                <a:spcPct val="100000"/>
              </a:lnSpc>
              <a:spcBef>
                <a:spcPts val="280"/>
              </a:spcBef>
              <a:spcAft>
                <a:spcPts val="0"/>
              </a:spcAft>
              <a:buClr>
                <a:srgbClr val="6C6463"/>
              </a:buClr>
              <a:buSzPts val="1400"/>
              <a:buFont typeface="Arial"/>
              <a:buChar char="–"/>
              <a:defRPr sz="1400" b="0" i="0" u="none" strike="noStrike" cap="none">
                <a:solidFill>
                  <a:srgbClr val="6C6463"/>
                </a:solidFill>
                <a:latin typeface="Cabin"/>
                <a:ea typeface="Cabin"/>
                <a:cs typeface="Cabin"/>
                <a:sym typeface="Cabin"/>
              </a:defRPr>
            </a:lvl4pPr>
            <a:lvl5pPr marL="2286000" marR="0" lvl="4" indent="-317500" algn="l" rtl="0">
              <a:lnSpc>
                <a:spcPct val="100000"/>
              </a:lnSpc>
              <a:spcBef>
                <a:spcPts val="280"/>
              </a:spcBef>
              <a:spcAft>
                <a:spcPts val="0"/>
              </a:spcAft>
              <a:buClr>
                <a:srgbClr val="FFFFFF"/>
              </a:buClr>
              <a:buSzPts val="1400"/>
              <a:buFont typeface="Arial"/>
              <a:buChar char="»"/>
              <a:defRPr sz="1400" b="0" i="0" u="none" strike="noStrike" cap="none">
                <a:solidFill>
                  <a:srgbClr val="FFFFFF"/>
                </a:solidFill>
                <a:latin typeface="Cabin"/>
                <a:ea typeface="Cabin"/>
                <a:cs typeface="Cabin"/>
                <a:sym typeface="Cabin"/>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9pPr>
          </a:lstStyle>
          <a:p>
            <a:endParaRPr/>
          </a:p>
        </p:txBody>
      </p:sp>
      <p:sp>
        <p:nvSpPr>
          <p:cNvPr id="748" name="Google Shape;748;p123"/>
          <p:cNvSpPr txBox="1">
            <a:spLocks noGrp="1"/>
          </p:cNvSpPr>
          <p:nvPr>
            <p:ph type="title"/>
          </p:nvPr>
        </p:nvSpPr>
        <p:spPr>
          <a:xfrm>
            <a:off x="685800" y="306153"/>
            <a:ext cx="3657300" cy="1042500"/>
          </a:xfrm>
          <a:prstGeom prst="rect">
            <a:avLst/>
          </a:prstGeom>
          <a:noFill/>
          <a:ln>
            <a:noFill/>
          </a:ln>
        </p:spPr>
        <p:txBody>
          <a:bodyPr spcFirstLastPara="1" wrap="square" lIns="91425" tIns="91425" rIns="91425" bIns="91425" anchor="b" anchorCtr="0">
            <a:noAutofit/>
          </a:bodyPr>
          <a:lstStyle>
            <a:lvl1pPr marR="0" lvl="0" algn="l" rtl="0">
              <a:lnSpc>
                <a:spcPct val="100000"/>
              </a:lnSpc>
              <a:spcBef>
                <a:spcPts val="0"/>
              </a:spcBef>
              <a:spcAft>
                <a:spcPts val="0"/>
              </a:spcAft>
              <a:buClr>
                <a:srgbClr val="BA0C2F"/>
              </a:buClr>
              <a:buSzPts val="1400"/>
              <a:buFont typeface="Cabin"/>
              <a:buNone/>
              <a:defRPr sz="2800" b="0" i="0" u="none" strike="noStrike" cap="none">
                <a:solidFill>
                  <a:srgbClr val="BA0C2F"/>
                </a:solidFill>
                <a:latin typeface="Cabin"/>
                <a:ea typeface="Cabin"/>
                <a:cs typeface="Cabin"/>
                <a:sym typeface="Cab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49" name="Google Shape;749;p123"/>
          <p:cNvSpPr txBox="1">
            <a:spLocks noGrp="1"/>
          </p:cNvSpPr>
          <p:nvPr>
            <p:ph type="body" idx="3"/>
          </p:nvPr>
        </p:nvSpPr>
        <p:spPr>
          <a:xfrm rot="-5400000">
            <a:off x="7870634" y="1050599"/>
            <a:ext cx="2057400" cy="184800"/>
          </a:xfrm>
          <a:prstGeom prst="rect">
            <a:avLst/>
          </a:prstGeom>
          <a:noFill/>
          <a:ln>
            <a:noFill/>
          </a:ln>
        </p:spPr>
        <p:txBody>
          <a:bodyPr spcFirstLastPara="1" wrap="square" lIns="91425" tIns="91425" rIns="91425" bIns="91425" anchor="t" anchorCtr="0">
            <a:noAutofit/>
          </a:bodyPr>
          <a:lstStyle>
            <a:lvl1pPr marL="457200" marR="0" lvl="0" indent="-228600" algn="r" rtl="0">
              <a:lnSpc>
                <a:spcPct val="100000"/>
              </a:lnSpc>
              <a:spcBef>
                <a:spcPts val="0"/>
              </a:spcBef>
              <a:spcAft>
                <a:spcPts val="0"/>
              </a:spcAft>
              <a:buClr>
                <a:srgbClr val="FFFFFF"/>
              </a:buClr>
              <a:buSzPts val="2000"/>
              <a:buFont typeface="Arial"/>
              <a:buNone/>
              <a:defRPr sz="600" b="0" i="0" u="none" strike="noStrike" cap="none">
                <a:solidFill>
                  <a:srgbClr val="FFFFFF"/>
                </a:solidFill>
                <a:latin typeface="Cabin"/>
                <a:ea typeface="Cabin"/>
                <a:cs typeface="Cabin"/>
                <a:sym typeface="Cabin"/>
              </a:defRPr>
            </a:lvl1pPr>
            <a:lvl2pPr marL="914400" marR="0" lvl="1" indent="-228600" algn="l" rtl="0">
              <a:lnSpc>
                <a:spcPct val="100000"/>
              </a:lnSpc>
              <a:spcBef>
                <a:spcPts val="1200"/>
              </a:spcBef>
              <a:spcAft>
                <a:spcPts val="0"/>
              </a:spcAft>
              <a:buClr>
                <a:schemeClr val="lt1"/>
              </a:buClr>
              <a:buSzPts val="2000"/>
              <a:buFont typeface="Arial"/>
              <a:buNone/>
              <a:defRPr sz="1800" b="0" i="0" u="none" strike="noStrike" cap="none">
                <a:solidFill>
                  <a:schemeClr val="lt1"/>
                </a:solidFill>
                <a:latin typeface="Cabin"/>
                <a:ea typeface="Cabin"/>
                <a:cs typeface="Cabin"/>
                <a:sym typeface="Cabin"/>
              </a:defRPr>
            </a:lvl2pPr>
            <a:lvl3pPr marL="1371600" marR="0" lvl="2" indent="-228600" algn="l" rtl="0">
              <a:lnSpc>
                <a:spcPct val="100000"/>
              </a:lnSpc>
              <a:spcBef>
                <a:spcPts val="1200"/>
              </a:spcBef>
              <a:spcAft>
                <a:spcPts val="0"/>
              </a:spcAft>
              <a:buClr>
                <a:schemeClr val="lt1"/>
              </a:buClr>
              <a:buSzPts val="1800"/>
              <a:buFont typeface="Arial"/>
              <a:buNone/>
              <a:defRPr sz="1600" b="0" i="0" u="none" strike="noStrike" cap="none">
                <a:solidFill>
                  <a:schemeClr val="lt1"/>
                </a:solidFill>
                <a:latin typeface="Cabin"/>
                <a:ea typeface="Cabin"/>
                <a:cs typeface="Cabin"/>
                <a:sym typeface="Cabin"/>
              </a:defRPr>
            </a:lvl3pPr>
            <a:lvl4pPr marL="1828800" marR="0" lvl="3" indent="-228600" algn="l" rtl="0">
              <a:lnSpc>
                <a:spcPct val="100000"/>
              </a:lnSpc>
              <a:spcBef>
                <a:spcPts val="280"/>
              </a:spcBef>
              <a:spcAft>
                <a:spcPts val="0"/>
              </a:spcAft>
              <a:buClr>
                <a:schemeClr val="lt1"/>
              </a:buClr>
              <a:buSzPts val="1600"/>
              <a:buFont typeface="Arial"/>
              <a:buNone/>
              <a:defRPr sz="1400" b="0" i="0" u="none" strike="noStrike" cap="none">
                <a:solidFill>
                  <a:schemeClr val="lt1"/>
                </a:solidFill>
                <a:latin typeface="Cabin"/>
                <a:ea typeface="Cabin"/>
                <a:cs typeface="Cabin"/>
                <a:sym typeface="Cabin"/>
              </a:defRPr>
            </a:lvl4pPr>
            <a:lvl5pPr marL="2286000" marR="0" lvl="4" indent="-228600" algn="l" rtl="0">
              <a:lnSpc>
                <a:spcPct val="100000"/>
              </a:lnSpc>
              <a:spcBef>
                <a:spcPts val="240"/>
              </a:spcBef>
              <a:spcAft>
                <a:spcPts val="0"/>
              </a:spcAft>
              <a:buClr>
                <a:schemeClr val="lt1"/>
              </a:buClr>
              <a:buSzPts val="1400"/>
              <a:buFont typeface="Arial"/>
              <a:buNone/>
              <a:defRPr sz="1200" b="0" i="0" u="none" strike="noStrike" cap="none">
                <a:solidFill>
                  <a:schemeClr val="lt1"/>
                </a:solidFill>
                <a:latin typeface="Cabin"/>
                <a:ea typeface="Cabin"/>
                <a:cs typeface="Cabin"/>
                <a:sym typeface="Cabin"/>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9pPr>
          </a:lstStyle>
          <a:p>
            <a:endParaRPr/>
          </a:p>
        </p:txBody>
      </p:sp>
    </p:spTree>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matchingName="Red/White Title Only">
  <p:cSld name="Red/White Title Only">
    <p:bg>
      <p:bgPr>
        <a:solidFill>
          <a:schemeClr val="lt1"/>
        </a:solidFill>
        <a:effectLst/>
      </p:bgPr>
    </p:bg>
    <p:spTree>
      <p:nvGrpSpPr>
        <p:cNvPr id="1" name="Shape 750"/>
        <p:cNvGrpSpPr/>
        <p:nvPr/>
      </p:nvGrpSpPr>
      <p:grpSpPr>
        <a:xfrm>
          <a:off x="0" y="0"/>
          <a:ext cx="0" cy="0"/>
          <a:chOff x="0" y="0"/>
          <a:chExt cx="0" cy="0"/>
        </a:xfrm>
      </p:grpSpPr>
      <p:sp>
        <p:nvSpPr>
          <p:cNvPr id="751" name="Google Shape;751;p124"/>
          <p:cNvSpPr>
            <a:spLocks noGrp="1"/>
          </p:cNvSpPr>
          <p:nvPr>
            <p:ph type="pic" idx="2"/>
          </p:nvPr>
        </p:nvSpPr>
        <p:spPr>
          <a:xfrm>
            <a:off x="152400" y="114300"/>
            <a:ext cx="4419600" cy="4914900"/>
          </a:xfrm>
          <a:prstGeom prst="rect">
            <a:avLst/>
          </a:prstGeom>
          <a:solidFill>
            <a:srgbClr val="CFCDC9"/>
          </a:solidFill>
          <a:ln>
            <a:noFill/>
          </a:ln>
        </p:spPr>
        <p:txBody>
          <a:bodyPr spcFirstLastPara="1" wrap="square" lIns="91425" tIns="91425" rIns="91425" bIns="91425" anchor="t" anchorCtr="0">
            <a:noAutofit/>
          </a:bodyPr>
          <a:lstStyle>
            <a:lvl1pPr marR="0" lvl="0" algn="l" rtl="0">
              <a:lnSpc>
                <a:spcPct val="100000"/>
              </a:lnSpc>
              <a:spcBef>
                <a:spcPts val="240"/>
              </a:spcBef>
              <a:spcAft>
                <a:spcPts val="0"/>
              </a:spcAft>
              <a:buClr>
                <a:srgbClr val="6C6463"/>
              </a:buClr>
              <a:buSzPts val="1400"/>
              <a:buFont typeface="Arial"/>
              <a:buNone/>
              <a:defRPr sz="1200" b="0" i="0" u="none" strike="noStrike" cap="none">
                <a:solidFill>
                  <a:srgbClr val="6C6463"/>
                </a:solidFill>
                <a:latin typeface="Cabin"/>
                <a:ea typeface="Cabin"/>
                <a:cs typeface="Cabin"/>
                <a:sym typeface="Cabin"/>
              </a:defRPr>
            </a:lvl1pPr>
            <a:lvl2pPr marR="0" lvl="1" algn="l" rtl="0">
              <a:lnSpc>
                <a:spcPct val="100000"/>
              </a:lnSpc>
              <a:spcBef>
                <a:spcPts val="0"/>
              </a:spcBef>
              <a:spcAft>
                <a:spcPts val="0"/>
              </a:spcAft>
              <a:buClr>
                <a:srgbClr val="6C6463"/>
              </a:buClr>
              <a:buSzPts val="2000"/>
              <a:buFont typeface="Arial"/>
              <a:buChar char="–"/>
              <a:defRPr sz="2000" b="0" i="0" u="none" strike="noStrike" cap="none">
                <a:solidFill>
                  <a:srgbClr val="6C6463"/>
                </a:solidFill>
                <a:latin typeface="Cabin"/>
                <a:ea typeface="Cabin"/>
                <a:cs typeface="Cabin"/>
                <a:sym typeface="Cabin"/>
              </a:defRPr>
            </a:lvl2pPr>
            <a:lvl3pPr marR="0" lvl="2" algn="l" rtl="0">
              <a:lnSpc>
                <a:spcPct val="100000"/>
              </a:lnSpc>
              <a:spcBef>
                <a:spcPts val="1200"/>
              </a:spcBef>
              <a:spcAft>
                <a:spcPts val="0"/>
              </a:spcAft>
              <a:buClr>
                <a:srgbClr val="6C6463"/>
              </a:buClr>
              <a:buSzPts val="1800"/>
              <a:buFont typeface="Arial"/>
              <a:buChar char="•"/>
              <a:defRPr sz="1800" b="0" i="0" u="none" strike="noStrike" cap="none">
                <a:solidFill>
                  <a:srgbClr val="6C6463"/>
                </a:solidFill>
                <a:latin typeface="Cabin"/>
                <a:ea typeface="Cabin"/>
                <a:cs typeface="Cabin"/>
                <a:sym typeface="Cabin"/>
              </a:defRPr>
            </a:lvl3pPr>
            <a:lvl4pPr marR="0" lvl="3" algn="l" rtl="0">
              <a:lnSpc>
                <a:spcPct val="100000"/>
              </a:lnSpc>
              <a:spcBef>
                <a:spcPts val="32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4pPr>
            <a:lvl5pPr marR="0" lvl="4" algn="l" rtl="0">
              <a:lnSpc>
                <a:spcPct val="100000"/>
              </a:lnSpc>
              <a:spcBef>
                <a:spcPts val="280"/>
              </a:spcBef>
              <a:spcAft>
                <a:spcPts val="0"/>
              </a:spcAft>
              <a:buClr>
                <a:srgbClr val="6C6463"/>
              </a:buClr>
              <a:buSzPts val="1400"/>
              <a:buFont typeface="Arial"/>
              <a:buChar char="»"/>
              <a:defRPr sz="1400" b="0" i="0" u="none" strike="noStrike" cap="none">
                <a:solidFill>
                  <a:srgbClr val="6C6463"/>
                </a:solidFill>
                <a:latin typeface="Cabin"/>
                <a:ea typeface="Cabin"/>
                <a:cs typeface="Cabin"/>
                <a:sym typeface="Cabin"/>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9pPr>
          </a:lstStyle>
          <a:p>
            <a:endParaRPr/>
          </a:p>
        </p:txBody>
      </p:sp>
      <p:sp>
        <p:nvSpPr>
          <p:cNvPr id="752" name="Google Shape;752;p124"/>
          <p:cNvSpPr txBox="1">
            <a:spLocks noGrp="1"/>
          </p:cNvSpPr>
          <p:nvPr>
            <p:ph type="dt" idx="10"/>
          </p:nvPr>
        </p:nvSpPr>
        <p:spPr>
          <a:xfrm>
            <a:off x="152400" y="4890700"/>
            <a:ext cx="2133600" cy="1386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000000"/>
              </a:buClr>
              <a:buSzPts val="1400"/>
              <a:buFont typeface="Arial"/>
              <a:buNone/>
              <a:defRPr sz="600" b="0" i="0" u="none" strike="noStrike" cap="none">
                <a:solidFill>
                  <a:schemeClr val="lt1"/>
                </a:solidFill>
                <a:latin typeface="Cabin"/>
                <a:ea typeface="Cabin"/>
                <a:cs typeface="Cabin"/>
                <a:sym typeface="Cab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9pPr>
          </a:lstStyle>
          <a:p>
            <a:endParaRPr/>
          </a:p>
        </p:txBody>
      </p:sp>
      <p:sp>
        <p:nvSpPr>
          <p:cNvPr id="753" name="Google Shape;753;p124"/>
          <p:cNvSpPr txBox="1">
            <a:spLocks noGrp="1"/>
          </p:cNvSpPr>
          <p:nvPr>
            <p:ph type="sldNum" idx="12"/>
          </p:nvPr>
        </p:nvSpPr>
        <p:spPr>
          <a:xfrm>
            <a:off x="6858000" y="4890700"/>
            <a:ext cx="2133600" cy="1386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1pPr>
            <a:lvl2pPr marL="0" marR="0" lvl="1"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2pPr>
            <a:lvl3pPr marL="0" marR="0" lvl="2"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3pPr>
            <a:lvl4pPr marL="0" marR="0" lvl="3"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4pPr>
            <a:lvl5pPr marL="0" marR="0" lvl="4"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5pPr>
            <a:lvl6pPr marL="0" marR="0" lvl="5"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6pPr>
            <a:lvl7pPr marL="0" marR="0" lvl="6"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7pPr>
            <a:lvl8pPr marL="0" marR="0" lvl="7"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8pPr>
            <a:lvl9pPr marL="0" marR="0" lvl="8"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9pPr>
          </a:lstStyle>
          <a:p>
            <a:pPr marL="0" lvl="0" indent="0" algn="r" rtl="0">
              <a:spcBef>
                <a:spcPts val="0"/>
              </a:spcBef>
              <a:spcAft>
                <a:spcPts val="0"/>
              </a:spcAft>
              <a:buNone/>
            </a:pPr>
            <a:fld id="{00000000-1234-1234-1234-123412341234}" type="slidenum">
              <a:rPr lang="en"/>
              <a:t>‹#›</a:t>
            </a:fld>
            <a:endParaRPr/>
          </a:p>
        </p:txBody>
      </p:sp>
      <p:sp>
        <p:nvSpPr>
          <p:cNvPr id="754" name="Google Shape;754;p124"/>
          <p:cNvSpPr txBox="1">
            <a:spLocks noGrp="1"/>
          </p:cNvSpPr>
          <p:nvPr>
            <p:ph type="body" idx="1"/>
          </p:nvPr>
        </p:nvSpPr>
        <p:spPr>
          <a:xfrm rot="-5400000">
            <a:off x="3451034" y="1050599"/>
            <a:ext cx="2057400" cy="184800"/>
          </a:xfrm>
          <a:prstGeom prst="rect">
            <a:avLst/>
          </a:prstGeom>
          <a:noFill/>
          <a:ln>
            <a:noFill/>
          </a:ln>
        </p:spPr>
        <p:txBody>
          <a:bodyPr spcFirstLastPara="1" wrap="square" lIns="91425" tIns="91425" rIns="91425" bIns="91425" anchor="t" anchorCtr="0">
            <a:noAutofit/>
          </a:bodyPr>
          <a:lstStyle>
            <a:lvl1pPr marL="457200" marR="0" lvl="0" indent="-228600" algn="r" rtl="0">
              <a:lnSpc>
                <a:spcPct val="100000"/>
              </a:lnSpc>
              <a:spcBef>
                <a:spcPts val="0"/>
              </a:spcBef>
              <a:spcAft>
                <a:spcPts val="0"/>
              </a:spcAft>
              <a:buClr>
                <a:srgbClr val="FFFFFF"/>
              </a:buClr>
              <a:buSzPts val="2000"/>
              <a:buFont typeface="Arial"/>
              <a:buNone/>
              <a:defRPr sz="600" b="0" i="0" u="none" strike="noStrike" cap="none">
                <a:solidFill>
                  <a:srgbClr val="FFFFFF"/>
                </a:solidFill>
                <a:latin typeface="Cabin"/>
                <a:ea typeface="Cabin"/>
                <a:cs typeface="Cabin"/>
                <a:sym typeface="Cabin"/>
              </a:defRPr>
            </a:lvl1pPr>
            <a:lvl2pPr marL="914400" marR="0" lvl="1" indent="-228600" algn="l" rtl="0">
              <a:lnSpc>
                <a:spcPct val="100000"/>
              </a:lnSpc>
              <a:spcBef>
                <a:spcPts val="1200"/>
              </a:spcBef>
              <a:spcAft>
                <a:spcPts val="0"/>
              </a:spcAft>
              <a:buClr>
                <a:schemeClr val="lt1"/>
              </a:buClr>
              <a:buSzPts val="2000"/>
              <a:buFont typeface="Arial"/>
              <a:buNone/>
              <a:defRPr sz="1800" b="0" i="0" u="none" strike="noStrike" cap="none">
                <a:solidFill>
                  <a:schemeClr val="lt1"/>
                </a:solidFill>
                <a:latin typeface="Cabin"/>
                <a:ea typeface="Cabin"/>
                <a:cs typeface="Cabin"/>
                <a:sym typeface="Cabin"/>
              </a:defRPr>
            </a:lvl2pPr>
            <a:lvl3pPr marL="1371600" marR="0" lvl="2" indent="-228600" algn="l" rtl="0">
              <a:lnSpc>
                <a:spcPct val="100000"/>
              </a:lnSpc>
              <a:spcBef>
                <a:spcPts val="1200"/>
              </a:spcBef>
              <a:spcAft>
                <a:spcPts val="0"/>
              </a:spcAft>
              <a:buClr>
                <a:schemeClr val="lt1"/>
              </a:buClr>
              <a:buSzPts val="1800"/>
              <a:buFont typeface="Arial"/>
              <a:buNone/>
              <a:defRPr sz="1600" b="0" i="0" u="none" strike="noStrike" cap="none">
                <a:solidFill>
                  <a:schemeClr val="lt1"/>
                </a:solidFill>
                <a:latin typeface="Cabin"/>
                <a:ea typeface="Cabin"/>
                <a:cs typeface="Cabin"/>
                <a:sym typeface="Cabin"/>
              </a:defRPr>
            </a:lvl3pPr>
            <a:lvl4pPr marL="1828800" marR="0" lvl="3" indent="-228600" algn="l" rtl="0">
              <a:lnSpc>
                <a:spcPct val="100000"/>
              </a:lnSpc>
              <a:spcBef>
                <a:spcPts val="280"/>
              </a:spcBef>
              <a:spcAft>
                <a:spcPts val="0"/>
              </a:spcAft>
              <a:buClr>
                <a:schemeClr val="lt1"/>
              </a:buClr>
              <a:buSzPts val="1600"/>
              <a:buFont typeface="Arial"/>
              <a:buNone/>
              <a:defRPr sz="1400" b="0" i="0" u="none" strike="noStrike" cap="none">
                <a:solidFill>
                  <a:schemeClr val="lt1"/>
                </a:solidFill>
                <a:latin typeface="Cabin"/>
                <a:ea typeface="Cabin"/>
                <a:cs typeface="Cabin"/>
                <a:sym typeface="Cabin"/>
              </a:defRPr>
            </a:lvl4pPr>
            <a:lvl5pPr marL="2286000" marR="0" lvl="4" indent="-228600" algn="l" rtl="0">
              <a:lnSpc>
                <a:spcPct val="100000"/>
              </a:lnSpc>
              <a:spcBef>
                <a:spcPts val="240"/>
              </a:spcBef>
              <a:spcAft>
                <a:spcPts val="0"/>
              </a:spcAft>
              <a:buClr>
                <a:schemeClr val="lt1"/>
              </a:buClr>
              <a:buSzPts val="1400"/>
              <a:buFont typeface="Arial"/>
              <a:buNone/>
              <a:defRPr sz="1200" b="0" i="0" u="none" strike="noStrike" cap="none">
                <a:solidFill>
                  <a:schemeClr val="lt1"/>
                </a:solidFill>
                <a:latin typeface="Cabin"/>
                <a:ea typeface="Cabin"/>
                <a:cs typeface="Cabin"/>
                <a:sym typeface="Cabin"/>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9pPr>
          </a:lstStyle>
          <a:p>
            <a:endParaRPr/>
          </a:p>
        </p:txBody>
      </p:sp>
      <p:sp>
        <p:nvSpPr>
          <p:cNvPr id="755" name="Google Shape;755;p124"/>
          <p:cNvSpPr txBox="1">
            <a:spLocks noGrp="1"/>
          </p:cNvSpPr>
          <p:nvPr>
            <p:ph type="title"/>
          </p:nvPr>
        </p:nvSpPr>
        <p:spPr>
          <a:xfrm>
            <a:off x="4877104" y="2228850"/>
            <a:ext cx="3885900" cy="7155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BA0C2F"/>
              </a:buClr>
              <a:buSzPts val="1400"/>
              <a:buFont typeface="Cabin"/>
              <a:buNone/>
              <a:defRPr sz="2800" b="0" i="0" u="none" strike="noStrike" cap="none">
                <a:solidFill>
                  <a:srgbClr val="BA0C2F"/>
                </a:solidFill>
                <a:latin typeface="Cabin"/>
                <a:ea typeface="Cabin"/>
                <a:cs typeface="Cabin"/>
                <a:sym typeface="Cab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matchingName="Cover - Full Blue">
  <p:cSld name="Cover - Full Blue">
    <p:bg>
      <p:bgPr>
        <a:solidFill>
          <a:srgbClr val="002F6C"/>
        </a:solidFill>
        <a:effectLst/>
      </p:bgPr>
    </p:bg>
    <p:spTree>
      <p:nvGrpSpPr>
        <p:cNvPr id="1" name="Shape 756"/>
        <p:cNvGrpSpPr/>
        <p:nvPr/>
      </p:nvGrpSpPr>
      <p:grpSpPr>
        <a:xfrm>
          <a:off x="0" y="0"/>
          <a:ext cx="0" cy="0"/>
          <a:chOff x="0" y="0"/>
          <a:chExt cx="0" cy="0"/>
        </a:xfrm>
      </p:grpSpPr>
      <p:pic>
        <p:nvPicPr>
          <p:cNvPr id="757" name="Google Shape;757;p125" descr="USAID_Logo_White_v02.png"/>
          <p:cNvPicPr preferRelativeResize="0"/>
          <p:nvPr/>
        </p:nvPicPr>
        <p:blipFill rotWithShape="1">
          <a:blip r:embed="rId2">
            <a:alphaModFix/>
          </a:blip>
          <a:srcRect/>
          <a:stretch/>
        </p:blipFill>
        <p:spPr>
          <a:xfrm>
            <a:off x="683805" y="514351"/>
            <a:ext cx="1028700" cy="306005"/>
          </a:xfrm>
          <a:prstGeom prst="rect">
            <a:avLst/>
          </a:prstGeom>
          <a:noFill/>
          <a:ln>
            <a:noFill/>
          </a:ln>
        </p:spPr>
      </p:pic>
      <p:sp>
        <p:nvSpPr>
          <p:cNvPr id="758" name="Google Shape;758;p125"/>
          <p:cNvSpPr txBox="1">
            <a:spLocks noGrp="1"/>
          </p:cNvSpPr>
          <p:nvPr>
            <p:ph type="dt" idx="10"/>
          </p:nvPr>
        </p:nvSpPr>
        <p:spPr>
          <a:xfrm>
            <a:off x="152400" y="4890700"/>
            <a:ext cx="2133600" cy="1386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000000"/>
              </a:buClr>
              <a:buSzPts val="1400"/>
              <a:buFont typeface="Arial"/>
              <a:buNone/>
              <a:defRPr sz="600" b="0" i="0" u="none" strike="noStrike" cap="none">
                <a:solidFill>
                  <a:srgbClr val="FFFFFF"/>
                </a:solidFill>
                <a:latin typeface="Cabin"/>
                <a:ea typeface="Cabin"/>
                <a:cs typeface="Cabin"/>
                <a:sym typeface="Cab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9pPr>
          </a:lstStyle>
          <a:p>
            <a:endParaRPr/>
          </a:p>
        </p:txBody>
      </p:sp>
      <p:sp>
        <p:nvSpPr>
          <p:cNvPr id="759" name="Google Shape;759;p125"/>
          <p:cNvSpPr txBox="1">
            <a:spLocks noGrp="1"/>
          </p:cNvSpPr>
          <p:nvPr>
            <p:ph type="ftr" idx="11"/>
          </p:nvPr>
        </p:nvSpPr>
        <p:spPr>
          <a:xfrm>
            <a:off x="3124200" y="4890700"/>
            <a:ext cx="2895600" cy="138600"/>
          </a:xfrm>
          <a:prstGeom prst="rect">
            <a:avLst/>
          </a:prstGeom>
          <a:noFill/>
          <a:ln>
            <a:noFill/>
          </a:ln>
        </p:spPr>
        <p:txBody>
          <a:bodyPr spcFirstLastPara="1" wrap="square" lIns="91425" tIns="91425" rIns="91425" bIns="91425" anchor="ctr" anchorCtr="0">
            <a:noAutofit/>
          </a:bodyPr>
          <a:lstStyle>
            <a:lvl1pPr marR="0" lvl="0" algn="ctr" rtl="0">
              <a:lnSpc>
                <a:spcPct val="100000"/>
              </a:lnSpc>
              <a:spcBef>
                <a:spcPts val="0"/>
              </a:spcBef>
              <a:spcAft>
                <a:spcPts val="0"/>
              </a:spcAft>
              <a:buClr>
                <a:srgbClr val="000000"/>
              </a:buClr>
              <a:buSzPts val="1400"/>
              <a:buFont typeface="Arial"/>
              <a:buNone/>
              <a:defRPr sz="600" b="0" i="0" u="none" strike="noStrike" cap="none">
                <a:solidFill>
                  <a:srgbClr val="FFFFFF"/>
                </a:solidFill>
                <a:latin typeface="Cabin"/>
                <a:ea typeface="Cabin"/>
                <a:cs typeface="Cabin"/>
                <a:sym typeface="Cab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9pPr>
          </a:lstStyle>
          <a:p>
            <a:endParaRPr/>
          </a:p>
        </p:txBody>
      </p:sp>
      <p:sp>
        <p:nvSpPr>
          <p:cNvPr id="760" name="Google Shape;760;p125"/>
          <p:cNvSpPr txBox="1">
            <a:spLocks noGrp="1"/>
          </p:cNvSpPr>
          <p:nvPr>
            <p:ph type="sldNum" idx="12"/>
          </p:nvPr>
        </p:nvSpPr>
        <p:spPr>
          <a:xfrm>
            <a:off x="6858000" y="4890700"/>
            <a:ext cx="2133600" cy="1386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1pPr>
            <a:lvl2pPr marL="0" marR="0" lvl="1"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2pPr>
            <a:lvl3pPr marL="0" marR="0" lvl="2"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3pPr>
            <a:lvl4pPr marL="0" marR="0" lvl="3"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4pPr>
            <a:lvl5pPr marL="0" marR="0" lvl="4"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5pPr>
            <a:lvl6pPr marL="0" marR="0" lvl="5"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6pPr>
            <a:lvl7pPr marL="0" marR="0" lvl="6"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7pPr>
            <a:lvl8pPr marL="0" marR="0" lvl="7"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8pPr>
            <a:lvl9pPr marL="0" marR="0" lvl="8"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9pPr>
          </a:lstStyle>
          <a:p>
            <a:pPr marL="0" lvl="0" indent="0" algn="r" rtl="0">
              <a:spcBef>
                <a:spcPts val="0"/>
              </a:spcBef>
              <a:spcAft>
                <a:spcPts val="0"/>
              </a:spcAft>
              <a:buNone/>
            </a:pPr>
            <a:fld id="{00000000-1234-1234-1234-123412341234}" type="slidenum">
              <a:rPr lang="en"/>
              <a:t>‹#›</a:t>
            </a:fld>
            <a:endParaRPr/>
          </a:p>
        </p:txBody>
      </p:sp>
      <p:sp>
        <p:nvSpPr>
          <p:cNvPr id="761" name="Google Shape;761;p125"/>
          <p:cNvSpPr txBox="1">
            <a:spLocks noGrp="1"/>
          </p:cNvSpPr>
          <p:nvPr>
            <p:ph type="ctrTitle"/>
          </p:nvPr>
        </p:nvSpPr>
        <p:spPr>
          <a:xfrm>
            <a:off x="685800" y="1600200"/>
            <a:ext cx="5486400" cy="1200000"/>
          </a:xfrm>
          <a:prstGeom prst="rect">
            <a:avLst/>
          </a:prstGeom>
          <a:noFill/>
          <a:ln>
            <a:noFill/>
          </a:ln>
        </p:spPr>
        <p:txBody>
          <a:bodyPr spcFirstLastPara="1" wrap="square" lIns="91425" tIns="91425" rIns="91425" bIns="91425" anchor="b" anchorCtr="0">
            <a:noAutofit/>
          </a:bodyPr>
          <a:lstStyle>
            <a:lvl1pPr marR="0" lvl="0" algn="l" rtl="0">
              <a:lnSpc>
                <a:spcPct val="100000"/>
              </a:lnSpc>
              <a:spcBef>
                <a:spcPts val="0"/>
              </a:spcBef>
              <a:spcAft>
                <a:spcPts val="0"/>
              </a:spcAft>
              <a:buClr>
                <a:srgbClr val="FFFFFF"/>
              </a:buClr>
              <a:buSzPts val="1400"/>
              <a:buFont typeface="Cabin"/>
              <a:buNone/>
              <a:defRPr sz="3200" b="0" i="0" u="none" strike="noStrike" cap="none">
                <a:solidFill>
                  <a:srgbClr val="FFFFFF"/>
                </a:solidFill>
                <a:latin typeface="Cabin"/>
                <a:ea typeface="Cabin"/>
                <a:cs typeface="Cabin"/>
                <a:sym typeface="Cab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62" name="Google Shape;762;p125"/>
          <p:cNvSpPr txBox="1">
            <a:spLocks noGrp="1"/>
          </p:cNvSpPr>
          <p:nvPr>
            <p:ph type="subTitle" idx="1"/>
          </p:nvPr>
        </p:nvSpPr>
        <p:spPr>
          <a:xfrm>
            <a:off x="685800" y="3086100"/>
            <a:ext cx="3429000" cy="12000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FFFFFF"/>
              </a:buClr>
              <a:buSzPts val="2000"/>
              <a:buFont typeface="Arial"/>
              <a:buNone/>
              <a:defRPr sz="1800" b="0" i="0" u="none" strike="noStrike" cap="none">
                <a:solidFill>
                  <a:srgbClr val="FFFFFF"/>
                </a:solidFill>
                <a:latin typeface="Cabin"/>
                <a:ea typeface="Cabin"/>
                <a:cs typeface="Cabin"/>
                <a:sym typeface="Cabin"/>
              </a:defRPr>
            </a:lvl1pPr>
            <a:lvl2pPr marR="0" lvl="1" algn="ctr" rtl="0">
              <a:lnSpc>
                <a:spcPct val="100000"/>
              </a:lnSpc>
              <a:spcBef>
                <a:spcPts val="1200"/>
              </a:spcBef>
              <a:spcAft>
                <a:spcPts val="0"/>
              </a:spcAft>
              <a:buClr>
                <a:srgbClr val="888888"/>
              </a:buClr>
              <a:buSzPts val="2000"/>
              <a:buFont typeface="Arial"/>
              <a:buNone/>
              <a:defRPr sz="2000" b="0" i="0" u="none" strike="noStrike" cap="none">
                <a:solidFill>
                  <a:srgbClr val="888888"/>
                </a:solidFill>
                <a:latin typeface="Cabin"/>
                <a:ea typeface="Cabin"/>
                <a:cs typeface="Cabin"/>
                <a:sym typeface="Cabin"/>
              </a:defRPr>
            </a:lvl2pPr>
            <a:lvl3pPr marR="0" lvl="2" algn="ctr" rtl="0">
              <a:lnSpc>
                <a:spcPct val="100000"/>
              </a:lnSpc>
              <a:spcBef>
                <a:spcPts val="1200"/>
              </a:spcBef>
              <a:spcAft>
                <a:spcPts val="0"/>
              </a:spcAft>
              <a:buClr>
                <a:srgbClr val="888888"/>
              </a:buClr>
              <a:buSzPts val="1800"/>
              <a:buFont typeface="Arial"/>
              <a:buNone/>
              <a:defRPr sz="1800" b="0" i="0" u="none" strike="noStrike" cap="none">
                <a:solidFill>
                  <a:srgbClr val="888888"/>
                </a:solidFill>
                <a:latin typeface="Cabin"/>
                <a:ea typeface="Cabin"/>
                <a:cs typeface="Cabin"/>
                <a:sym typeface="Cabin"/>
              </a:defRPr>
            </a:lvl3pPr>
            <a:lvl4pPr marR="0" lvl="3" algn="ctr" rtl="0">
              <a:lnSpc>
                <a:spcPct val="100000"/>
              </a:lnSpc>
              <a:spcBef>
                <a:spcPts val="320"/>
              </a:spcBef>
              <a:spcAft>
                <a:spcPts val="0"/>
              </a:spcAft>
              <a:buClr>
                <a:srgbClr val="888888"/>
              </a:buClr>
              <a:buSzPts val="1600"/>
              <a:buFont typeface="Arial"/>
              <a:buNone/>
              <a:defRPr sz="1600" b="0" i="0" u="none" strike="noStrike" cap="none">
                <a:solidFill>
                  <a:srgbClr val="888888"/>
                </a:solidFill>
                <a:latin typeface="Cabin"/>
                <a:ea typeface="Cabin"/>
                <a:cs typeface="Cabin"/>
                <a:sym typeface="Cabin"/>
              </a:defRPr>
            </a:lvl4pPr>
            <a:lvl5pPr marR="0" lvl="4" algn="ctr" rtl="0">
              <a:lnSpc>
                <a:spcPct val="100000"/>
              </a:lnSpc>
              <a:spcBef>
                <a:spcPts val="280"/>
              </a:spcBef>
              <a:spcAft>
                <a:spcPts val="0"/>
              </a:spcAft>
              <a:buClr>
                <a:srgbClr val="888888"/>
              </a:buClr>
              <a:buSzPts val="1400"/>
              <a:buFont typeface="Arial"/>
              <a:buNone/>
              <a:defRPr sz="1400" b="0" i="0" u="none" strike="noStrike" cap="none">
                <a:solidFill>
                  <a:srgbClr val="888888"/>
                </a:solidFill>
                <a:latin typeface="Cabin"/>
                <a:ea typeface="Cabin"/>
                <a:cs typeface="Cabin"/>
                <a:sym typeface="Cabin"/>
              </a:defRPr>
            </a:lvl5pPr>
            <a:lvl6pPr marR="0" lvl="5"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bin"/>
                <a:ea typeface="Cabin"/>
                <a:cs typeface="Cabin"/>
                <a:sym typeface="Cabin"/>
              </a:defRPr>
            </a:lvl6pPr>
            <a:lvl7pPr marR="0" lvl="6"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bin"/>
                <a:ea typeface="Cabin"/>
                <a:cs typeface="Cabin"/>
                <a:sym typeface="Cabin"/>
              </a:defRPr>
            </a:lvl7pPr>
            <a:lvl8pPr marR="0" lvl="7"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bin"/>
                <a:ea typeface="Cabin"/>
                <a:cs typeface="Cabin"/>
                <a:sym typeface="Cabin"/>
              </a:defRPr>
            </a:lvl8pPr>
            <a:lvl9pPr marR="0" lvl="8"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bin"/>
                <a:ea typeface="Cabin"/>
                <a:cs typeface="Cabin"/>
                <a:sym typeface="Cabin"/>
              </a:defRPr>
            </a:lvl9pPr>
          </a:lstStyle>
          <a:p>
            <a:endParaRPr/>
          </a:p>
        </p:txBody>
      </p:sp>
      <p:cxnSp>
        <p:nvCxnSpPr>
          <p:cNvPr id="763" name="Google Shape;763;p125"/>
          <p:cNvCxnSpPr/>
          <p:nvPr/>
        </p:nvCxnSpPr>
        <p:spPr>
          <a:xfrm>
            <a:off x="762000" y="2914650"/>
            <a:ext cx="320100" cy="0"/>
          </a:xfrm>
          <a:prstGeom prst="straightConnector1">
            <a:avLst/>
          </a:prstGeom>
          <a:noFill/>
          <a:ln w="19050" cap="flat" cmpd="sng">
            <a:solidFill>
              <a:schemeClr val="lt1"/>
            </a:solidFill>
            <a:prstDash val="solid"/>
            <a:round/>
            <a:headEnd type="none" w="sm" len="sm"/>
            <a:tailEnd type="none" w="sm" len="sm"/>
          </a:ln>
        </p:spPr>
      </p:cxnSp>
      <p:pic>
        <p:nvPicPr>
          <p:cNvPr id="764" name="Google Shape;764;p125"/>
          <p:cNvPicPr preferRelativeResize="0"/>
          <p:nvPr/>
        </p:nvPicPr>
        <p:blipFill rotWithShape="1">
          <a:blip r:embed="rId3">
            <a:alphaModFix/>
          </a:blip>
          <a:srcRect/>
          <a:stretch/>
        </p:blipFill>
        <p:spPr>
          <a:xfrm>
            <a:off x="6515100" y="440729"/>
            <a:ext cx="1150719" cy="416438"/>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Red/Gray Title Only">
  <p:cSld name="Red/Gray Title Only">
    <p:bg>
      <p:bgPr>
        <a:solidFill>
          <a:srgbClr val="E7E7E5"/>
        </a:solidFill>
        <a:effectLst/>
      </p:bgPr>
    </p:bg>
    <p:spTree>
      <p:nvGrpSpPr>
        <p:cNvPr id="1" name="Shape 71"/>
        <p:cNvGrpSpPr/>
        <p:nvPr/>
      </p:nvGrpSpPr>
      <p:grpSpPr>
        <a:xfrm>
          <a:off x="0" y="0"/>
          <a:ext cx="0" cy="0"/>
          <a:chOff x="0" y="0"/>
          <a:chExt cx="0" cy="0"/>
        </a:xfrm>
      </p:grpSpPr>
      <p:sp>
        <p:nvSpPr>
          <p:cNvPr id="72" name="Google Shape;72;p12"/>
          <p:cNvSpPr>
            <a:spLocks noGrp="1"/>
          </p:cNvSpPr>
          <p:nvPr>
            <p:ph type="pic" idx="2"/>
          </p:nvPr>
        </p:nvSpPr>
        <p:spPr>
          <a:xfrm>
            <a:off x="152400" y="152761"/>
            <a:ext cx="4419600" cy="4838100"/>
          </a:xfrm>
          <a:prstGeom prst="rect">
            <a:avLst/>
          </a:prstGeom>
          <a:solidFill>
            <a:schemeClr val="lt1"/>
          </a:solidFill>
          <a:ln>
            <a:noFill/>
          </a:ln>
        </p:spPr>
        <p:txBody>
          <a:bodyPr spcFirstLastPara="1" wrap="square" lIns="91175" tIns="91175" rIns="91175" bIns="91175" anchor="t" anchorCtr="0">
            <a:noAutofit/>
          </a:bodyPr>
          <a:lstStyle>
            <a:lvl1pPr marL="0" marR="0" lvl="0" indent="0" algn="l" rtl="0">
              <a:lnSpc>
                <a:spcPct val="100000"/>
              </a:lnSpc>
              <a:spcBef>
                <a:spcPts val="200"/>
              </a:spcBef>
              <a:spcAft>
                <a:spcPts val="0"/>
              </a:spcAft>
              <a:buClr>
                <a:srgbClr val="6C6463"/>
              </a:buClr>
              <a:buSzPts val="1400"/>
              <a:buFont typeface="Gill Sans"/>
              <a:buNone/>
              <a:defRPr sz="1200" i="0" u="none" strike="noStrike" cap="none">
                <a:solidFill>
                  <a:srgbClr val="6C6463"/>
                </a:solidFill>
                <a:latin typeface="Gill Sans"/>
                <a:ea typeface="Gill Sans"/>
                <a:cs typeface="Gill Sans"/>
                <a:sym typeface="Gill Sans"/>
              </a:defRPr>
            </a:lvl1pPr>
            <a:lvl2pPr marL="685800" marR="0" lvl="1" indent="-241300" algn="l" rtl="0">
              <a:spcBef>
                <a:spcPts val="0"/>
              </a:spcBef>
              <a:spcAft>
                <a:spcPts val="0"/>
              </a:spcAft>
              <a:buClr>
                <a:srgbClr val="6C6463"/>
              </a:buClr>
              <a:buSzPts val="1600"/>
              <a:buFont typeface="Gill Sans"/>
              <a:buChar char="–"/>
              <a:defRPr sz="1600" i="0" u="none" strike="noStrike" cap="none">
                <a:solidFill>
                  <a:srgbClr val="6C6463"/>
                </a:solidFill>
                <a:latin typeface="Gill Sans"/>
                <a:ea typeface="Gill Sans"/>
                <a:cs typeface="Gill Sans"/>
                <a:sym typeface="Gill Sans"/>
              </a:defRPr>
            </a:lvl2pPr>
            <a:lvl3pPr marL="914400" marR="0" lvl="2" indent="-241300" algn="l" rtl="0">
              <a:spcBef>
                <a:spcPts val="800"/>
              </a:spcBef>
              <a:spcAft>
                <a:spcPts val="0"/>
              </a:spcAft>
              <a:buClr>
                <a:srgbClr val="6C6463"/>
              </a:buClr>
              <a:buSzPts val="1800"/>
              <a:buFont typeface="Gill Sans"/>
              <a:buChar char="•"/>
              <a:defRPr sz="1800" i="0" u="none" strike="noStrike" cap="none">
                <a:solidFill>
                  <a:srgbClr val="6C6463"/>
                </a:solidFill>
                <a:latin typeface="Gill Sans"/>
                <a:ea typeface="Gill Sans"/>
                <a:cs typeface="Gill Sans"/>
                <a:sym typeface="Gill Sans"/>
              </a:defRPr>
            </a:lvl3pPr>
            <a:lvl4pPr marL="1143000" marR="0" lvl="3" indent="-228600" algn="l" rtl="0">
              <a:spcBef>
                <a:spcPts val="300"/>
              </a:spcBef>
              <a:spcAft>
                <a:spcPts val="0"/>
              </a:spcAft>
              <a:buClr>
                <a:srgbClr val="6C6463"/>
              </a:buClr>
              <a:buSzPts val="1600"/>
              <a:buFont typeface="Gill Sans"/>
              <a:buChar char="–"/>
              <a:defRPr sz="1600" i="0" u="none" strike="noStrike" cap="none">
                <a:solidFill>
                  <a:srgbClr val="6C6463"/>
                </a:solidFill>
                <a:latin typeface="Gill Sans"/>
                <a:ea typeface="Gill Sans"/>
                <a:cs typeface="Gill Sans"/>
                <a:sym typeface="Gill Sans"/>
              </a:defRPr>
            </a:lvl4pPr>
            <a:lvl5pPr marL="1244600" marR="0" lvl="4" indent="-228600" algn="l" rtl="0">
              <a:spcBef>
                <a:spcPts val="300"/>
              </a:spcBef>
              <a:spcAft>
                <a:spcPts val="0"/>
              </a:spcAft>
              <a:buClr>
                <a:srgbClr val="6C6463"/>
              </a:buClr>
              <a:buSzPts val="1400"/>
              <a:buFont typeface="Gill Sans"/>
              <a:buChar char="»"/>
              <a:defRPr sz="1400" i="0" u="none" strike="noStrike" cap="none">
                <a:solidFill>
                  <a:srgbClr val="6C6463"/>
                </a:solidFill>
                <a:latin typeface="Gill Sans"/>
                <a:ea typeface="Gill Sans"/>
                <a:cs typeface="Gill Sans"/>
                <a:sym typeface="Gill Sans"/>
              </a:defRPr>
            </a:lvl5pPr>
            <a:lvl6pPr marL="2501900" marR="0" lvl="5" indent="-215900" algn="l" rtl="0">
              <a:spcBef>
                <a:spcPts val="400"/>
              </a:spcBef>
              <a:spcAft>
                <a:spcPts val="0"/>
              </a:spcAft>
              <a:buClr>
                <a:schemeClr val="dk1"/>
              </a:buClr>
              <a:buSzPts val="2000"/>
              <a:buFont typeface="Gill Sans"/>
              <a:buChar char="•"/>
              <a:defRPr sz="2000" i="0" u="none" strike="noStrike" cap="none">
                <a:solidFill>
                  <a:schemeClr val="dk1"/>
                </a:solidFill>
                <a:latin typeface="Gill Sans"/>
                <a:ea typeface="Gill Sans"/>
                <a:cs typeface="Gill Sans"/>
                <a:sym typeface="Gill Sans"/>
              </a:defRPr>
            </a:lvl6pPr>
            <a:lvl7pPr marL="2959100" marR="0" lvl="6" indent="-215900" algn="l" rtl="0">
              <a:spcBef>
                <a:spcPts val="400"/>
              </a:spcBef>
              <a:spcAft>
                <a:spcPts val="0"/>
              </a:spcAft>
              <a:buClr>
                <a:schemeClr val="dk1"/>
              </a:buClr>
              <a:buSzPts val="2000"/>
              <a:buFont typeface="Gill Sans"/>
              <a:buChar char="•"/>
              <a:defRPr sz="2000" i="0" u="none" strike="noStrike" cap="none">
                <a:solidFill>
                  <a:schemeClr val="dk1"/>
                </a:solidFill>
                <a:latin typeface="Gill Sans"/>
                <a:ea typeface="Gill Sans"/>
                <a:cs typeface="Gill Sans"/>
                <a:sym typeface="Gill Sans"/>
              </a:defRPr>
            </a:lvl7pPr>
            <a:lvl8pPr marL="3416300" marR="0" lvl="7" indent="-228600" algn="l" rtl="0">
              <a:spcBef>
                <a:spcPts val="400"/>
              </a:spcBef>
              <a:spcAft>
                <a:spcPts val="0"/>
              </a:spcAft>
              <a:buClr>
                <a:schemeClr val="dk1"/>
              </a:buClr>
              <a:buSzPts val="2000"/>
              <a:buFont typeface="Gill Sans"/>
              <a:buChar char="•"/>
              <a:defRPr sz="2000" i="0" u="none" strike="noStrike" cap="none">
                <a:solidFill>
                  <a:schemeClr val="dk1"/>
                </a:solidFill>
                <a:latin typeface="Gill Sans"/>
                <a:ea typeface="Gill Sans"/>
                <a:cs typeface="Gill Sans"/>
                <a:sym typeface="Gill Sans"/>
              </a:defRPr>
            </a:lvl8pPr>
            <a:lvl9pPr marL="3873500" marR="0" lvl="8" indent="-228600" algn="l" rtl="0">
              <a:spcBef>
                <a:spcPts val="400"/>
              </a:spcBef>
              <a:spcAft>
                <a:spcPts val="0"/>
              </a:spcAft>
              <a:buClr>
                <a:schemeClr val="dk1"/>
              </a:buClr>
              <a:buSzPts val="2000"/>
              <a:buFont typeface="Gill Sans"/>
              <a:buChar char="•"/>
              <a:defRPr sz="2000" i="0" u="none" strike="noStrike" cap="none">
                <a:solidFill>
                  <a:schemeClr val="dk1"/>
                </a:solidFill>
                <a:latin typeface="Gill Sans"/>
                <a:ea typeface="Gill Sans"/>
                <a:cs typeface="Gill Sans"/>
                <a:sym typeface="Gill Sans"/>
              </a:defRPr>
            </a:lvl9pPr>
          </a:lstStyle>
          <a:p>
            <a:endParaRPr/>
          </a:p>
        </p:txBody>
      </p:sp>
      <p:sp>
        <p:nvSpPr>
          <p:cNvPr id="73" name="Google Shape;73;p12"/>
          <p:cNvSpPr txBox="1">
            <a:spLocks noGrp="1"/>
          </p:cNvSpPr>
          <p:nvPr>
            <p:ph type="sldNum" idx="12"/>
          </p:nvPr>
        </p:nvSpPr>
        <p:spPr>
          <a:xfrm>
            <a:off x="6858000" y="4806072"/>
            <a:ext cx="2133600" cy="184800"/>
          </a:xfrm>
          <a:prstGeom prst="rect">
            <a:avLst/>
          </a:prstGeom>
          <a:noFill/>
          <a:ln>
            <a:noFill/>
          </a:ln>
        </p:spPr>
        <p:txBody>
          <a:bodyPr spcFirstLastPara="1" wrap="square" lIns="91175" tIns="45575" rIns="91175" bIns="45575" anchor="ctr" anchorCtr="0">
            <a:noAutofit/>
          </a:bodyPr>
          <a:lstStyle>
            <a:lvl1pPr marL="0" marR="0" lvl="0" indent="0" algn="r" rtl="0">
              <a:spcBef>
                <a:spcPts val="0"/>
              </a:spcBef>
              <a:buNone/>
              <a:defRPr sz="600" b="0" i="0" u="none" strike="noStrike" cap="none">
                <a:solidFill>
                  <a:srgbClr val="6C6463"/>
                </a:solidFill>
                <a:latin typeface="Cabin"/>
                <a:ea typeface="Cabin"/>
                <a:cs typeface="Cabin"/>
                <a:sym typeface="Cabin"/>
              </a:defRPr>
            </a:lvl1pPr>
            <a:lvl2pPr marL="0" marR="0" lvl="1" indent="0" algn="r" rtl="0">
              <a:spcBef>
                <a:spcPts val="0"/>
              </a:spcBef>
              <a:buNone/>
              <a:defRPr sz="600" b="0" i="0" u="none" strike="noStrike" cap="none">
                <a:solidFill>
                  <a:srgbClr val="6C6463"/>
                </a:solidFill>
                <a:latin typeface="Cabin"/>
                <a:ea typeface="Cabin"/>
                <a:cs typeface="Cabin"/>
                <a:sym typeface="Cabin"/>
              </a:defRPr>
            </a:lvl2pPr>
            <a:lvl3pPr marL="0" marR="0" lvl="2" indent="0" algn="r" rtl="0">
              <a:spcBef>
                <a:spcPts val="0"/>
              </a:spcBef>
              <a:buNone/>
              <a:defRPr sz="600" b="0" i="0" u="none" strike="noStrike" cap="none">
                <a:solidFill>
                  <a:srgbClr val="6C6463"/>
                </a:solidFill>
                <a:latin typeface="Cabin"/>
                <a:ea typeface="Cabin"/>
                <a:cs typeface="Cabin"/>
                <a:sym typeface="Cabin"/>
              </a:defRPr>
            </a:lvl3pPr>
            <a:lvl4pPr marL="0" marR="0" lvl="3" indent="0" algn="r" rtl="0">
              <a:spcBef>
                <a:spcPts val="0"/>
              </a:spcBef>
              <a:buNone/>
              <a:defRPr sz="600" b="0" i="0" u="none" strike="noStrike" cap="none">
                <a:solidFill>
                  <a:srgbClr val="6C6463"/>
                </a:solidFill>
                <a:latin typeface="Cabin"/>
                <a:ea typeface="Cabin"/>
                <a:cs typeface="Cabin"/>
                <a:sym typeface="Cabin"/>
              </a:defRPr>
            </a:lvl4pPr>
            <a:lvl5pPr marL="0" marR="0" lvl="4" indent="0" algn="r" rtl="0">
              <a:spcBef>
                <a:spcPts val="0"/>
              </a:spcBef>
              <a:buNone/>
              <a:defRPr sz="600" b="0" i="0" u="none" strike="noStrike" cap="none">
                <a:solidFill>
                  <a:srgbClr val="6C6463"/>
                </a:solidFill>
                <a:latin typeface="Cabin"/>
                <a:ea typeface="Cabin"/>
                <a:cs typeface="Cabin"/>
                <a:sym typeface="Cabin"/>
              </a:defRPr>
            </a:lvl5pPr>
            <a:lvl6pPr marL="0" marR="0" lvl="5" indent="0" algn="r" rtl="0">
              <a:spcBef>
                <a:spcPts val="0"/>
              </a:spcBef>
              <a:buNone/>
              <a:defRPr sz="600" b="0" i="0" u="none" strike="noStrike" cap="none">
                <a:solidFill>
                  <a:srgbClr val="6C6463"/>
                </a:solidFill>
                <a:latin typeface="Cabin"/>
                <a:ea typeface="Cabin"/>
                <a:cs typeface="Cabin"/>
                <a:sym typeface="Cabin"/>
              </a:defRPr>
            </a:lvl6pPr>
            <a:lvl7pPr marL="0" marR="0" lvl="6" indent="0" algn="r" rtl="0">
              <a:spcBef>
                <a:spcPts val="0"/>
              </a:spcBef>
              <a:buNone/>
              <a:defRPr sz="600" b="0" i="0" u="none" strike="noStrike" cap="none">
                <a:solidFill>
                  <a:srgbClr val="6C6463"/>
                </a:solidFill>
                <a:latin typeface="Cabin"/>
                <a:ea typeface="Cabin"/>
                <a:cs typeface="Cabin"/>
                <a:sym typeface="Cabin"/>
              </a:defRPr>
            </a:lvl7pPr>
            <a:lvl8pPr marL="0" marR="0" lvl="7" indent="0" algn="r" rtl="0">
              <a:spcBef>
                <a:spcPts val="0"/>
              </a:spcBef>
              <a:buNone/>
              <a:defRPr sz="600" b="0" i="0" u="none" strike="noStrike" cap="none">
                <a:solidFill>
                  <a:srgbClr val="6C6463"/>
                </a:solidFill>
                <a:latin typeface="Cabin"/>
                <a:ea typeface="Cabin"/>
                <a:cs typeface="Cabin"/>
                <a:sym typeface="Cabin"/>
              </a:defRPr>
            </a:lvl8pPr>
            <a:lvl9pPr marL="0" marR="0" lvl="8" indent="0" algn="r" rtl="0">
              <a:spcBef>
                <a:spcPts val="0"/>
              </a:spcBef>
              <a:buNone/>
              <a:defRPr sz="600" b="0" i="0" u="none" strike="noStrike" cap="none">
                <a:solidFill>
                  <a:srgbClr val="6C6463"/>
                </a:solidFill>
                <a:latin typeface="Cabin"/>
                <a:ea typeface="Cabin"/>
                <a:cs typeface="Cabin"/>
                <a:sym typeface="Cabin"/>
              </a:defRPr>
            </a:lvl9pPr>
          </a:lstStyle>
          <a:p>
            <a:pPr marL="0" lvl="0" indent="0" algn="r" rtl="0">
              <a:spcBef>
                <a:spcPts val="0"/>
              </a:spcBef>
              <a:spcAft>
                <a:spcPts val="0"/>
              </a:spcAft>
              <a:buNone/>
            </a:pPr>
            <a:fld id="{00000000-1234-1234-1234-123412341234}" type="slidenum">
              <a:rPr lang="en"/>
              <a:t>‹#›</a:t>
            </a:fld>
            <a:endParaRPr/>
          </a:p>
        </p:txBody>
      </p:sp>
      <p:sp>
        <p:nvSpPr>
          <p:cNvPr id="74" name="Google Shape;74;p12"/>
          <p:cNvSpPr txBox="1">
            <a:spLocks noGrp="1"/>
          </p:cNvSpPr>
          <p:nvPr>
            <p:ph type="body" idx="1"/>
          </p:nvPr>
        </p:nvSpPr>
        <p:spPr>
          <a:xfrm rot="-5400000">
            <a:off x="3451035" y="1089061"/>
            <a:ext cx="2057400" cy="184800"/>
          </a:xfrm>
          <a:prstGeom prst="rect">
            <a:avLst/>
          </a:prstGeom>
          <a:noFill/>
          <a:ln>
            <a:noFill/>
          </a:ln>
        </p:spPr>
        <p:txBody>
          <a:bodyPr spcFirstLastPara="1" wrap="square" lIns="91175" tIns="91175" rIns="91175" bIns="91175" anchor="t" anchorCtr="0">
            <a:noAutofit/>
          </a:bodyPr>
          <a:lstStyle>
            <a:lvl1pPr marL="457200" marR="0" lvl="0" indent="-228600" algn="r" rtl="0">
              <a:spcBef>
                <a:spcPts val="0"/>
              </a:spcBef>
              <a:spcAft>
                <a:spcPts val="0"/>
              </a:spcAft>
              <a:buClr>
                <a:srgbClr val="FFFFFF"/>
              </a:buClr>
              <a:buSzPts val="1600"/>
              <a:buNone/>
              <a:defRPr sz="600" i="0" u="none" strike="noStrike" cap="none">
                <a:solidFill>
                  <a:srgbClr val="FFFFFF"/>
                </a:solidFill>
              </a:defRPr>
            </a:lvl1pPr>
            <a:lvl2pPr marL="914400" marR="0" lvl="1" indent="-228600" algn="l" rtl="0">
              <a:spcBef>
                <a:spcPts val="800"/>
              </a:spcBef>
              <a:spcAft>
                <a:spcPts val="0"/>
              </a:spcAft>
              <a:buClr>
                <a:schemeClr val="lt1"/>
              </a:buClr>
              <a:buSzPts val="1600"/>
              <a:buNone/>
              <a:defRPr sz="1800" i="0" u="none" strike="noStrike" cap="none">
                <a:solidFill>
                  <a:schemeClr val="lt1"/>
                </a:solidFill>
              </a:defRPr>
            </a:lvl2pPr>
            <a:lvl3pPr marL="1371600" marR="0" lvl="2" indent="-228600" algn="l" rtl="0">
              <a:spcBef>
                <a:spcPts val="800"/>
              </a:spcBef>
              <a:spcAft>
                <a:spcPts val="0"/>
              </a:spcAft>
              <a:buClr>
                <a:schemeClr val="lt1"/>
              </a:buClr>
              <a:buSzPts val="1800"/>
              <a:buNone/>
              <a:defRPr sz="1600" i="0" u="none" strike="noStrike" cap="none">
                <a:solidFill>
                  <a:schemeClr val="lt1"/>
                </a:solidFill>
              </a:defRPr>
            </a:lvl3pPr>
            <a:lvl4pPr marL="1828800" marR="0" lvl="3" indent="-228600" algn="l" rtl="0">
              <a:spcBef>
                <a:spcPts val="300"/>
              </a:spcBef>
              <a:spcAft>
                <a:spcPts val="0"/>
              </a:spcAft>
              <a:buClr>
                <a:schemeClr val="lt1"/>
              </a:buClr>
              <a:buSzPts val="1600"/>
              <a:buNone/>
              <a:defRPr sz="1400" i="0" u="none" strike="noStrike" cap="none">
                <a:solidFill>
                  <a:schemeClr val="lt1"/>
                </a:solidFill>
              </a:defRPr>
            </a:lvl4pPr>
            <a:lvl5pPr marL="2286000" marR="0" lvl="4" indent="-228600" algn="l" rtl="0">
              <a:spcBef>
                <a:spcPts val="200"/>
              </a:spcBef>
              <a:spcAft>
                <a:spcPts val="0"/>
              </a:spcAft>
              <a:buClr>
                <a:schemeClr val="lt1"/>
              </a:buClr>
              <a:buSzPts val="1400"/>
              <a:buNone/>
              <a:defRPr sz="1200" i="0" u="none" strike="noStrike" cap="none">
                <a:solidFill>
                  <a:schemeClr val="lt1"/>
                </a:solidFill>
              </a:defRPr>
            </a:lvl5pPr>
            <a:lvl6pPr marL="2743200" marR="0" lvl="5" indent="-355600" algn="l" rtl="0">
              <a:spcBef>
                <a:spcPts val="400"/>
              </a:spcBef>
              <a:spcAft>
                <a:spcPts val="0"/>
              </a:spcAft>
              <a:buClr>
                <a:schemeClr val="dk1"/>
              </a:buClr>
              <a:buSzPts val="2000"/>
              <a:buChar char="•"/>
              <a:defRPr sz="2000" i="0" u="none" strike="noStrike" cap="none">
                <a:solidFill>
                  <a:schemeClr val="dk1"/>
                </a:solidFill>
              </a:defRPr>
            </a:lvl6pPr>
            <a:lvl7pPr marL="3200400" marR="0" lvl="6" indent="-355600" algn="l" rtl="0">
              <a:spcBef>
                <a:spcPts val="400"/>
              </a:spcBef>
              <a:spcAft>
                <a:spcPts val="0"/>
              </a:spcAft>
              <a:buClr>
                <a:schemeClr val="dk1"/>
              </a:buClr>
              <a:buSzPts val="2000"/>
              <a:buChar char="•"/>
              <a:defRPr sz="2000" i="0" u="none" strike="noStrike" cap="none">
                <a:solidFill>
                  <a:schemeClr val="dk1"/>
                </a:solidFill>
              </a:defRPr>
            </a:lvl7pPr>
            <a:lvl8pPr marL="3657600" marR="0" lvl="7" indent="-355600" algn="l" rtl="0">
              <a:spcBef>
                <a:spcPts val="400"/>
              </a:spcBef>
              <a:spcAft>
                <a:spcPts val="0"/>
              </a:spcAft>
              <a:buClr>
                <a:schemeClr val="dk1"/>
              </a:buClr>
              <a:buSzPts val="2000"/>
              <a:buChar char="•"/>
              <a:defRPr sz="2000" i="0" u="none" strike="noStrike" cap="none">
                <a:solidFill>
                  <a:schemeClr val="dk1"/>
                </a:solidFill>
              </a:defRPr>
            </a:lvl8pPr>
            <a:lvl9pPr marL="4114800" marR="0" lvl="8" indent="-355600" algn="l" rtl="0">
              <a:spcBef>
                <a:spcPts val="400"/>
              </a:spcBef>
              <a:spcAft>
                <a:spcPts val="0"/>
              </a:spcAft>
              <a:buClr>
                <a:schemeClr val="dk1"/>
              </a:buClr>
              <a:buSzPts val="2000"/>
              <a:buChar char="•"/>
              <a:defRPr sz="2000" i="0" u="none" strike="noStrike" cap="none">
                <a:solidFill>
                  <a:schemeClr val="dk1"/>
                </a:solidFill>
              </a:defRPr>
            </a:lvl9pPr>
          </a:lstStyle>
          <a:p>
            <a:endParaRPr/>
          </a:p>
        </p:txBody>
      </p:sp>
      <p:sp>
        <p:nvSpPr>
          <p:cNvPr id="75" name="Google Shape;75;p12"/>
          <p:cNvSpPr txBox="1">
            <a:spLocks noGrp="1"/>
          </p:cNvSpPr>
          <p:nvPr>
            <p:ph type="title"/>
          </p:nvPr>
        </p:nvSpPr>
        <p:spPr>
          <a:xfrm>
            <a:off x="4877104" y="2171144"/>
            <a:ext cx="3885900" cy="831000"/>
          </a:xfrm>
          <a:prstGeom prst="rect">
            <a:avLst/>
          </a:prstGeom>
          <a:noFill/>
          <a:ln>
            <a:noFill/>
          </a:ln>
        </p:spPr>
        <p:txBody>
          <a:bodyPr spcFirstLastPara="1" wrap="square" lIns="91175" tIns="91175" rIns="91175" bIns="91175" anchor="ctr" anchorCtr="0">
            <a:noAutofit/>
          </a:bodyPr>
          <a:lstStyle>
            <a:lvl1pPr marL="0" marR="0" lvl="0" indent="0" algn="l" rtl="0">
              <a:spcBef>
                <a:spcPts val="0"/>
              </a:spcBef>
              <a:spcAft>
                <a:spcPts val="0"/>
              </a:spcAft>
              <a:buSzPts val="1400"/>
              <a:buNone/>
              <a:defRPr sz="2400" i="0" u="none" strike="noStrike" cap="none"/>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matchingName="Divider - Full Blue">
  <p:cSld name="Divider - Full Blue">
    <p:bg>
      <p:bgPr>
        <a:solidFill>
          <a:srgbClr val="002F6C"/>
        </a:solidFill>
        <a:effectLst/>
      </p:bgPr>
    </p:bg>
    <p:spTree>
      <p:nvGrpSpPr>
        <p:cNvPr id="1" name="Shape 765"/>
        <p:cNvGrpSpPr/>
        <p:nvPr/>
      </p:nvGrpSpPr>
      <p:grpSpPr>
        <a:xfrm>
          <a:off x="0" y="0"/>
          <a:ext cx="0" cy="0"/>
          <a:chOff x="0" y="0"/>
          <a:chExt cx="0" cy="0"/>
        </a:xfrm>
      </p:grpSpPr>
      <p:sp>
        <p:nvSpPr>
          <p:cNvPr id="766" name="Google Shape;766;p126"/>
          <p:cNvSpPr txBox="1">
            <a:spLocks noGrp="1"/>
          </p:cNvSpPr>
          <p:nvPr>
            <p:ph type="title"/>
          </p:nvPr>
        </p:nvSpPr>
        <p:spPr>
          <a:xfrm>
            <a:off x="1143000" y="620837"/>
            <a:ext cx="5486400" cy="8079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FFFFFF"/>
              </a:buClr>
              <a:buSzPts val="1400"/>
              <a:buFont typeface="Cabin"/>
              <a:buNone/>
              <a:defRPr sz="3200" b="0" i="0" u="none" strike="noStrike" cap="none">
                <a:solidFill>
                  <a:srgbClr val="FFFFFF"/>
                </a:solidFill>
                <a:latin typeface="Cabin"/>
                <a:ea typeface="Cabin"/>
                <a:cs typeface="Cabin"/>
                <a:sym typeface="Cab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67" name="Google Shape;767;p126"/>
          <p:cNvSpPr txBox="1">
            <a:spLocks noGrp="1"/>
          </p:cNvSpPr>
          <p:nvPr>
            <p:ph type="dt" idx="10"/>
          </p:nvPr>
        </p:nvSpPr>
        <p:spPr>
          <a:xfrm>
            <a:off x="152400" y="4904418"/>
            <a:ext cx="2133600" cy="1248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000000"/>
              </a:buClr>
              <a:buSzPts val="1400"/>
              <a:buFont typeface="Arial"/>
              <a:buNone/>
              <a:defRPr sz="600" b="0" i="0" u="none" strike="noStrike" cap="none">
                <a:solidFill>
                  <a:srgbClr val="FFFFFF"/>
                </a:solidFill>
                <a:latin typeface="Cabin"/>
                <a:ea typeface="Cabin"/>
                <a:cs typeface="Cabin"/>
                <a:sym typeface="Cab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9pPr>
          </a:lstStyle>
          <a:p>
            <a:endParaRPr/>
          </a:p>
        </p:txBody>
      </p:sp>
      <p:sp>
        <p:nvSpPr>
          <p:cNvPr id="768" name="Google Shape;768;p126"/>
          <p:cNvSpPr txBox="1">
            <a:spLocks noGrp="1"/>
          </p:cNvSpPr>
          <p:nvPr>
            <p:ph type="ftr" idx="11"/>
          </p:nvPr>
        </p:nvSpPr>
        <p:spPr>
          <a:xfrm>
            <a:off x="3124200" y="4904418"/>
            <a:ext cx="2895600" cy="124800"/>
          </a:xfrm>
          <a:prstGeom prst="rect">
            <a:avLst/>
          </a:prstGeom>
          <a:noFill/>
          <a:ln>
            <a:noFill/>
          </a:ln>
        </p:spPr>
        <p:txBody>
          <a:bodyPr spcFirstLastPara="1" wrap="square" lIns="91425" tIns="91425" rIns="91425" bIns="91425" anchor="ctr" anchorCtr="0">
            <a:noAutofit/>
          </a:bodyPr>
          <a:lstStyle>
            <a:lvl1pPr marR="0" lvl="0" algn="ctr" rtl="0">
              <a:lnSpc>
                <a:spcPct val="100000"/>
              </a:lnSpc>
              <a:spcBef>
                <a:spcPts val="0"/>
              </a:spcBef>
              <a:spcAft>
                <a:spcPts val="0"/>
              </a:spcAft>
              <a:buClr>
                <a:srgbClr val="000000"/>
              </a:buClr>
              <a:buSzPts val="1400"/>
              <a:buFont typeface="Arial"/>
              <a:buNone/>
              <a:defRPr sz="600" b="0" i="0" u="none" strike="noStrike" cap="none">
                <a:solidFill>
                  <a:srgbClr val="FFFFFF"/>
                </a:solidFill>
                <a:latin typeface="Cabin"/>
                <a:ea typeface="Cabin"/>
                <a:cs typeface="Cabin"/>
                <a:sym typeface="Cab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9pPr>
          </a:lstStyle>
          <a:p>
            <a:endParaRPr/>
          </a:p>
        </p:txBody>
      </p:sp>
      <p:sp>
        <p:nvSpPr>
          <p:cNvPr id="769" name="Google Shape;769;p126"/>
          <p:cNvSpPr txBox="1">
            <a:spLocks noGrp="1"/>
          </p:cNvSpPr>
          <p:nvPr>
            <p:ph type="sldNum" idx="12"/>
          </p:nvPr>
        </p:nvSpPr>
        <p:spPr>
          <a:xfrm>
            <a:off x="6858000" y="4904418"/>
            <a:ext cx="2133600" cy="1248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1pPr>
            <a:lvl2pPr marL="0" marR="0" lvl="1"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2pPr>
            <a:lvl3pPr marL="0" marR="0" lvl="2"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3pPr>
            <a:lvl4pPr marL="0" marR="0" lvl="3"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4pPr>
            <a:lvl5pPr marL="0" marR="0" lvl="4"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5pPr>
            <a:lvl6pPr marL="0" marR="0" lvl="5"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6pPr>
            <a:lvl7pPr marL="0" marR="0" lvl="6"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7pPr>
            <a:lvl8pPr marL="0" marR="0" lvl="7"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8pPr>
            <a:lvl9pPr marL="0" marR="0" lvl="8"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9pPr>
          </a:lstStyle>
          <a:p>
            <a:pPr marL="0" lvl="0" indent="0" algn="r" rtl="0">
              <a:spcBef>
                <a:spcPts val="0"/>
              </a:spcBef>
              <a:spcAft>
                <a:spcPts val="0"/>
              </a:spcAft>
              <a:buNone/>
            </a:pPr>
            <a:fld id="{00000000-1234-1234-1234-123412341234}" type="slidenum">
              <a:rPr lang="en"/>
              <a:t>‹#›</a:t>
            </a:fld>
            <a:endParaRPr/>
          </a:p>
        </p:txBody>
      </p:sp>
      <p:pic>
        <p:nvPicPr>
          <p:cNvPr id="770" name="Google Shape;770;p126" descr="USAID_Logo_White_v02.png"/>
          <p:cNvPicPr preferRelativeResize="0"/>
          <p:nvPr/>
        </p:nvPicPr>
        <p:blipFill rotWithShape="1">
          <a:blip r:embed="rId2">
            <a:alphaModFix/>
          </a:blip>
          <a:srcRect/>
          <a:stretch/>
        </p:blipFill>
        <p:spPr>
          <a:xfrm>
            <a:off x="685800" y="4457700"/>
            <a:ext cx="864546" cy="257175"/>
          </a:xfrm>
          <a:prstGeom prst="rect">
            <a:avLst/>
          </a:prstGeom>
          <a:noFill/>
          <a:ln>
            <a:noFill/>
          </a:ln>
        </p:spPr>
      </p:pic>
      <p:cxnSp>
        <p:nvCxnSpPr>
          <p:cNvPr id="771" name="Google Shape;771;p126"/>
          <p:cNvCxnSpPr/>
          <p:nvPr/>
        </p:nvCxnSpPr>
        <p:spPr>
          <a:xfrm>
            <a:off x="746760" y="742950"/>
            <a:ext cx="320100" cy="0"/>
          </a:xfrm>
          <a:prstGeom prst="straightConnector1">
            <a:avLst/>
          </a:prstGeom>
          <a:noFill/>
          <a:ln w="19050" cap="flat" cmpd="sng">
            <a:solidFill>
              <a:srgbClr val="FFFFFF"/>
            </a:solidFill>
            <a:prstDash val="solid"/>
            <a:round/>
            <a:headEnd type="none" w="sm" len="sm"/>
            <a:tailEnd type="none" w="sm" len="sm"/>
          </a:ln>
        </p:spPr>
      </p:cxnSp>
      <p:pic>
        <p:nvPicPr>
          <p:cNvPr id="772" name="Google Shape;772;p126"/>
          <p:cNvPicPr preferRelativeResize="0"/>
          <p:nvPr/>
        </p:nvPicPr>
        <p:blipFill rotWithShape="1">
          <a:blip r:embed="rId3">
            <a:alphaModFix/>
          </a:blip>
          <a:srcRect/>
          <a:stretch/>
        </p:blipFill>
        <p:spPr>
          <a:xfrm>
            <a:off x="6553200" y="4351525"/>
            <a:ext cx="1150719" cy="416438"/>
          </a:xfrm>
          <a:prstGeom prst="rect">
            <a:avLst/>
          </a:prstGeom>
          <a:noFill/>
          <a:ln>
            <a:noFill/>
          </a:ln>
        </p:spPr>
      </p:pic>
    </p:spTree>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matchingName="Blue/Gray 2 Content">
  <p:cSld name="Blue/Gray 2 Content">
    <p:spTree>
      <p:nvGrpSpPr>
        <p:cNvPr id="1" name="Shape 773"/>
        <p:cNvGrpSpPr/>
        <p:nvPr/>
      </p:nvGrpSpPr>
      <p:grpSpPr>
        <a:xfrm>
          <a:off x="0" y="0"/>
          <a:ext cx="0" cy="0"/>
          <a:chOff x="0" y="0"/>
          <a:chExt cx="0" cy="0"/>
        </a:xfrm>
      </p:grpSpPr>
      <p:sp>
        <p:nvSpPr>
          <p:cNvPr id="774" name="Google Shape;774;p127"/>
          <p:cNvSpPr txBox="1">
            <a:spLocks noGrp="1"/>
          </p:cNvSpPr>
          <p:nvPr>
            <p:ph type="body" idx="1"/>
          </p:nvPr>
        </p:nvSpPr>
        <p:spPr>
          <a:xfrm>
            <a:off x="686104" y="1200150"/>
            <a:ext cx="3809700" cy="3429000"/>
          </a:xfrm>
          <a:prstGeom prst="rect">
            <a:avLst/>
          </a:prstGeom>
          <a:noFill/>
          <a:ln>
            <a:noFill/>
          </a:ln>
        </p:spPr>
        <p:txBody>
          <a:bodyPr spcFirstLastPara="1" wrap="square" lIns="91425" tIns="91425" rIns="91425" bIns="91425" anchor="t" anchorCtr="0">
            <a:noAutofit/>
          </a:bodyPr>
          <a:lstStyle>
            <a:lvl1pPr marL="457200" marR="0" lvl="0" indent="-355600" algn="l" rtl="0">
              <a:lnSpc>
                <a:spcPct val="100000"/>
              </a:lnSpc>
              <a:spcBef>
                <a:spcPts val="0"/>
              </a:spcBef>
              <a:spcAft>
                <a:spcPts val="0"/>
              </a:spcAft>
              <a:buClr>
                <a:srgbClr val="6C6463"/>
              </a:buClr>
              <a:buSzPts val="2000"/>
              <a:buFont typeface="Arial"/>
              <a:buChar char="•"/>
              <a:defRPr sz="2000" b="0" i="0" u="none" strike="noStrike" cap="none">
                <a:solidFill>
                  <a:srgbClr val="6C6463"/>
                </a:solidFill>
                <a:latin typeface="Cabin"/>
                <a:ea typeface="Cabin"/>
                <a:cs typeface="Cabin"/>
                <a:sym typeface="Cabin"/>
              </a:defRPr>
            </a:lvl1pPr>
            <a:lvl2pPr marL="914400" marR="0" lvl="1" indent="-342900" algn="l" rtl="0">
              <a:lnSpc>
                <a:spcPct val="100000"/>
              </a:lnSpc>
              <a:spcBef>
                <a:spcPts val="1200"/>
              </a:spcBef>
              <a:spcAft>
                <a:spcPts val="0"/>
              </a:spcAft>
              <a:buClr>
                <a:srgbClr val="6C6463"/>
              </a:buClr>
              <a:buSzPts val="1800"/>
              <a:buFont typeface="Arial"/>
              <a:buChar char="–"/>
              <a:defRPr sz="1800" b="0" i="0" u="none" strike="noStrike" cap="none">
                <a:solidFill>
                  <a:srgbClr val="6C6463"/>
                </a:solidFill>
                <a:latin typeface="Cabin"/>
                <a:ea typeface="Cabin"/>
                <a:cs typeface="Cabin"/>
                <a:sym typeface="Cabin"/>
              </a:defRPr>
            </a:lvl2pPr>
            <a:lvl3pPr marL="1371600" marR="0" lvl="2" indent="-330200" algn="l" rtl="0">
              <a:lnSpc>
                <a:spcPct val="100000"/>
              </a:lnSpc>
              <a:spcBef>
                <a:spcPts val="120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3pPr>
            <a:lvl4pPr marL="1828800" marR="0" lvl="3" indent="-317500" algn="l" rtl="0">
              <a:lnSpc>
                <a:spcPct val="100000"/>
              </a:lnSpc>
              <a:spcBef>
                <a:spcPts val="280"/>
              </a:spcBef>
              <a:spcAft>
                <a:spcPts val="0"/>
              </a:spcAft>
              <a:buClr>
                <a:srgbClr val="6C6463"/>
              </a:buClr>
              <a:buSzPts val="1400"/>
              <a:buFont typeface="Arial"/>
              <a:buChar char="–"/>
              <a:defRPr sz="1400" b="0" i="0" u="none" strike="noStrike" cap="none">
                <a:solidFill>
                  <a:srgbClr val="6C6463"/>
                </a:solidFill>
                <a:latin typeface="Cabin"/>
                <a:ea typeface="Cabin"/>
                <a:cs typeface="Cabin"/>
                <a:sym typeface="Cabin"/>
              </a:defRPr>
            </a:lvl4pPr>
            <a:lvl5pPr marL="2286000" marR="0" lvl="4" indent="-330200" algn="l" rtl="0">
              <a:lnSpc>
                <a:spcPct val="100000"/>
              </a:lnSpc>
              <a:spcBef>
                <a:spcPts val="32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5pPr>
            <a:lvl6pPr marL="2743200" marR="0" lvl="5"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6pPr>
            <a:lvl7pPr marL="3200400" marR="0" lvl="6"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7pPr>
            <a:lvl8pPr marL="3657600" marR="0" lvl="7"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8pPr>
            <a:lvl9pPr marL="4114800" marR="0" lvl="8"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9pPr>
          </a:lstStyle>
          <a:p>
            <a:endParaRPr/>
          </a:p>
        </p:txBody>
      </p:sp>
      <p:sp>
        <p:nvSpPr>
          <p:cNvPr id="775" name="Google Shape;775;p127"/>
          <p:cNvSpPr txBox="1">
            <a:spLocks noGrp="1"/>
          </p:cNvSpPr>
          <p:nvPr>
            <p:ph type="body" idx="2"/>
          </p:nvPr>
        </p:nvSpPr>
        <p:spPr>
          <a:xfrm>
            <a:off x="4648200" y="1200150"/>
            <a:ext cx="3810300" cy="3429000"/>
          </a:xfrm>
          <a:prstGeom prst="rect">
            <a:avLst/>
          </a:prstGeom>
          <a:noFill/>
          <a:ln>
            <a:noFill/>
          </a:ln>
        </p:spPr>
        <p:txBody>
          <a:bodyPr spcFirstLastPara="1" wrap="square" lIns="91425" tIns="91425" rIns="91425" bIns="91425" anchor="t" anchorCtr="0">
            <a:noAutofit/>
          </a:bodyPr>
          <a:lstStyle>
            <a:lvl1pPr marL="457200" marR="0" lvl="0" indent="-355600" algn="l" rtl="0">
              <a:lnSpc>
                <a:spcPct val="100000"/>
              </a:lnSpc>
              <a:spcBef>
                <a:spcPts val="0"/>
              </a:spcBef>
              <a:spcAft>
                <a:spcPts val="0"/>
              </a:spcAft>
              <a:buClr>
                <a:srgbClr val="6C6463"/>
              </a:buClr>
              <a:buSzPts val="2000"/>
              <a:buFont typeface="Arial"/>
              <a:buChar char="•"/>
              <a:defRPr sz="2000" b="0" i="0" u="none" strike="noStrike" cap="none">
                <a:solidFill>
                  <a:srgbClr val="6C6463"/>
                </a:solidFill>
                <a:latin typeface="Cabin"/>
                <a:ea typeface="Cabin"/>
                <a:cs typeface="Cabin"/>
                <a:sym typeface="Cabin"/>
              </a:defRPr>
            </a:lvl1pPr>
            <a:lvl2pPr marL="914400" marR="0" lvl="1" indent="-342900" algn="l" rtl="0">
              <a:lnSpc>
                <a:spcPct val="100000"/>
              </a:lnSpc>
              <a:spcBef>
                <a:spcPts val="1200"/>
              </a:spcBef>
              <a:spcAft>
                <a:spcPts val="0"/>
              </a:spcAft>
              <a:buClr>
                <a:srgbClr val="6C6463"/>
              </a:buClr>
              <a:buSzPts val="1800"/>
              <a:buFont typeface="Arial"/>
              <a:buChar char="–"/>
              <a:defRPr sz="1800" b="0" i="0" u="none" strike="noStrike" cap="none">
                <a:solidFill>
                  <a:srgbClr val="6C6463"/>
                </a:solidFill>
                <a:latin typeface="Cabin"/>
                <a:ea typeface="Cabin"/>
                <a:cs typeface="Cabin"/>
                <a:sym typeface="Cabin"/>
              </a:defRPr>
            </a:lvl2pPr>
            <a:lvl3pPr marL="1371600" marR="0" lvl="2" indent="-330200" algn="l" rtl="0">
              <a:lnSpc>
                <a:spcPct val="100000"/>
              </a:lnSpc>
              <a:spcBef>
                <a:spcPts val="120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3pPr>
            <a:lvl4pPr marL="1828800" marR="0" lvl="3" indent="-317500" algn="l" rtl="0">
              <a:lnSpc>
                <a:spcPct val="100000"/>
              </a:lnSpc>
              <a:spcBef>
                <a:spcPts val="280"/>
              </a:spcBef>
              <a:spcAft>
                <a:spcPts val="0"/>
              </a:spcAft>
              <a:buClr>
                <a:srgbClr val="6C6463"/>
              </a:buClr>
              <a:buSzPts val="1400"/>
              <a:buFont typeface="Arial"/>
              <a:buChar char="–"/>
              <a:defRPr sz="1400" b="0" i="0" u="none" strike="noStrike" cap="none">
                <a:solidFill>
                  <a:srgbClr val="6C6463"/>
                </a:solidFill>
                <a:latin typeface="Cabin"/>
                <a:ea typeface="Cabin"/>
                <a:cs typeface="Cabin"/>
                <a:sym typeface="Cabin"/>
              </a:defRPr>
            </a:lvl4pPr>
            <a:lvl5pPr marL="2286000" marR="0" lvl="4" indent="-330200" algn="l" rtl="0">
              <a:lnSpc>
                <a:spcPct val="100000"/>
              </a:lnSpc>
              <a:spcBef>
                <a:spcPts val="32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5pPr>
            <a:lvl6pPr marL="2743200" marR="0" lvl="5"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6pPr>
            <a:lvl7pPr marL="3200400" marR="0" lvl="6"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7pPr>
            <a:lvl8pPr marL="3657600" marR="0" lvl="7"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8pPr>
            <a:lvl9pPr marL="4114800" marR="0" lvl="8"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9pPr>
          </a:lstStyle>
          <a:p>
            <a:endParaRPr/>
          </a:p>
        </p:txBody>
      </p:sp>
      <p:sp>
        <p:nvSpPr>
          <p:cNvPr id="776" name="Google Shape;776;p127"/>
          <p:cNvSpPr txBox="1">
            <a:spLocks noGrp="1"/>
          </p:cNvSpPr>
          <p:nvPr>
            <p:ph type="dt" idx="10"/>
          </p:nvPr>
        </p:nvSpPr>
        <p:spPr>
          <a:xfrm>
            <a:off x="152400" y="4904418"/>
            <a:ext cx="2133600" cy="1248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000000"/>
              </a:buClr>
              <a:buSzPts val="1400"/>
              <a:buFont typeface="Arial"/>
              <a:buNone/>
              <a:defRPr sz="600" b="0" i="0" u="none" strike="noStrike" cap="none">
                <a:solidFill>
                  <a:srgbClr val="6C6463"/>
                </a:solidFill>
                <a:latin typeface="Cabin"/>
                <a:ea typeface="Cabin"/>
                <a:cs typeface="Cabin"/>
                <a:sym typeface="Cab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9pPr>
          </a:lstStyle>
          <a:p>
            <a:endParaRPr/>
          </a:p>
        </p:txBody>
      </p:sp>
      <p:sp>
        <p:nvSpPr>
          <p:cNvPr id="777" name="Google Shape;777;p127"/>
          <p:cNvSpPr txBox="1">
            <a:spLocks noGrp="1"/>
          </p:cNvSpPr>
          <p:nvPr>
            <p:ph type="ftr" idx="11"/>
          </p:nvPr>
        </p:nvSpPr>
        <p:spPr>
          <a:xfrm>
            <a:off x="3124200" y="4904418"/>
            <a:ext cx="2895600" cy="124800"/>
          </a:xfrm>
          <a:prstGeom prst="rect">
            <a:avLst/>
          </a:prstGeom>
          <a:noFill/>
          <a:ln>
            <a:noFill/>
          </a:ln>
        </p:spPr>
        <p:txBody>
          <a:bodyPr spcFirstLastPara="1" wrap="square" lIns="91425" tIns="91425" rIns="91425" bIns="91425" anchor="ctr" anchorCtr="0">
            <a:noAutofit/>
          </a:bodyPr>
          <a:lstStyle>
            <a:lvl1pPr marR="0" lvl="0" algn="ctr" rtl="0">
              <a:lnSpc>
                <a:spcPct val="100000"/>
              </a:lnSpc>
              <a:spcBef>
                <a:spcPts val="0"/>
              </a:spcBef>
              <a:spcAft>
                <a:spcPts val="0"/>
              </a:spcAft>
              <a:buClr>
                <a:srgbClr val="000000"/>
              </a:buClr>
              <a:buSzPts val="1400"/>
              <a:buFont typeface="Arial"/>
              <a:buNone/>
              <a:defRPr sz="600" b="0" i="0" u="none" strike="noStrike" cap="none">
                <a:solidFill>
                  <a:srgbClr val="6C6463"/>
                </a:solidFill>
                <a:latin typeface="Cabin"/>
                <a:ea typeface="Cabin"/>
                <a:cs typeface="Cabin"/>
                <a:sym typeface="Cab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9pPr>
          </a:lstStyle>
          <a:p>
            <a:endParaRPr/>
          </a:p>
        </p:txBody>
      </p:sp>
      <p:sp>
        <p:nvSpPr>
          <p:cNvPr id="778" name="Google Shape;778;p127"/>
          <p:cNvSpPr txBox="1">
            <a:spLocks noGrp="1"/>
          </p:cNvSpPr>
          <p:nvPr>
            <p:ph type="sldNum" idx="12"/>
          </p:nvPr>
        </p:nvSpPr>
        <p:spPr>
          <a:xfrm>
            <a:off x="6858000" y="4904418"/>
            <a:ext cx="2133600" cy="1248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1pPr>
            <a:lvl2pPr marL="0" marR="0" lvl="1"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2pPr>
            <a:lvl3pPr marL="0" marR="0" lvl="2"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3pPr>
            <a:lvl4pPr marL="0" marR="0" lvl="3"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4pPr>
            <a:lvl5pPr marL="0" marR="0" lvl="4"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5pPr>
            <a:lvl6pPr marL="0" marR="0" lvl="5"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6pPr>
            <a:lvl7pPr marL="0" marR="0" lvl="6"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7pPr>
            <a:lvl8pPr marL="0" marR="0" lvl="7"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8pPr>
            <a:lvl9pPr marL="0" marR="0" lvl="8"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9pPr>
          </a:lstStyle>
          <a:p>
            <a:pPr marL="0" lvl="0" indent="0" algn="r" rtl="0">
              <a:spcBef>
                <a:spcPts val="0"/>
              </a:spcBef>
              <a:spcAft>
                <a:spcPts val="0"/>
              </a:spcAft>
              <a:buNone/>
            </a:pPr>
            <a:fld id="{00000000-1234-1234-1234-123412341234}" type="slidenum">
              <a:rPr lang="en"/>
              <a:t>‹#›</a:t>
            </a:fld>
            <a:endParaRPr/>
          </a:p>
        </p:txBody>
      </p:sp>
      <p:sp>
        <p:nvSpPr>
          <p:cNvPr id="779" name="Google Shape;779;p127"/>
          <p:cNvSpPr txBox="1">
            <a:spLocks noGrp="1"/>
          </p:cNvSpPr>
          <p:nvPr>
            <p:ph type="title"/>
          </p:nvPr>
        </p:nvSpPr>
        <p:spPr>
          <a:xfrm>
            <a:off x="686104" y="342900"/>
            <a:ext cx="7772400" cy="685800"/>
          </a:xfrm>
          <a:prstGeom prst="rect">
            <a:avLst/>
          </a:prstGeom>
          <a:noFill/>
          <a:ln>
            <a:noFill/>
          </a:ln>
        </p:spPr>
        <p:txBody>
          <a:bodyPr spcFirstLastPara="1" wrap="square" lIns="91425" tIns="91425" rIns="91425" bIns="91425" anchor="b" anchorCtr="0">
            <a:noAutofit/>
          </a:bodyPr>
          <a:lstStyle>
            <a:lvl1pPr marR="0" lvl="0" algn="l" rtl="0">
              <a:lnSpc>
                <a:spcPct val="100000"/>
              </a:lnSpc>
              <a:spcBef>
                <a:spcPts val="0"/>
              </a:spcBef>
              <a:spcAft>
                <a:spcPts val="0"/>
              </a:spcAft>
              <a:buClr>
                <a:srgbClr val="0067B9"/>
              </a:buClr>
              <a:buSzPts val="1400"/>
              <a:buFont typeface="Cabin"/>
              <a:buNone/>
              <a:defRPr sz="2800" b="0" i="0" u="none" strike="noStrike" cap="none">
                <a:solidFill>
                  <a:srgbClr val="0067B9"/>
                </a:solidFill>
                <a:latin typeface="Cabin"/>
                <a:ea typeface="Cabin"/>
                <a:cs typeface="Cabin"/>
                <a:sym typeface="Cab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matchingName="Blue/Gray 1 Content + Bottom Photo">
  <p:cSld name="Blue/Gray 1 Content + Bottom Photo">
    <p:bg>
      <p:bgPr>
        <a:solidFill>
          <a:srgbClr val="CFCDC9"/>
        </a:solidFill>
        <a:effectLst/>
      </p:bgPr>
    </p:bg>
    <p:spTree>
      <p:nvGrpSpPr>
        <p:cNvPr id="1" name="Shape 780"/>
        <p:cNvGrpSpPr/>
        <p:nvPr/>
      </p:nvGrpSpPr>
      <p:grpSpPr>
        <a:xfrm>
          <a:off x="0" y="0"/>
          <a:ext cx="0" cy="0"/>
          <a:chOff x="0" y="0"/>
          <a:chExt cx="0" cy="0"/>
        </a:xfrm>
      </p:grpSpPr>
      <p:sp>
        <p:nvSpPr>
          <p:cNvPr id="781" name="Google Shape;781;p128"/>
          <p:cNvSpPr>
            <a:spLocks noGrp="1"/>
          </p:cNvSpPr>
          <p:nvPr>
            <p:ph type="pic" idx="2"/>
          </p:nvPr>
        </p:nvSpPr>
        <p:spPr>
          <a:xfrm>
            <a:off x="152400" y="2571750"/>
            <a:ext cx="8839200" cy="2457600"/>
          </a:xfrm>
          <a:prstGeom prst="rect">
            <a:avLst/>
          </a:prstGeom>
          <a:solidFill>
            <a:schemeClr val="lt1"/>
          </a:solidFill>
          <a:ln>
            <a:noFill/>
          </a:ln>
        </p:spPr>
        <p:txBody>
          <a:bodyPr spcFirstLastPara="1" wrap="square" lIns="91425" tIns="91425" rIns="91425" bIns="91425" anchor="t" anchorCtr="0">
            <a:noAutofit/>
          </a:bodyPr>
          <a:lstStyle>
            <a:lvl1pPr marR="0" lvl="0" algn="l" rtl="0">
              <a:lnSpc>
                <a:spcPct val="100000"/>
              </a:lnSpc>
              <a:spcBef>
                <a:spcPts val="240"/>
              </a:spcBef>
              <a:spcAft>
                <a:spcPts val="0"/>
              </a:spcAft>
              <a:buClr>
                <a:srgbClr val="6C6463"/>
              </a:buClr>
              <a:buSzPts val="1400"/>
              <a:buFont typeface="Arial"/>
              <a:buNone/>
              <a:defRPr sz="1200" b="0" i="0" u="none" strike="noStrike" cap="none">
                <a:solidFill>
                  <a:srgbClr val="6C6463"/>
                </a:solidFill>
                <a:latin typeface="Cabin"/>
                <a:ea typeface="Cabin"/>
                <a:cs typeface="Cabin"/>
                <a:sym typeface="Cabin"/>
              </a:defRPr>
            </a:lvl1pPr>
            <a:lvl2pPr marR="0" lvl="1" algn="l" rtl="0">
              <a:lnSpc>
                <a:spcPct val="100000"/>
              </a:lnSpc>
              <a:spcBef>
                <a:spcPts val="0"/>
              </a:spcBef>
              <a:spcAft>
                <a:spcPts val="0"/>
              </a:spcAft>
              <a:buClr>
                <a:srgbClr val="6C6463"/>
              </a:buClr>
              <a:buSzPts val="2000"/>
              <a:buFont typeface="Arial"/>
              <a:buChar char="–"/>
              <a:defRPr sz="2000" b="0" i="0" u="none" strike="noStrike" cap="none">
                <a:solidFill>
                  <a:srgbClr val="6C6463"/>
                </a:solidFill>
                <a:latin typeface="Cabin"/>
                <a:ea typeface="Cabin"/>
                <a:cs typeface="Cabin"/>
                <a:sym typeface="Cabin"/>
              </a:defRPr>
            </a:lvl2pPr>
            <a:lvl3pPr marR="0" lvl="2" algn="l" rtl="0">
              <a:lnSpc>
                <a:spcPct val="100000"/>
              </a:lnSpc>
              <a:spcBef>
                <a:spcPts val="1200"/>
              </a:spcBef>
              <a:spcAft>
                <a:spcPts val="0"/>
              </a:spcAft>
              <a:buClr>
                <a:srgbClr val="6C6463"/>
              </a:buClr>
              <a:buSzPts val="1800"/>
              <a:buFont typeface="Arial"/>
              <a:buChar char="•"/>
              <a:defRPr sz="1800" b="0" i="0" u="none" strike="noStrike" cap="none">
                <a:solidFill>
                  <a:srgbClr val="6C6463"/>
                </a:solidFill>
                <a:latin typeface="Cabin"/>
                <a:ea typeface="Cabin"/>
                <a:cs typeface="Cabin"/>
                <a:sym typeface="Cabin"/>
              </a:defRPr>
            </a:lvl3pPr>
            <a:lvl4pPr marR="0" lvl="3" algn="l" rtl="0">
              <a:lnSpc>
                <a:spcPct val="100000"/>
              </a:lnSpc>
              <a:spcBef>
                <a:spcPts val="32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4pPr>
            <a:lvl5pPr marR="0" lvl="4" algn="l" rtl="0">
              <a:lnSpc>
                <a:spcPct val="100000"/>
              </a:lnSpc>
              <a:spcBef>
                <a:spcPts val="280"/>
              </a:spcBef>
              <a:spcAft>
                <a:spcPts val="0"/>
              </a:spcAft>
              <a:buClr>
                <a:srgbClr val="6C6463"/>
              </a:buClr>
              <a:buSzPts val="1400"/>
              <a:buFont typeface="Arial"/>
              <a:buChar char="»"/>
              <a:defRPr sz="1400" b="0" i="0" u="none" strike="noStrike" cap="none">
                <a:solidFill>
                  <a:srgbClr val="6C6463"/>
                </a:solidFill>
                <a:latin typeface="Cabin"/>
                <a:ea typeface="Cabin"/>
                <a:cs typeface="Cabin"/>
                <a:sym typeface="Cabin"/>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9pPr>
          </a:lstStyle>
          <a:p>
            <a:endParaRPr/>
          </a:p>
        </p:txBody>
      </p:sp>
      <p:sp>
        <p:nvSpPr>
          <p:cNvPr id="782" name="Google Shape;782;p128"/>
          <p:cNvSpPr txBox="1">
            <a:spLocks noGrp="1"/>
          </p:cNvSpPr>
          <p:nvPr>
            <p:ph type="body" idx="1"/>
          </p:nvPr>
        </p:nvSpPr>
        <p:spPr>
          <a:xfrm rot="-5400000">
            <a:off x="7870634" y="3508049"/>
            <a:ext cx="2057400" cy="184800"/>
          </a:xfrm>
          <a:prstGeom prst="rect">
            <a:avLst/>
          </a:prstGeom>
          <a:noFill/>
          <a:ln>
            <a:noFill/>
          </a:ln>
        </p:spPr>
        <p:txBody>
          <a:bodyPr spcFirstLastPara="1" wrap="square" lIns="91425" tIns="91425" rIns="91425" bIns="91425" anchor="t" anchorCtr="0">
            <a:noAutofit/>
          </a:bodyPr>
          <a:lstStyle>
            <a:lvl1pPr marL="457200" marR="0" lvl="0" indent="-228600" algn="r" rtl="0">
              <a:lnSpc>
                <a:spcPct val="100000"/>
              </a:lnSpc>
              <a:spcBef>
                <a:spcPts val="0"/>
              </a:spcBef>
              <a:spcAft>
                <a:spcPts val="0"/>
              </a:spcAft>
              <a:buClr>
                <a:srgbClr val="FFFFFF"/>
              </a:buClr>
              <a:buSzPts val="2000"/>
              <a:buFont typeface="Arial"/>
              <a:buNone/>
              <a:defRPr sz="600" b="0" i="0" u="none" strike="noStrike" cap="none">
                <a:solidFill>
                  <a:srgbClr val="FFFFFF"/>
                </a:solidFill>
                <a:latin typeface="Cabin"/>
                <a:ea typeface="Cabin"/>
                <a:cs typeface="Cabin"/>
                <a:sym typeface="Cabin"/>
              </a:defRPr>
            </a:lvl1pPr>
            <a:lvl2pPr marL="914400" marR="0" lvl="1" indent="-228600" algn="l" rtl="0">
              <a:lnSpc>
                <a:spcPct val="100000"/>
              </a:lnSpc>
              <a:spcBef>
                <a:spcPts val="1200"/>
              </a:spcBef>
              <a:spcAft>
                <a:spcPts val="0"/>
              </a:spcAft>
              <a:buClr>
                <a:schemeClr val="lt1"/>
              </a:buClr>
              <a:buSzPts val="2000"/>
              <a:buFont typeface="Arial"/>
              <a:buNone/>
              <a:defRPr sz="1800" b="0" i="0" u="none" strike="noStrike" cap="none">
                <a:solidFill>
                  <a:schemeClr val="lt1"/>
                </a:solidFill>
                <a:latin typeface="Cabin"/>
                <a:ea typeface="Cabin"/>
                <a:cs typeface="Cabin"/>
                <a:sym typeface="Cabin"/>
              </a:defRPr>
            </a:lvl2pPr>
            <a:lvl3pPr marL="1371600" marR="0" lvl="2" indent="-228600" algn="l" rtl="0">
              <a:lnSpc>
                <a:spcPct val="100000"/>
              </a:lnSpc>
              <a:spcBef>
                <a:spcPts val="1200"/>
              </a:spcBef>
              <a:spcAft>
                <a:spcPts val="0"/>
              </a:spcAft>
              <a:buClr>
                <a:schemeClr val="lt1"/>
              </a:buClr>
              <a:buSzPts val="1800"/>
              <a:buFont typeface="Arial"/>
              <a:buNone/>
              <a:defRPr sz="1600" b="0" i="0" u="none" strike="noStrike" cap="none">
                <a:solidFill>
                  <a:schemeClr val="lt1"/>
                </a:solidFill>
                <a:latin typeface="Cabin"/>
                <a:ea typeface="Cabin"/>
                <a:cs typeface="Cabin"/>
                <a:sym typeface="Cabin"/>
              </a:defRPr>
            </a:lvl3pPr>
            <a:lvl4pPr marL="1828800" marR="0" lvl="3" indent="-228600" algn="l" rtl="0">
              <a:lnSpc>
                <a:spcPct val="100000"/>
              </a:lnSpc>
              <a:spcBef>
                <a:spcPts val="280"/>
              </a:spcBef>
              <a:spcAft>
                <a:spcPts val="0"/>
              </a:spcAft>
              <a:buClr>
                <a:schemeClr val="lt1"/>
              </a:buClr>
              <a:buSzPts val="1600"/>
              <a:buFont typeface="Arial"/>
              <a:buNone/>
              <a:defRPr sz="1400" b="0" i="0" u="none" strike="noStrike" cap="none">
                <a:solidFill>
                  <a:schemeClr val="lt1"/>
                </a:solidFill>
                <a:latin typeface="Cabin"/>
                <a:ea typeface="Cabin"/>
                <a:cs typeface="Cabin"/>
                <a:sym typeface="Cabin"/>
              </a:defRPr>
            </a:lvl4pPr>
            <a:lvl5pPr marL="2286000" marR="0" lvl="4" indent="-228600" algn="l" rtl="0">
              <a:lnSpc>
                <a:spcPct val="100000"/>
              </a:lnSpc>
              <a:spcBef>
                <a:spcPts val="240"/>
              </a:spcBef>
              <a:spcAft>
                <a:spcPts val="0"/>
              </a:spcAft>
              <a:buClr>
                <a:schemeClr val="lt1"/>
              </a:buClr>
              <a:buSzPts val="1400"/>
              <a:buFont typeface="Arial"/>
              <a:buNone/>
              <a:defRPr sz="1200" b="0" i="0" u="none" strike="noStrike" cap="none">
                <a:solidFill>
                  <a:schemeClr val="lt1"/>
                </a:solidFill>
                <a:latin typeface="Cabin"/>
                <a:ea typeface="Cabin"/>
                <a:cs typeface="Cabin"/>
                <a:sym typeface="Cabin"/>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9pPr>
          </a:lstStyle>
          <a:p>
            <a:endParaRPr/>
          </a:p>
        </p:txBody>
      </p:sp>
      <p:sp>
        <p:nvSpPr>
          <p:cNvPr id="783" name="Google Shape;783;p128"/>
          <p:cNvSpPr txBox="1">
            <a:spLocks noGrp="1"/>
          </p:cNvSpPr>
          <p:nvPr>
            <p:ph type="body" idx="3"/>
          </p:nvPr>
        </p:nvSpPr>
        <p:spPr>
          <a:xfrm>
            <a:off x="685800" y="1200150"/>
            <a:ext cx="7772400" cy="1200000"/>
          </a:xfrm>
          <a:prstGeom prst="rect">
            <a:avLst/>
          </a:prstGeom>
          <a:noFill/>
          <a:ln>
            <a:noFill/>
          </a:ln>
        </p:spPr>
        <p:txBody>
          <a:bodyPr spcFirstLastPara="1" wrap="square" lIns="91425" tIns="91425" rIns="91425" bIns="91425" anchor="t" anchorCtr="0">
            <a:noAutofit/>
          </a:bodyPr>
          <a:lstStyle>
            <a:lvl1pPr marL="457200" marR="0" lvl="0" indent="-355600" algn="l" rtl="0">
              <a:lnSpc>
                <a:spcPct val="100000"/>
              </a:lnSpc>
              <a:spcBef>
                <a:spcPts val="0"/>
              </a:spcBef>
              <a:spcAft>
                <a:spcPts val="0"/>
              </a:spcAft>
              <a:buClr>
                <a:srgbClr val="6C6463"/>
              </a:buClr>
              <a:buSzPts val="2000"/>
              <a:buFont typeface="Arial"/>
              <a:buChar char="•"/>
              <a:defRPr sz="2000" b="0" i="0" u="none" strike="noStrike" cap="none">
                <a:solidFill>
                  <a:srgbClr val="6C6463"/>
                </a:solidFill>
                <a:latin typeface="Cabin"/>
                <a:ea typeface="Cabin"/>
                <a:cs typeface="Cabin"/>
                <a:sym typeface="Cabin"/>
              </a:defRPr>
            </a:lvl1pPr>
            <a:lvl2pPr marL="914400" marR="0" lvl="1" indent="-355600" algn="l" rtl="0">
              <a:lnSpc>
                <a:spcPct val="100000"/>
              </a:lnSpc>
              <a:spcBef>
                <a:spcPts val="1200"/>
              </a:spcBef>
              <a:spcAft>
                <a:spcPts val="0"/>
              </a:spcAft>
              <a:buClr>
                <a:srgbClr val="6C6463"/>
              </a:buClr>
              <a:buSzPts val="2000"/>
              <a:buFont typeface="Arial"/>
              <a:buChar char="–"/>
              <a:defRPr sz="2000" b="0" i="0" u="none" strike="noStrike" cap="none">
                <a:solidFill>
                  <a:srgbClr val="6C6463"/>
                </a:solidFill>
                <a:latin typeface="Cabin"/>
                <a:ea typeface="Cabin"/>
                <a:cs typeface="Cabin"/>
                <a:sym typeface="Cabin"/>
              </a:defRPr>
            </a:lvl2pPr>
            <a:lvl3pPr marL="1371600" marR="0" lvl="2" indent="-342900" algn="l" rtl="0">
              <a:lnSpc>
                <a:spcPct val="100000"/>
              </a:lnSpc>
              <a:spcBef>
                <a:spcPts val="1200"/>
              </a:spcBef>
              <a:spcAft>
                <a:spcPts val="0"/>
              </a:spcAft>
              <a:buClr>
                <a:srgbClr val="6C6463"/>
              </a:buClr>
              <a:buSzPts val="1800"/>
              <a:buFont typeface="Arial"/>
              <a:buChar char="•"/>
              <a:defRPr sz="1800" b="0" i="0" u="none" strike="noStrike" cap="none">
                <a:solidFill>
                  <a:srgbClr val="6C6463"/>
                </a:solidFill>
                <a:latin typeface="Cabin"/>
                <a:ea typeface="Cabin"/>
                <a:cs typeface="Cabin"/>
                <a:sym typeface="Cabin"/>
              </a:defRPr>
            </a:lvl3pPr>
            <a:lvl4pPr marL="1828800" marR="0" lvl="3" indent="-330200" algn="l" rtl="0">
              <a:lnSpc>
                <a:spcPct val="100000"/>
              </a:lnSpc>
              <a:spcBef>
                <a:spcPts val="32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4pPr>
            <a:lvl5pPr marL="2286000" marR="0" lvl="4" indent="-317500" algn="l" rtl="0">
              <a:lnSpc>
                <a:spcPct val="100000"/>
              </a:lnSpc>
              <a:spcBef>
                <a:spcPts val="280"/>
              </a:spcBef>
              <a:spcAft>
                <a:spcPts val="0"/>
              </a:spcAft>
              <a:buClr>
                <a:srgbClr val="FFFFFF"/>
              </a:buClr>
              <a:buSzPts val="1400"/>
              <a:buFont typeface="Arial"/>
              <a:buChar char="»"/>
              <a:defRPr sz="1400" b="0" i="0" u="none" strike="noStrike" cap="none">
                <a:solidFill>
                  <a:srgbClr val="FFFFFF"/>
                </a:solidFill>
                <a:latin typeface="Cabin"/>
                <a:ea typeface="Cabin"/>
                <a:cs typeface="Cabin"/>
                <a:sym typeface="Cabin"/>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9pPr>
          </a:lstStyle>
          <a:p>
            <a:endParaRPr/>
          </a:p>
        </p:txBody>
      </p:sp>
      <p:sp>
        <p:nvSpPr>
          <p:cNvPr id="784" name="Google Shape;784;p128"/>
          <p:cNvSpPr txBox="1">
            <a:spLocks noGrp="1"/>
          </p:cNvSpPr>
          <p:nvPr>
            <p:ph type="dt" idx="10"/>
          </p:nvPr>
        </p:nvSpPr>
        <p:spPr>
          <a:xfrm>
            <a:off x="152400" y="4890700"/>
            <a:ext cx="2133600" cy="1386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000000"/>
              </a:buClr>
              <a:buSzPts val="1400"/>
              <a:buFont typeface="Arial"/>
              <a:buNone/>
              <a:defRPr sz="600" b="0" i="0" u="none" strike="noStrike" cap="none">
                <a:solidFill>
                  <a:srgbClr val="FFFFFF"/>
                </a:solidFill>
                <a:latin typeface="Cabin"/>
                <a:ea typeface="Cabin"/>
                <a:cs typeface="Cabin"/>
                <a:sym typeface="Cab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9pPr>
          </a:lstStyle>
          <a:p>
            <a:endParaRPr/>
          </a:p>
        </p:txBody>
      </p:sp>
      <p:sp>
        <p:nvSpPr>
          <p:cNvPr id="785" name="Google Shape;785;p128"/>
          <p:cNvSpPr txBox="1">
            <a:spLocks noGrp="1"/>
          </p:cNvSpPr>
          <p:nvPr>
            <p:ph type="ftr" idx="11"/>
          </p:nvPr>
        </p:nvSpPr>
        <p:spPr>
          <a:xfrm>
            <a:off x="3124200" y="4890700"/>
            <a:ext cx="2895600" cy="138600"/>
          </a:xfrm>
          <a:prstGeom prst="rect">
            <a:avLst/>
          </a:prstGeom>
          <a:noFill/>
          <a:ln>
            <a:noFill/>
          </a:ln>
        </p:spPr>
        <p:txBody>
          <a:bodyPr spcFirstLastPara="1" wrap="square" lIns="91425" tIns="91425" rIns="91425" bIns="91425" anchor="ctr" anchorCtr="0">
            <a:noAutofit/>
          </a:bodyPr>
          <a:lstStyle>
            <a:lvl1pPr marR="0" lvl="0" algn="ctr" rtl="0">
              <a:lnSpc>
                <a:spcPct val="100000"/>
              </a:lnSpc>
              <a:spcBef>
                <a:spcPts val="0"/>
              </a:spcBef>
              <a:spcAft>
                <a:spcPts val="0"/>
              </a:spcAft>
              <a:buClr>
                <a:srgbClr val="000000"/>
              </a:buClr>
              <a:buSzPts val="1400"/>
              <a:buFont typeface="Arial"/>
              <a:buNone/>
              <a:defRPr sz="600" b="0" i="0" u="none" strike="noStrike" cap="none">
                <a:solidFill>
                  <a:srgbClr val="FFFFFF"/>
                </a:solidFill>
                <a:latin typeface="Cabin"/>
                <a:ea typeface="Cabin"/>
                <a:cs typeface="Cabin"/>
                <a:sym typeface="Cab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9pPr>
          </a:lstStyle>
          <a:p>
            <a:endParaRPr/>
          </a:p>
        </p:txBody>
      </p:sp>
      <p:sp>
        <p:nvSpPr>
          <p:cNvPr id="786" name="Google Shape;786;p128"/>
          <p:cNvSpPr txBox="1">
            <a:spLocks noGrp="1"/>
          </p:cNvSpPr>
          <p:nvPr>
            <p:ph type="sldNum" idx="12"/>
          </p:nvPr>
        </p:nvSpPr>
        <p:spPr>
          <a:xfrm>
            <a:off x="6858000" y="4890700"/>
            <a:ext cx="2133600" cy="1386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1pPr>
            <a:lvl2pPr marL="0" marR="0" lvl="1"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2pPr>
            <a:lvl3pPr marL="0" marR="0" lvl="2"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3pPr>
            <a:lvl4pPr marL="0" marR="0" lvl="3"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4pPr>
            <a:lvl5pPr marL="0" marR="0" lvl="4"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5pPr>
            <a:lvl6pPr marL="0" marR="0" lvl="5"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6pPr>
            <a:lvl7pPr marL="0" marR="0" lvl="6"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7pPr>
            <a:lvl8pPr marL="0" marR="0" lvl="7"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8pPr>
            <a:lvl9pPr marL="0" marR="0" lvl="8"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9pPr>
          </a:lstStyle>
          <a:p>
            <a:pPr marL="0" lvl="0" indent="0" algn="r" rtl="0">
              <a:spcBef>
                <a:spcPts val="0"/>
              </a:spcBef>
              <a:spcAft>
                <a:spcPts val="0"/>
              </a:spcAft>
              <a:buNone/>
            </a:pPr>
            <a:fld id="{00000000-1234-1234-1234-123412341234}" type="slidenum">
              <a:rPr lang="en"/>
              <a:t>‹#›</a:t>
            </a:fld>
            <a:endParaRPr/>
          </a:p>
        </p:txBody>
      </p:sp>
      <p:sp>
        <p:nvSpPr>
          <p:cNvPr id="787" name="Google Shape;787;p128"/>
          <p:cNvSpPr txBox="1">
            <a:spLocks noGrp="1"/>
          </p:cNvSpPr>
          <p:nvPr>
            <p:ph type="title"/>
          </p:nvPr>
        </p:nvSpPr>
        <p:spPr>
          <a:xfrm>
            <a:off x="686104" y="342900"/>
            <a:ext cx="7772400" cy="685800"/>
          </a:xfrm>
          <a:prstGeom prst="rect">
            <a:avLst/>
          </a:prstGeom>
          <a:noFill/>
          <a:ln>
            <a:noFill/>
          </a:ln>
        </p:spPr>
        <p:txBody>
          <a:bodyPr spcFirstLastPara="1" wrap="square" lIns="91425" tIns="91425" rIns="91425" bIns="91425" anchor="b" anchorCtr="0">
            <a:noAutofit/>
          </a:bodyPr>
          <a:lstStyle>
            <a:lvl1pPr marR="0" lvl="0" algn="l" rtl="0">
              <a:lnSpc>
                <a:spcPct val="100000"/>
              </a:lnSpc>
              <a:spcBef>
                <a:spcPts val="0"/>
              </a:spcBef>
              <a:spcAft>
                <a:spcPts val="0"/>
              </a:spcAft>
              <a:buClr>
                <a:srgbClr val="0067B9"/>
              </a:buClr>
              <a:buSzPts val="1400"/>
              <a:buFont typeface="Cabin"/>
              <a:buNone/>
              <a:defRPr sz="2800" b="0" i="0" u="none" strike="noStrike" cap="none">
                <a:solidFill>
                  <a:srgbClr val="0067B9"/>
                </a:solidFill>
                <a:latin typeface="Cabin"/>
                <a:ea typeface="Cabin"/>
                <a:cs typeface="Cabin"/>
                <a:sym typeface="Cab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matchingName="Blue/Gray 1 Content + Right Photo">
  <p:cSld name="Blue/Gray 1 Content + Right Photo">
    <p:bg>
      <p:bgPr>
        <a:solidFill>
          <a:srgbClr val="CFCDC9"/>
        </a:solidFill>
        <a:effectLst/>
      </p:bgPr>
    </p:bg>
    <p:spTree>
      <p:nvGrpSpPr>
        <p:cNvPr id="1" name="Shape 788"/>
        <p:cNvGrpSpPr/>
        <p:nvPr/>
      </p:nvGrpSpPr>
      <p:grpSpPr>
        <a:xfrm>
          <a:off x="0" y="0"/>
          <a:ext cx="0" cy="0"/>
          <a:chOff x="0" y="0"/>
          <a:chExt cx="0" cy="0"/>
        </a:xfrm>
      </p:grpSpPr>
      <p:sp>
        <p:nvSpPr>
          <p:cNvPr id="789" name="Google Shape;789;p129"/>
          <p:cNvSpPr>
            <a:spLocks noGrp="1"/>
          </p:cNvSpPr>
          <p:nvPr>
            <p:ph type="pic" idx="2"/>
          </p:nvPr>
        </p:nvSpPr>
        <p:spPr>
          <a:xfrm>
            <a:off x="4572000" y="114300"/>
            <a:ext cx="4419600" cy="4914900"/>
          </a:xfrm>
          <a:prstGeom prst="rect">
            <a:avLst/>
          </a:prstGeom>
          <a:solidFill>
            <a:srgbClr val="FFFFFF"/>
          </a:solidFill>
          <a:ln>
            <a:noFill/>
          </a:ln>
        </p:spPr>
        <p:txBody>
          <a:bodyPr spcFirstLastPara="1" wrap="square" lIns="91425" tIns="91425" rIns="91425" bIns="91425" anchor="t" anchorCtr="0">
            <a:noAutofit/>
          </a:bodyPr>
          <a:lstStyle>
            <a:lvl1pPr marR="0" lvl="0" algn="l" rtl="0">
              <a:lnSpc>
                <a:spcPct val="100000"/>
              </a:lnSpc>
              <a:spcBef>
                <a:spcPts val="240"/>
              </a:spcBef>
              <a:spcAft>
                <a:spcPts val="0"/>
              </a:spcAft>
              <a:buClr>
                <a:srgbClr val="6C6463"/>
              </a:buClr>
              <a:buSzPts val="1400"/>
              <a:buFont typeface="Arial"/>
              <a:buNone/>
              <a:defRPr sz="1200" b="0" i="0" u="none" strike="noStrike" cap="none">
                <a:solidFill>
                  <a:srgbClr val="6C6463"/>
                </a:solidFill>
                <a:latin typeface="Cabin"/>
                <a:ea typeface="Cabin"/>
                <a:cs typeface="Cabin"/>
                <a:sym typeface="Cabin"/>
              </a:defRPr>
            </a:lvl1pPr>
            <a:lvl2pPr marR="0" lvl="1" algn="l" rtl="0">
              <a:lnSpc>
                <a:spcPct val="100000"/>
              </a:lnSpc>
              <a:spcBef>
                <a:spcPts val="0"/>
              </a:spcBef>
              <a:spcAft>
                <a:spcPts val="0"/>
              </a:spcAft>
              <a:buClr>
                <a:srgbClr val="6C6463"/>
              </a:buClr>
              <a:buSzPts val="2000"/>
              <a:buFont typeface="Arial"/>
              <a:buChar char="–"/>
              <a:defRPr sz="2000" b="0" i="0" u="none" strike="noStrike" cap="none">
                <a:solidFill>
                  <a:srgbClr val="6C6463"/>
                </a:solidFill>
                <a:latin typeface="Cabin"/>
                <a:ea typeface="Cabin"/>
                <a:cs typeface="Cabin"/>
                <a:sym typeface="Cabin"/>
              </a:defRPr>
            </a:lvl2pPr>
            <a:lvl3pPr marR="0" lvl="2" algn="l" rtl="0">
              <a:lnSpc>
                <a:spcPct val="100000"/>
              </a:lnSpc>
              <a:spcBef>
                <a:spcPts val="1200"/>
              </a:spcBef>
              <a:spcAft>
                <a:spcPts val="0"/>
              </a:spcAft>
              <a:buClr>
                <a:srgbClr val="6C6463"/>
              </a:buClr>
              <a:buSzPts val="1800"/>
              <a:buFont typeface="Arial"/>
              <a:buChar char="•"/>
              <a:defRPr sz="1800" b="0" i="0" u="none" strike="noStrike" cap="none">
                <a:solidFill>
                  <a:srgbClr val="6C6463"/>
                </a:solidFill>
                <a:latin typeface="Cabin"/>
                <a:ea typeface="Cabin"/>
                <a:cs typeface="Cabin"/>
                <a:sym typeface="Cabin"/>
              </a:defRPr>
            </a:lvl3pPr>
            <a:lvl4pPr marR="0" lvl="3" algn="l" rtl="0">
              <a:lnSpc>
                <a:spcPct val="100000"/>
              </a:lnSpc>
              <a:spcBef>
                <a:spcPts val="32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4pPr>
            <a:lvl5pPr marR="0" lvl="4" algn="l" rtl="0">
              <a:lnSpc>
                <a:spcPct val="100000"/>
              </a:lnSpc>
              <a:spcBef>
                <a:spcPts val="280"/>
              </a:spcBef>
              <a:spcAft>
                <a:spcPts val="0"/>
              </a:spcAft>
              <a:buClr>
                <a:srgbClr val="6C6463"/>
              </a:buClr>
              <a:buSzPts val="1400"/>
              <a:buFont typeface="Arial"/>
              <a:buChar char="»"/>
              <a:defRPr sz="1400" b="0" i="0" u="none" strike="noStrike" cap="none">
                <a:solidFill>
                  <a:srgbClr val="6C6463"/>
                </a:solidFill>
                <a:latin typeface="Cabin"/>
                <a:ea typeface="Cabin"/>
                <a:cs typeface="Cabin"/>
                <a:sym typeface="Cabin"/>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9pPr>
          </a:lstStyle>
          <a:p>
            <a:endParaRPr/>
          </a:p>
        </p:txBody>
      </p:sp>
      <p:sp>
        <p:nvSpPr>
          <p:cNvPr id="790" name="Google Shape;790;p129"/>
          <p:cNvSpPr txBox="1">
            <a:spLocks noGrp="1"/>
          </p:cNvSpPr>
          <p:nvPr>
            <p:ph type="dt" idx="10"/>
          </p:nvPr>
        </p:nvSpPr>
        <p:spPr>
          <a:xfrm>
            <a:off x="152400" y="4890700"/>
            <a:ext cx="2133600" cy="1386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000000"/>
              </a:buClr>
              <a:buSzPts val="1400"/>
              <a:buFont typeface="Arial"/>
              <a:buNone/>
              <a:defRPr sz="600" b="0" i="0" u="none" strike="noStrike" cap="none">
                <a:solidFill>
                  <a:srgbClr val="6C6463"/>
                </a:solidFill>
                <a:latin typeface="Cabin"/>
                <a:ea typeface="Cabin"/>
                <a:cs typeface="Cabin"/>
                <a:sym typeface="Cab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9pPr>
          </a:lstStyle>
          <a:p>
            <a:endParaRPr/>
          </a:p>
        </p:txBody>
      </p:sp>
      <p:sp>
        <p:nvSpPr>
          <p:cNvPr id="791" name="Google Shape;791;p129"/>
          <p:cNvSpPr txBox="1">
            <a:spLocks noGrp="1"/>
          </p:cNvSpPr>
          <p:nvPr>
            <p:ph type="sldNum" idx="12"/>
          </p:nvPr>
        </p:nvSpPr>
        <p:spPr>
          <a:xfrm>
            <a:off x="6858000" y="4890700"/>
            <a:ext cx="2133600" cy="1386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1pPr>
            <a:lvl2pPr marL="0" marR="0" lvl="1"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2pPr>
            <a:lvl3pPr marL="0" marR="0" lvl="2"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3pPr>
            <a:lvl4pPr marL="0" marR="0" lvl="3"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4pPr>
            <a:lvl5pPr marL="0" marR="0" lvl="4"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5pPr>
            <a:lvl6pPr marL="0" marR="0" lvl="5"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6pPr>
            <a:lvl7pPr marL="0" marR="0" lvl="6"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7pPr>
            <a:lvl8pPr marL="0" marR="0" lvl="7"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8pPr>
            <a:lvl9pPr marL="0" marR="0" lvl="8"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9pPr>
          </a:lstStyle>
          <a:p>
            <a:pPr marL="0" lvl="0" indent="0" algn="r" rtl="0">
              <a:spcBef>
                <a:spcPts val="0"/>
              </a:spcBef>
              <a:spcAft>
                <a:spcPts val="0"/>
              </a:spcAft>
              <a:buNone/>
            </a:pPr>
            <a:fld id="{00000000-1234-1234-1234-123412341234}" type="slidenum">
              <a:rPr lang="en"/>
              <a:t>‹#›</a:t>
            </a:fld>
            <a:endParaRPr/>
          </a:p>
        </p:txBody>
      </p:sp>
      <p:sp>
        <p:nvSpPr>
          <p:cNvPr id="792" name="Google Shape;792;p129"/>
          <p:cNvSpPr txBox="1">
            <a:spLocks noGrp="1"/>
          </p:cNvSpPr>
          <p:nvPr>
            <p:ph type="body" idx="1"/>
          </p:nvPr>
        </p:nvSpPr>
        <p:spPr>
          <a:xfrm>
            <a:off x="685800" y="1543050"/>
            <a:ext cx="3657600" cy="3086100"/>
          </a:xfrm>
          <a:prstGeom prst="rect">
            <a:avLst/>
          </a:prstGeom>
          <a:noFill/>
          <a:ln>
            <a:noFill/>
          </a:ln>
        </p:spPr>
        <p:txBody>
          <a:bodyPr spcFirstLastPara="1" wrap="square" lIns="91425" tIns="91425" rIns="91425" bIns="91425" anchor="t" anchorCtr="0">
            <a:noAutofit/>
          </a:bodyPr>
          <a:lstStyle>
            <a:lvl1pPr marL="457200" marR="0" lvl="0" indent="-355600" algn="l" rtl="0">
              <a:lnSpc>
                <a:spcPct val="100000"/>
              </a:lnSpc>
              <a:spcBef>
                <a:spcPts val="0"/>
              </a:spcBef>
              <a:spcAft>
                <a:spcPts val="0"/>
              </a:spcAft>
              <a:buClr>
                <a:srgbClr val="6C6463"/>
              </a:buClr>
              <a:buSzPts val="2000"/>
              <a:buFont typeface="Arial"/>
              <a:buChar char="•"/>
              <a:defRPr sz="2000" b="0" i="0" u="none" strike="noStrike" cap="none">
                <a:solidFill>
                  <a:srgbClr val="6C6463"/>
                </a:solidFill>
                <a:latin typeface="Cabin"/>
                <a:ea typeface="Cabin"/>
                <a:cs typeface="Cabin"/>
                <a:sym typeface="Cabin"/>
              </a:defRPr>
            </a:lvl1pPr>
            <a:lvl2pPr marL="914400" marR="0" lvl="1" indent="-342900" algn="l" rtl="0">
              <a:lnSpc>
                <a:spcPct val="100000"/>
              </a:lnSpc>
              <a:spcBef>
                <a:spcPts val="1200"/>
              </a:spcBef>
              <a:spcAft>
                <a:spcPts val="0"/>
              </a:spcAft>
              <a:buClr>
                <a:srgbClr val="6C6463"/>
              </a:buClr>
              <a:buSzPts val="1800"/>
              <a:buFont typeface="Arial"/>
              <a:buChar char="–"/>
              <a:defRPr sz="1800" b="0" i="0" u="none" strike="noStrike" cap="none">
                <a:solidFill>
                  <a:srgbClr val="6C6463"/>
                </a:solidFill>
                <a:latin typeface="Cabin"/>
                <a:ea typeface="Cabin"/>
                <a:cs typeface="Cabin"/>
                <a:sym typeface="Cabin"/>
              </a:defRPr>
            </a:lvl2pPr>
            <a:lvl3pPr marL="1371600" marR="0" lvl="2" indent="-330200" algn="l" rtl="0">
              <a:lnSpc>
                <a:spcPct val="100000"/>
              </a:lnSpc>
              <a:spcBef>
                <a:spcPts val="120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3pPr>
            <a:lvl4pPr marL="1828800" marR="0" lvl="3" indent="-317500" algn="l" rtl="0">
              <a:lnSpc>
                <a:spcPct val="100000"/>
              </a:lnSpc>
              <a:spcBef>
                <a:spcPts val="280"/>
              </a:spcBef>
              <a:spcAft>
                <a:spcPts val="0"/>
              </a:spcAft>
              <a:buClr>
                <a:srgbClr val="6C6463"/>
              </a:buClr>
              <a:buSzPts val="1400"/>
              <a:buFont typeface="Arial"/>
              <a:buChar char="–"/>
              <a:defRPr sz="1400" b="0" i="0" u="none" strike="noStrike" cap="none">
                <a:solidFill>
                  <a:srgbClr val="6C6463"/>
                </a:solidFill>
                <a:latin typeface="Cabin"/>
                <a:ea typeface="Cabin"/>
                <a:cs typeface="Cabin"/>
                <a:sym typeface="Cabin"/>
              </a:defRPr>
            </a:lvl4pPr>
            <a:lvl5pPr marL="2286000" marR="0" lvl="4" indent="-317500" algn="l" rtl="0">
              <a:lnSpc>
                <a:spcPct val="100000"/>
              </a:lnSpc>
              <a:spcBef>
                <a:spcPts val="280"/>
              </a:spcBef>
              <a:spcAft>
                <a:spcPts val="0"/>
              </a:spcAft>
              <a:buClr>
                <a:srgbClr val="FFFFFF"/>
              </a:buClr>
              <a:buSzPts val="1400"/>
              <a:buFont typeface="Arial"/>
              <a:buChar char="»"/>
              <a:defRPr sz="1400" b="0" i="0" u="none" strike="noStrike" cap="none">
                <a:solidFill>
                  <a:srgbClr val="FFFFFF"/>
                </a:solidFill>
                <a:latin typeface="Cabin"/>
                <a:ea typeface="Cabin"/>
                <a:cs typeface="Cabin"/>
                <a:sym typeface="Cabin"/>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9pPr>
          </a:lstStyle>
          <a:p>
            <a:endParaRPr/>
          </a:p>
        </p:txBody>
      </p:sp>
      <p:sp>
        <p:nvSpPr>
          <p:cNvPr id="793" name="Google Shape;793;p129"/>
          <p:cNvSpPr txBox="1">
            <a:spLocks noGrp="1"/>
          </p:cNvSpPr>
          <p:nvPr>
            <p:ph type="title"/>
          </p:nvPr>
        </p:nvSpPr>
        <p:spPr>
          <a:xfrm>
            <a:off x="685800" y="306153"/>
            <a:ext cx="3657300" cy="1042500"/>
          </a:xfrm>
          <a:prstGeom prst="rect">
            <a:avLst/>
          </a:prstGeom>
          <a:noFill/>
          <a:ln>
            <a:noFill/>
          </a:ln>
        </p:spPr>
        <p:txBody>
          <a:bodyPr spcFirstLastPara="1" wrap="square" lIns="91425" tIns="91425" rIns="91425" bIns="91425" anchor="b" anchorCtr="0">
            <a:noAutofit/>
          </a:bodyPr>
          <a:lstStyle>
            <a:lvl1pPr marR="0" lvl="0" algn="l" rtl="0">
              <a:lnSpc>
                <a:spcPct val="100000"/>
              </a:lnSpc>
              <a:spcBef>
                <a:spcPts val="0"/>
              </a:spcBef>
              <a:spcAft>
                <a:spcPts val="0"/>
              </a:spcAft>
              <a:buClr>
                <a:srgbClr val="0067B9"/>
              </a:buClr>
              <a:buSzPts val="1400"/>
              <a:buFont typeface="Cabin"/>
              <a:buNone/>
              <a:defRPr sz="2800" b="0" i="0" u="none" strike="noStrike" cap="none">
                <a:solidFill>
                  <a:srgbClr val="0067B9"/>
                </a:solidFill>
                <a:latin typeface="Cabin"/>
                <a:ea typeface="Cabin"/>
                <a:cs typeface="Cabin"/>
                <a:sym typeface="Cab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94" name="Google Shape;794;p129"/>
          <p:cNvSpPr txBox="1">
            <a:spLocks noGrp="1"/>
          </p:cNvSpPr>
          <p:nvPr>
            <p:ph type="body" idx="3"/>
          </p:nvPr>
        </p:nvSpPr>
        <p:spPr>
          <a:xfrm rot="-5400000">
            <a:off x="7870634" y="1050599"/>
            <a:ext cx="2057400" cy="184800"/>
          </a:xfrm>
          <a:prstGeom prst="rect">
            <a:avLst/>
          </a:prstGeom>
          <a:noFill/>
          <a:ln>
            <a:noFill/>
          </a:ln>
        </p:spPr>
        <p:txBody>
          <a:bodyPr spcFirstLastPara="1" wrap="square" lIns="91425" tIns="91425" rIns="91425" bIns="91425" anchor="t" anchorCtr="0">
            <a:noAutofit/>
          </a:bodyPr>
          <a:lstStyle>
            <a:lvl1pPr marL="457200" marR="0" lvl="0" indent="-228600" algn="r" rtl="0">
              <a:lnSpc>
                <a:spcPct val="100000"/>
              </a:lnSpc>
              <a:spcBef>
                <a:spcPts val="0"/>
              </a:spcBef>
              <a:spcAft>
                <a:spcPts val="0"/>
              </a:spcAft>
              <a:buClr>
                <a:srgbClr val="FFFFFF"/>
              </a:buClr>
              <a:buSzPts val="2000"/>
              <a:buFont typeface="Arial"/>
              <a:buNone/>
              <a:defRPr sz="600" b="0" i="0" u="none" strike="noStrike" cap="none">
                <a:solidFill>
                  <a:srgbClr val="FFFFFF"/>
                </a:solidFill>
                <a:latin typeface="Cabin"/>
                <a:ea typeface="Cabin"/>
                <a:cs typeface="Cabin"/>
                <a:sym typeface="Cabin"/>
              </a:defRPr>
            </a:lvl1pPr>
            <a:lvl2pPr marL="914400" marR="0" lvl="1" indent="-228600" algn="l" rtl="0">
              <a:lnSpc>
                <a:spcPct val="100000"/>
              </a:lnSpc>
              <a:spcBef>
                <a:spcPts val="1200"/>
              </a:spcBef>
              <a:spcAft>
                <a:spcPts val="0"/>
              </a:spcAft>
              <a:buClr>
                <a:schemeClr val="lt1"/>
              </a:buClr>
              <a:buSzPts val="2000"/>
              <a:buFont typeface="Arial"/>
              <a:buNone/>
              <a:defRPr sz="1800" b="0" i="0" u="none" strike="noStrike" cap="none">
                <a:solidFill>
                  <a:schemeClr val="lt1"/>
                </a:solidFill>
                <a:latin typeface="Cabin"/>
                <a:ea typeface="Cabin"/>
                <a:cs typeface="Cabin"/>
                <a:sym typeface="Cabin"/>
              </a:defRPr>
            </a:lvl2pPr>
            <a:lvl3pPr marL="1371600" marR="0" lvl="2" indent="-228600" algn="l" rtl="0">
              <a:lnSpc>
                <a:spcPct val="100000"/>
              </a:lnSpc>
              <a:spcBef>
                <a:spcPts val="1200"/>
              </a:spcBef>
              <a:spcAft>
                <a:spcPts val="0"/>
              </a:spcAft>
              <a:buClr>
                <a:schemeClr val="lt1"/>
              </a:buClr>
              <a:buSzPts val="1800"/>
              <a:buFont typeface="Arial"/>
              <a:buNone/>
              <a:defRPr sz="1600" b="0" i="0" u="none" strike="noStrike" cap="none">
                <a:solidFill>
                  <a:schemeClr val="lt1"/>
                </a:solidFill>
                <a:latin typeface="Cabin"/>
                <a:ea typeface="Cabin"/>
                <a:cs typeface="Cabin"/>
                <a:sym typeface="Cabin"/>
              </a:defRPr>
            </a:lvl3pPr>
            <a:lvl4pPr marL="1828800" marR="0" lvl="3" indent="-228600" algn="l" rtl="0">
              <a:lnSpc>
                <a:spcPct val="100000"/>
              </a:lnSpc>
              <a:spcBef>
                <a:spcPts val="280"/>
              </a:spcBef>
              <a:spcAft>
                <a:spcPts val="0"/>
              </a:spcAft>
              <a:buClr>
                <a:schemeClr val="lt1"/>
              </a:buClr>
              <a:buSzPts val="1600"/>
              <a:buFont typeface="Arial"/>
              <a:buNone/>
              <a:defRPr sz="1400" b="0" i="0" u="none" strike="noStrike" cap="none">
                <a:solidFill>
                  <a:schemeClr val="lt1"/>
                </a:solidFill>
                <a:latin typeface="Cabin"/>
                <a:ea typeface="Cabin"/>
                <a:cs typeface="Cabin"/>
                <a:sym typeface="Cabin"/>
              </a:defRPr>
            </a:lvl4pPr>
            <a:lvl5pPr marL="2286000" marR="0" lvl="4" indent="-228600" algn="l" rtl="0">
              <a:lnSpc>
                <a:spcPct val="100000"/>
              </a:lnSpc>
              <a:spcBef>
                <a:spcPts val="240"/>
              </a:spcBef>
              <a:spcAft>
                <a:spcPts val="0"/>
              </a:spcAft>
              <a:buClr>
                <a:schemeClr val="lt1"/>
              </a:buClr>
              <a:buSzPts val="1400"/>
              <a:buFont typeface="Arial"/>
              <a:buNone/>
              <a:defRPr sz="1200" b="0" i="0" u="none" strike="noStrike" cap="none">
                <a:solidFill>
                  <a:schemeClr val="lt1"/>
                </a:solidFill>
                <a:latin typeface="Cabin"/>
                <a:ea typeface="Cabin"/>
                <a:cs typeface="Cabin"/>
                <a:sym typeface="Cabin"/>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9pPr>
          </a:lstStyle>
          <a:p>
            <a:endParaRPr/>
          </a:p>
        </p:txBody>
      </p:sp>
    </p:spTree>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matchingName="Blue/Gray Title Only">
  <p:cSld name="Blue/Gray Title Only">
    <p:bg>
      <p:bgPr>
        <a:solidFill>
          <a:srgbClr val="CFCDC9"/>
        </a:solidFill>
        <a:effectLst/>
      </p:bgPr>
    </p:bg>
    <p:spTree>
      <p:nvGrpSpPr>
        <p:cNvPr id="1" name="Shape 795"/>
        <p:cNvGrpSpPr/>
        <p:nvPr/>
      </p:nvGrpSpPr>
      <p:grpSpPr>
        <a:xfrm>
          <a:off x="0" y="0"/>
          <a:ext cx="0" cy="0"/>
          <a:chOff x="0" y="0"/>
          <a:chExt cx="0" cy="0"/>
        </a:xfrm>
      </p:grpSpPr>
      <p:sp>
        <p:nvSpPr>
          <p:cNvPr id="796" name="Google Shape;796;p130"/>
          <p:cNvSpPr>
            <a:spLocks noGrp="1"/>
          </p:cNvSpPr>
          <p:nvPr>
            <p:ph type="pic" idx="2"/>
          </p:nvPr>
        </p:nvSpPr>
        <p:spPr>
          <a:xfrm>
            <a:off x="152400" y="114300"/>
            <a:ext cx="4419600" cy="4914900"/>
          </a:xfrm>
          <a:prstGeom prst="rect">
            <a:avLst/>
          </a:prstGeom>
          <a:solidFill>
            <a:srgbClr val="FFFFFF"/>
          </a:solidFill>
          <a:ln>
            <a:noFill/>
          </a:ln>
        </p:spPr>
        <p:txBody>
          <a:bodyPr spcFirstLastPara="1" wrap="square" lIns="91425" tIns="91425" rIns="91425" bIns="91425" anchor="t" anchorCtr="0">
            <a:noAutofit/>
          </a:bodyPr>
          <a:lstStyle>
            <a:lvl1pPr marR="0" lvl="0" algn="l" rtl="0">
              <a:lnSpc>
                <a:spcPct val="100000"/>
              </a:lnSpc>
              <a:spcBef>
                <a:spcPts val="240"/>
              </a:spcBef>
              <a:spcAft>
                <a:spcPts val="0"/>
              </a:spcAft>
              <a:buClr>
                <a:srgbClr val="6C6463"/>
              </a:buClr>
              <a:buSzPts val="1400"/>
              <a:buFont typeface="Arial"/>
              <a:buNone/>
              <a:defRPr sz="1200" b="0" i="0" u="none" strike="noStrike" cap="none">
                <a:solidFill>
                  <a:srgbClr val="6C6463"/>
                </a:solidFill>
                <a:latin typeface="Cabin"/>
                <a:ea typeface="Cabin"/>
                <a:cs typeface="Cabin"/>
                <a:sym typeface="Cabin"/>
              </a:defRPr>
            </a:lvl1pPr>
            <a:lvl2pPr marR="0" lvl="1" algn="l" rtl="0">
              <a:lnSpc>
                <a:spcPct val="100000"/>
              </a:lnSpc>
              <a:spcBef>
                <a:spcPts val="0"/>
              </a:spcBef>
              <a:spcAft>
                <a:spcPts val="0"/>
              </a:spcAft>
              <a:buClr>
                <a:srgbClr val="6C6463"/>
              </a:buClr>
              <a:buSzPts val="2000"/>
              <a:buFont typeface="Arial"/>
              <a:buChar char="–"/>
              <a:defRPr sz="2000" b="0" i="0" u="none" strike="noStrike" cap="none">
                <a:solidFill>
                  <a:srgbClr val="6C6463"/>
                </a:solidFill>
                <a:latin typeface="Cabin"/>
                <a:ea typeface="Cabin"/>
                <a:cs typeface="Cabin"/>
                <a:sym typeface="Cabin"/>
              </a:defRPr>
            </a:lvl2pPr>
            <a:lvl3pPr marR="0" lvl="2" algn="l" rtl="0">
              <a:lnSpc>
                <a:spcPct val="100000"/>
              </a:lnSpc>
              <a:spcBef>
                <a:spcPts val="1200"/>
              </a:spcBef>
              <a:spcAft>
                <a:spcPts val="0"/>
              </a:spcAft>
              <a:buClr>
                <a:srgbClr val="6C6463"/>
              </a:buClr>
              <a:buSzPts val="1800"/>
              <a:buFont typeface="Arial"/>
              <a:buChar char="•"/>
              <a:defRPr sz="1800" b="0" i="0" u="none" strike="noStrike" cap="none">
                <a:solidFill>
                  <a:srgbClr val="6C6463"/>
                </a:solidFill>
                <a:latin typeface="Cabin"/>
                <a:ea typeface="Cabin"/>
                <a:cs typeface="Cabin"/>
                <a:sym typeface="Cabin"/>
              </a:defRPr>
            </a:lvl3pPr>
            <a:lvl4pPr marR="0" lvl="3" algn="l" rtl="0">
              <a:lnSpc>
                <a:spcPct val="100000"/>
              </a:lnSpc>
              <a:spcBef>
                <a:spcPts val="32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4pPr>
            <a:lvl5pPr marR="0" lvl="4" algn="l" rtl="0">
              <a:lnSpc>
                <a:spcPct val="100000"/>
              </a:lnSpc>
              <a:spcBef>
                <a:spcPts val="280"/>
              </a:spcBef>
              <a:spcAft>
                <a:spcPts val="0"/>
              </a:spcAft>
              <a:buClr>
                <a:srgbClr val="6C6463"/>
              </a:buClr>
              <a:buSzPts val="1400"/>
              <a:buFont typeface="Arial"/>
              <a:buChar char="»"/>
              <a:defRPr sz="1400" b="0" i="0" u="none" strike="noStrike" cap="none">
                <a:solidFill>
                  <a:srgbClr val="6C6463"/>
                </a:solidFill>
                <a:latin typeface="Cabin"/>
                <a:ea typeface="Cabin"/>
                <a:cs typeface="Cabin"/>
                <a:sym typeface="Cabin"/>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9pPr>
          </a:lstStyle>
          <a:p>
            <a:endParaRPr/>
          </a:p>
        </p:txBody>
      </p:sp>
      <p:sp>
        <p:nvSpPr>
          <p:cNvPr id="797" name="Google Shape;797;p130"/>
          <p:cNvSpPr txBox="1">
            <a:spLocks noGrp="1"/>
          </p:cNvSpPr>
          <p:nvPr>
            <p:ph type="dt" idx="10"/>
          </p:nvPr>
        </p:nvSpPr>
        <p:spPr>
          <a:xfrm>
            <a:off x="152400" y="4890700"/>
            <a:ext cx="2133600" cy="1386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000000"/>
              </a:buClr>
              <a:buSzPts val="1400"/>
              <a:buFont typeface="Arial"/>
              <a:buNone/>
              <a:defRPr sz="600" b="0" i="0" u="none" strike="noStrike" cap="none">
                <a:solidFill>
                  <a:schemeClr val="lt1"/>
                </a:solidFill>
                <a:latin typeface="Cabin"/>
                <a:ea typeface="Cabin"/>
                <a:cs typeface="Cabin"/>
                <a:sym typeface="Cab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9pPr>
          </a:lstStyle>
          <a:p>
            <a:endParaRPr/>
          </a:p>
        </p:txBody>
      </p:sp>
      <p:sp>
        <p:nvSpPr>
          <p:cNvPr id="798" name="Google Shape;798;p130"/>
          <p:cNvSpPr txBox="1">
            <a:spLocks noGrp="1"/>
          </p:cNvSpPr>
          <p:nvPr>
            <p:ph type="sldNum" idx="12"/>
          </p:nvPr>
        </p:nvSpPr>
        <p:spPr>
          <a:xfrm>
            <a:off x="6858000" y="4890700"/>
            <a:ext cx="2133600" cy="1386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1pPr>
            <a:lvl2pPr marL="0" marR="0" lvl="1"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2pPr>
            <a:lvl3pPr marL="0" marR="0" lvl="2"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3pPr>
            <a:lvl4pPr marL="0" marR="0" lvl="3"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4pPr>
            <a:lvl5pPr marL="0" marR="0" lvl="4"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5pPr>
            <a:lvl6pPr marL="0" marR="0" lvl="5"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6pPr>
            <a:lvl7pPr marL="0" marR="0" lvl="6"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7pPr>
            <a:lvl8pPr marL="0" marR="0" lvl="7"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8pPr>
            <a:lvl9pPr marL="0" marR="0" lvl="8"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9pPr>
          </a:lstStyle>
          <a:p>
            <a:pPr marL="0" lvl="0" indent="0" algn="r" rtl="0">
              <a:spcBef>
                <a:spcPts val="0"/>
              </a:spcBef>
              <a:spcAft>
                <a:spcPts val="0"/>
              </a:spcAft>
              <a:buNone/>
            </a:pPr>
            <a:fld id="{00000000-1234-1234-1234-123412341234}" type="slidenum">
              <a:rPr lang="en"/>
              <a:t>‹#›</a:t>
            </a:fld>
            <a:endParaRPr/>
          </a:p>
        </p:txBody>
      </p:sp>
      <p:sp>
        <p:nvSpPr>
          <p:cNvPr id="799" name="Google Shape;799;p130"/>
          <p:cNvSpPr txBox="1">
            <a:spLocks noGrp="1"/>
          </p:cNvSpPr>
          <p:nvPr>
            <p:ph type="body" idx="1"/>
          </p:nvPr>
        </p:nvSpPr>
        <p:spPr>
          <a:xfrm rot="-5400000">
            <a:off x="3451034" y="1050599"/>
            <a:ext cx="2057400" cy="184800"/>
          </a:xfrm>
          <a:prstGeom prst="rect">
            <a:avLst/>
          </a:prstGeom>
          <a:noFill/>
          <a:ln>
            <a:noFill/>
          </a:ln>
        </p:spPr>
        <p:txBody>
          <a:bodyPr spcFirstLastPara="1" wrap="square" lIns="91425" tIns="91425" rIns="91425" bIns="91425" anchor="t" anchorCtr="0">
            <a:noAutofit/>
          </a:bodyPr>
          <a:lstStyle>
            <a:lvl1pPr marL="457200" marR="0" lvl="0" indent="-228600" algn="r" rtl="0">
              <a:lnSpc>
                <a:spcPct val="100000"/>
              </a:lnSpc>
              <a:spcBef>
                <a:spcPts val="0"/>
              </a:spcBef>
              <a:spcAft>
                <a:spcPts val="0"/>
              </a:spcAft>
              <a:buClr>
                <a:srgbClr val="FFFFFF"/>
              </a:buClr>
              <a:buSzPts val="2000"/>
              <a:buFont typeface="Arial"/>
              <a:buNone/>
              <a:defRPr sz="600" b="0" i="0" u="none" strike="noStrike" cap="none">
                <a:solidFill>
                  <a:srgbClr val="FFFFFF"/>
                </a:solidFill>
                <a:latin typeface="Cabin"/>
                <a:ea typeface="Cabin"/>
                <a:cs typeface="Cabin"/>
                <a:sym typeface="Cabin"/>
              </a:defRPr>
            </a:lvl1pPr>
            <a:lvl2pPr marL="914400" marR="0" lvl="1" indent="-228600" algn="l" rtl="0">
              <a:lnSpc>
                <a:spcPct val="100000"/>
              </a:lnSpc>
              <a:spcBef>
                <a:spcPts val="1200"/>
              </a:spcBef>
              <a:spcAft>
                <a:spcPts val="0"/>
              </a:spcAft>
              <a:buClr>
                <a:schemeClr val="lt1"/>
              </a:buClr>
              <a:buSzPts val="2000"/>
              <a:buFont typeface="Arial"/>
              <a:buNone/>
              <a:defRPr sz="1800" b="0" i="0" u="none" strike="noStrike" cap="none">
                <a:solidFill>
                  <a:schemeClr val="lt1"/>
                </a:solidFill>
                <a:latin typeface="Cabin"/>
                <a:ea typeface="Cabin"/>
                <a:cs typeface="Cabin"/>
                <a:sym typeface="Cabin"/>
              </a:defRPr>
            </a:lvl2pPr>
            <a:lvl3pPr marL="1371600" marR="0" lvl="2" indent="-228600" algn="l" rtl="0">
              <a:lnSpc>
                <a:spcPct val="100000"/>
              </a:lnSpc>
              <a:spcBef>
                <a:spcPts val="1200"/>
              </a:spcBef>
              <a:spcAft>
                <a:spcPts val="0"/>
              </a:spcAft>
              <a:buClr>
                <a:schemeClr val="lt1"/>
              </a:buClr>
              <a:buSzPts val="1800"/>
              <a:buFont typeface="Arial"/>
              <a:buNone/>
              <a:defRPr sz="1600" b="0" i="0" u="none" strike="noStrike" cap="none">
                <a:solidFill>
                  <a:schemeClr val="lt1"/>
                </a:solidFill>
                <a:latin typeface="Cabin"/>
                <a:ea typeface="Cabin"/>
                <a:cs typeface="Cabin"/>
                <a:sym typeface="Cabin"/>
              </a:defRPr>
            </a:lvl3pPr>
            <a:lvl4pPr marL="1828800" marR="0" lvl="3" indent="-228600" algn="l" rtl="0">
              <a:lnSpc>
                <a:spcPct val="100000"/>
              </a:lnSpc>
              <a:spcBef>
                <a:spcPts val="280"/>
              </a:spcBef>
              <a:spcAft>
                <a:spcPts val="0"/>
              </a:spcAft>
              <a:buClr>
                <a:schemeClr val="lt1"/>
              </a:buClr>
              <a:buSzPts val="1600"/>
              <a:buFont typeface="Arial"/>
              <a:buNone/>
              <a:defRPr sz="1400" b="0" i="0" u="none" strike="noStrike" cap="none">
                <a:solidFill>
                  <a:schemeClr val="lt1"/>
                </a:solidFill>
                <a:latin typeface="Cabin"/>
                <a:ea typeface="Cabin"/>
                <a:cs typeface="Cabin"/>
                <a:sym typeface="Cabin"/>
              </a:defRPr>
            </a:lvl4pPr>
            <a:lvl5pPr marL="2286000" marR="0" lvl="4" indent="-228600" algn="l" rtl="0">
              <a:lnSpc>
                <a:spcPct val="100000"/>
              </a:lnSpc>
              <a:spcBef>
                <a:spcPts val="240"/>
              </a:spcBef>
              <a:spcAft>
                <a:spcPts val="0"/>
              </a:spcAft>
              <a:buClr>
                <a:schemeClr val="lt1"/>
              </a:buClr>
              <a:buSzPts val="1400"/>
              <a:buFont typeface="Arial"/>
              <a:buNone/>
              <a:defRPr sz="1200" b="0" i="0" u="none" strike="noStrike" cap="none">
                <a:solidFill>
                  <a:schemeClr val="lt1"/>
                </a:solidFill>
                <a:latin typeface="Cabin"/>
                <a:ea typeface="Cabin"/>
                <a:cs typeface="Cabin"/>
                <a:sym typeface="Cabin"/>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9pPr>
          </a:lstStyle>
          <a:p>
            <a:endParaRPr/>
          </a:p>
        </p:txBody>
      </p:sp>
      <p:sp>
        <p:nvSpPr>
          <p:cNvPr id="800" name="Google Shape;800;p130"/>
          <p:cNvSpPr txBox="1">
            <a:spLocks noGrp="1"/>
          </p:cNvSpPr>
          <p:nvPr>
            <p:ph type="title"/>
          </p:nvPr>
        </p:nvSpPr>
        <p:spPr>
          <a:xfrm>
            <a:off x="4877104" y="2228850"/>
            <a:ext cx="3885900" cy="715500"/>
          </a:xfrm>
          <a:prstGeom prst="rect">
            <a:avLst/>
          </a:prstGeom>
          <a:noFill/>
          <a:ln>
            <a:noFill/>
          </a:ln>
        </p:spPr>
        <p:txBody>
          <a:bodyPr spcFirstLastPara="1" wrap="square" lIns="91425" tIns="91425" rIns="91425" bIns="91425" anchor="b" anchorCtr="0">
            <a:noAutofit/>
          </a:bodyPr>
          <a:lstStyle>
            <a:lvl1pPr marR="0" lvl="0" algn="l" rtl="0">
              <a:lnSpc>
                <a:spcPct val="100000"/>
              </a:lnSpc>
              <a:spcBef>
                <a:spcPts val="0"/>
              </a:spcBef>
              <a:spcAft>
                <a:spcPts val="0"/>
              </a:spcAft>
              <a:buClr>
                <a:srgbClr val="0067B9"/>
              </a:buClr>
              <a:buSzPts val="1400"/>
              <a:buFont typeface="Cabin"/>
              <a:buNone/>
              <a:defRPr sz="2800" b="0" i="0" u="none" strike="noStrike" cap="none">
                <a:solidFill>
                  <a:srgbClr val="0067B9"/>
                </a:solidFill>
                <a:latin typeface="Cabin"/>
                <a:ea typeface="Cabin"/>
                <a:cs typeface="Cabin"/>
                <a:sym typeface="Cab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matchingName="Blue/White 3 Content">
  <p:cSld name="Blue/White 3 Content">
    <p:bg>
      <p:bgPr>
        <a:solidFill>
          <a:schemeClr val="lt1"/>
        </a:solidFill>
        <a:effectLst/>
      </p:bgPr>
    </p:bg>
    <p:spTree>
      <p:nvGrpSpPr>
        <p:cNvPr id="1" name="Shape 801"/>
        <p:cNvGrpSpPr/>
        <p:nvPr/>
      </p:nvGrpSpPr>
      <p:grpSpPr>
        <a:xfrm>
          <a:off x="0" y="0"/>
          <a:ext cx="0" cy="0"/>
          <a:chOff x="0" y="0"/>
          <a:chExt cx="0" cy="0"/>
        </a:xfrm>
      </p:grpSpPr>
      <p:sp>
        <p:nvSpPr>
          <p:cNvPr id="802" name="Google Shape;802;p131"/>
          <p:cNvSpPr txBox="1">
            <a:spLocks noGrp="1"/>
          </p:cNvSpPr>
          <p:nvPr>
            <p:ph type="body" idx="1"/>
          </p:nvPr>
        </p:nvSpPr>
        <p:spPr>
          <a:xfrm>
            <a:off x="686104" y="1200150"/>
            <a:ext cx="2514300" cy="3429000"/>
          </a:xfrm>
          <a:prstGeom prst="rect">
            <a:avLst/>
          </a:prstGeom>
          <a:noFill/>
          <a:ln>
            <a:noFill/>
          </a:ln>
        </p:spPr>
        <p:txBody>
          <a:bodyPr spcFirstLastPara="1" wrap="square" lIns="91425" tIns="91425" rIns="91425" bIns="91425" anchor="t" anchorCtr="0">
            <a:noAutofit/>
          </a:bodyPr>
          <a:lstStyle>
            <a:lvl1pPr marL="457200" marR="0" lvl="0" indent="-355600" algn="l" rtl="0">
              <a:lnSpc>
                <a:spcPct val="100000"/>
              </a:lnSpc>
              <a:spcBef>
                <a:spcPts val="0"/>
              </a:spcBef>
              <a:spcAft>
                <a:spcPts val="0"/>
              </a:spcAft>
              <a:buClr>
                <a:srgbClr val="6C6463"/>
              </a:buClr>
              <a:buSzPts val="2000"/>
              <a:buFont typeface="Arial"/>
              <a:buChar char="•"/>
              <a:defRPr sz="2000" b="0" i="0" u="none" strike="noStrike" cap="none">
                <a:solidFill>
                  <a:srgbClr val="6C6463"/>
                </a:solidFill>
                <a:latin typeface="Cabin"/>
                <a:ea typeface="Cabin"/>
                <a:cs typeface="Cabin"/>
                <a:sym typeface="Cabin"/>
              </a:defRPr>
            </a:lvl1pPr>
            <a:lvl2pPr marL="914400" marR="0" lvl="1" indent="-342900" algn="l" rtl="0">
              <a:lnSpc>
                <a:spcPct val="100000"/>
              </a:lnSpc>
              <a:spcBef>
                <a:spcPts val="1200"/>
              </a:spcBef>
              <a:spcAft>
                <a:spcPts val="0"/>
              </a:spcAft>
              <a:buClr>
                <a:srgbClr val="6C6463"/>
              </a:buClr>
              <a:buSzPts val="1800"/>
              <a:buFont typeface="Arial"/>
              <a:buChar char="–"/>
              <a:defRPr sz="1800" b="0" i="0" u="none" strike="noStrike" cap="none">
                <a:solidFill>
                  <a:srgbClr val="6C6463"/>
                </a:solidFill>
                <a:latin typeface="Cabin"/>
                <a:ea typeface="Cabin"/>
                <a:cs typeface="Cabin"/>
                <a:sym typeface="Cabin"/>
              </a:defRPr>
            </a:lvl2pPr>
            <a:lvl3pPr marL="1371600" marR="0" lvl="2" indent="-330200" algn="l" rtl="0">
              <a:lnSpc>
                <a:spcPct val="100000"/>
              </a:lnSpc>
              <a:spcBef>
                <a:spcPts val="120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3pPr>
            <a:lvl4pPr marL="1828800" marR="0" lvl="3" indent="-317500" algn="l" rtl="0">
              <a:lnSpc>
                <a:spcPct val="100000"/>
              </a:lnSpc>
              <a:spcBef>
                <a:spcPts val="280"/>
              </a:spcBef>
              <a:spcAft>
                <a:spcPts val="0"/>
              </a:spcAft>
              <a:buClr>
                <a:srgbClr val="6C6463"/>
              </a:buClr>
              <a:buSzPts val="1400"/>
              <a:buFont typeface="Arial"/>
              <a:buChar char="–"/>
              <a:defRPr sz="1400" b="0" i="0" u="none" strike="noStrike" cap="none">
                <a:solidFill>
                  <a:srgbClr val="6C6463"/>
                </a:solidFill>
                <a:latin typeface="Cabin"/>
                <a:ea typeface="Cabin"/>
                <a:cs typeface="Cabin"/>
                <a:sym typeface="Cabin"/>
              </a:defRPr>
            </a:lvl4pPr>
            <a:lvl5pPr marL="2286000" marR="0" lvl="4" indent="-330200" algn="l" rtl="0">
              <a:lnSpc>
                <a:spcPct val="100000"/>
              </a:lnSpc>
              <a:spcBef>
                <a:spcPts val="320"/>
              </a:spcBef>
              <a:spcAft>
                <a:spcPts val="0"/>
              </a:spcAft>
              <a:buClr>
                <a:srgbClr val="FFFFFF"/>
              </a:buClr>
              <a:buSzPts val="1600"/>
              <a:buFont typeface="Arial"/>
              <a:buChar char="»"/>
              <a:defRPr sz="1600" b="0" i="0" u="none" strike="noStrike" cap="none">
                <a:solidFill>
                  <a:srgbClr val="FFFFFF"/>
                </a:solidFill>
                <a:latin typeface="Cabin"/>
                <a:ea typeface="Cabin"/>
                <a:cs typeface="Cabin"/>
                <a:sym typeface="Cabin"/>
              </a:defRPr>
            </a:lvl5pPr>
            <a:lvl6pPr marL="2743200" marR="0" lvl="5"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6pPr>
            <a:lvl7pPr marL="3200400" marR="0" lvl="6"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7pPr>
            <a:lvl8pPr marL="3657600" marR="0" lvl="7"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8pPr>
            <a:lvl9pPr marL="4114800" marR="0" lvl="8"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9pPr>
          </a:lstStyle>
          <a:p>
            <a:endParaRPr/>
          </a:p>
        </p:txBody>
      </p:sp>
      <p:sp>
        <p:nvSpPr>
          <p:cNvPr id="803" name="Google Shape;803;p131"/>
          <p:cNvSpPr txBox="1">
            <a:spLocks noGrp="1"/>
          </p:cNvSpPr>
          <p:nvPr>
            <p:ph type="body" idx="2"/>
          </p:nvPr>
        </p:nvSpPr>
        <p:spPr>
          <a:xfrm>
            <a:off x="5943600" y="1200150"/>
            <a:ext cx="2514900" cy="3429000"/>
          </a:xfrm>
          <a:prstGeom prst="rect">
            <a:avLst/>
          </a:prstGeom>
          <a:noFill/>
          <a:ln>
            <a:noFill/>
          </a:ln>
        </p:spPr>
        <p:txBody>
          <a:bodyPr spcFirstLastPara="1" wrap="square" lIns="91425" tIns="91425" rIns="91425" bIns="91425" anchor="t" anchorCtr="0">
            <a:noAutofit/>
          </a:bodyPr>
          <a:lstStyle>
            <a:lvl1pPr marL="457200" marR="0" lvl="0" indent="-355600" algn="l" rtl="0">
              <a:lnSpc>
                <a:spcPct val="100000"/>
              </a:lnSpc>
              <a:spcBef>
                <a:spcPts val="0"/>
              </a:spcBef>
              <a:spcAft>
                <a:spcPts val="0"/>
              </a:spcAft>
              <a:buClr>
                <a:srgbClr val="6C6463"/>
              </a:buClr>
              <a:buSzPts val="2000"/>
              <a:buFont typeface="Arial"/>
              <a:buChar char="•"/>
              <a:defRPr sz="2000" b="0" i="0" u="none" strike="noStrike" cap="none">
                <a:solidFill>
                  <a:srgbClr val="6C6463"/>
                </a:solidFill>
                <a:latin typeface="Cabin"/>
                <a:ea typeface="Cabin"/>
                <a:cs typeface="Cabin"/>
                <a:sym typeface="Cabin"/>
              </a:defRPr>
            </a:lvl1pPr>
            <a:lvl2pPr marL="914400" marR="0" lvl="1" indent="-342900" algn="l" rtl="0">
              <a:lnSpc>
                <a:spcPct val="100000"/>
              </a:lnSpc>
              <a:spcBef>
                <a:spcPts val="1200"/>
              </a:spcBef>
              <a:spcAft>
                <a:spcPts val="0"/>
              </a:spcAft>
              <a:buClr>
                <a:srgbClr val="6C6463"/>
              </a:buClr>
              <a:buSzPts val="1800"/>
              <a:buFont typeface="Arial"/>
              <a:buChar char="–"/>
              <a:defRPr sz="1800" b="0" i="0" u="none" strike="noStrike" cap="none">
                <a:solidFill>
                  <a:srgbClr val="6C6463"/>
                </a:solidFill>
                <a:latin typeface="Cabin"/>
                <a:ea typeface="Cabin"/>
                <a:cs typeface="Cabin"/>
                <a:sym typeface="Cabin"/>
              </a:defRPr>
            </a:lvl2pPr>
            <a:lvl3pPr marL="1371600" marR="0" lvl="2" indent="-330200" algn="l" rtl="0">
              <a:lnSpc>
                <a:spcPct val="100000"/>
              </a:lnSpc>
              <a:spcBef>
                <a:spcPts val="120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3pPr>
            <a:lvl4pPr marL="1828800" marR="0" lvl="3" indent="-317500" algn="l" rtl="0">
              <a:lnSpc>
                <a:spcPct val="100000"/>
              </a:lnSpc>
              <a:spcBef>
                <a:spcPts val="280"/>
              </a:spcBef>
              <a:spcAft>
                <a:spcPts val="0"/>
              </a:spcAft>
              <a:buClr>
                <a:srgbClr val="6C6463"/>
              </a:buClr>
              <a:buSzPts val="1400"/>
              <a:buFont typeface="Arial"/>
              <a:buChar char="–"/>
              <a:defRPr sz="1400" b="0" i="0" u="none" strike="noStrike" cap="none">
                <a:solidFill>
                  <a:srgbClr val="6C6463"/>
                </a:solidFill>
                <a:latin typeface="Cabin"/>
                <a:ea typeface="Cabin"/>
                <a:cs typeface="Cabin"/>
                <a:sym typeface="Cabin"/>
              </a:defRPr>
            </a:lvl4pPr>
            <a:lvl5pPr marL="2286000" marR="0" lvl="4" indent="-330200" algn="l" rtl="0">
              <a:lnSpc>
                <a:spcPct val="100000"/>
              </a:lnSpc>
              <a:spcBef>
                <a:spcPts val="320"/>
              </a:spcBef>
              <a:spcAft>
                <a:spcPts val="0"/>
              </a:spcAft>
              <a:buClr>
                <a:srgbClr val="FFFFFF"/>
              </a:buClr>
              <a:buSzPts val="1600"/>
              <a:buFont typeface="Arial"/>
              <a:buChar char="»"/>
              <a:defRPr sz="1600" b="0" i="0" u="none" strike="noStrike" cap="none">
                <a:solidFill>
                  <a:srgbClr val="FFFFFF"/>
                </a:solidFill>
                <a:latin typeface="Cabin"/>
                <a:ea typeface="Cabin"/>
                <a:cs typeface="Cabin"/>
                <a:sym typeface="Cabin"/>
              </a:defRPr>
            </a:lvl5pPr>
            <a:lvl6pPr marL="2743200" marR="0" lvl="5"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6pPr>
            <a:lvl7pPr marL="3200400" marR="0" lvl="6"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7pPr>
            <a:lvl8pPr marL="3657600" marR="0" lvl="7"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8pPr>
            <a:lvl9pPr marL="4114800" marR="0" lvl="8"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9pPr>
          </a:lstStyle>
          <a:p>
            <a:endParaRPr/>
          </a:p>
        </p:txBody>
      </p:sp>
      <p:sp>
        <p:nvSpPr>
          <p:cNvPr id="804" name="Google Shape;804;p131"/>
          <p:cNvSpPr txBox="1">
            <a:spLocks noGrp="1"/>
          </p:cNvSpPr>
          <p:nvPr>
            <p:ph type="dt" idx="10"/>
          </p:nvPr>
        </p:nvSpPr>
        <p:spPr>
          <a:xfrm>
            <a:off x="152400" y="4904418"/>
            <a:ext cx="2133600" cy="1248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000000"/>
              </a:buClr>
              <a:buSzPts val="1400"/>
              <a:buFont typeface="Arial"/>
              <a:buNone/>
              <a:defRPr sz="600" b="0" i="0" u="none" strike="noStrike" cap="none">
                <a:solidFill>
                  <a:srgbClr val="6C6463"/>
                </a:solidFill>
                <a:latin typeface="Cabin"/>
                <a:ea typeface="Cabin"/>
                <a:cs typeface="Cabin"/>
                <a:sym typeface="Cab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9pPr>
          </a:lstStyle>
          <a:p>
            <a:endParaRPr/>
          </a:p>
        </p:txBody>
      </p:sp>
      <p:sp>
        <p:nvSpPr>
          <p:cNvPr id="805" name="Google Shape;805;p131"/>
          <p:cNvSpPr txBox="1">
            <a:spLocks noGrp="1"/>
          </p:cNvSpPr>
          <p:nvPr>
            <p:ph type="ftr" idx="11"/>
          </p:nvPr>
        </p:nvSpPr>
        <p:spPr>
          <a:xfrm>
            <a:off x="3124200" y="4904418"/>
            <a:ext cx="2895600" cy="124800"/>
          </a:xfrm>
          <a:prstGeom prst="rect">
            <a:avLst/>
          </a:prstGeom>
          <a:noFill/>
          <a:ln>
            <a:noFill/>
          </a:ln>
        </p:spPr>
        <p:txBody>
          <a:bodyPr spcFirstLastPara="1" wrap="square" lIns="91425" tIns="91425" rIns="91425" bIns="91425" anchor="ctr" anchorCtr="0">
            <a:noAutofit/>
          </a:bodyPr>
          <a:lstStyle>
            <a:lvl1pPr marR="0" lvl="0" algn="ctr" rtl="0">
              <a:lnSpc>
                <a:spcPct val="100000"/>
              </a:lnSpc>
              <a:spcBef>
                <a:spcPts val="0"/>
              </a:spcBef>
              <a:spcAft>
                <a:spcPts val="0"/>
              </a:spcAft>
              <a:buClr>
                <a:srgbClr val="000000"/>
              </a:buClr>
              <a:buSzPts val="1400"/>
              <a:buFont typeface="Arial"/>
              <a:buNone/>
              <a:defRPr sz="600" b="0" i="0" u="none" strike="noStrike" cap="none">
                <a:solidFill>
                  <a:srgbClr val="6C6463"/>
                </a:solidFill>
                <a:latin typeface="Cabin"/>
                <a:ea typeface="Cabin"/>
                <a:cs typeface="Cabin"/>
                <a:sym typeface="Cab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9pPr>
          </a:lstStyle>
          <a:p>
            <a:endParaRPr/>
          </a:p>
        </p:txBody>
      </p:sp>
      <p:sp>
        <p:nvSpPr>
          <p:cNvPr id="806" name="Google Shape;806;p131"/>
          <p:cNvSpPr txBox="1">
            <a:spLocks noGrp="1"/>
          </p:cNvSpPr>
          <p:nvPr>
            <p:ph type="sldNum" idx="12"/>
          </p:nvPr>
        </p:nvSpPr>
        <p:spPr>
          <a:xfrm>
            <a:off x="6858000" y="4904418"/>
            <a:ext cx="2133600" cy="1248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1pPr>
            <a:lvl2pPr marL="0" marR="0" lvl="1"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2pPr>
            <a:lvl3pPr marL="0" marR="0" lvl="2"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3pPr>
            <a:lvl4pPr marL="0" marR="0" lvl="3"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4pPr>
            <a:lvl5pPr marL="0" marR="0" lvl="4"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5pPr>
            <a:lvl6pPr marL="0" marR="0" lvl="5"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6pPr>
            <a:lvl7pPr marL="0" marR="0" lvl="6"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7pPr>
            <a:lvl8pPr marL="0" marR="0" lvl="7"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8pPr>
            <a:lvl9pPr marL="0" marR="0" lvl="8"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9pPr>
          </a:lstStyle>
          <a:p>
            <a:pPr marL="0" lvl="0" indent="0" algn="r" rtl="0">
              <a:spcBef>
                <a:spcPts val="0"/>
              </a:spcBef>
              <a:spcAft>
                <a:spcPts val="0"/>
              </a:spcAft>
              <a:buNone/>
            </a:pPr>
            <a:fld id="{00000000-1234-1234-1234-123412341234}" type="slidenum">
              <a:rPr lang="en"/>
              <a:t>‹#›</a:t>
            </a:fld>
            <a:endParaRPr/>
          </a:p>
        </p:txBody>
      </p:sp>
      <p:sp>
        <p:nvSpPr>
          <p:cNvPr id="807" name="Google Shape;807;p131"/>
          <p:cNvSpPr txBox="1">
            <a:spLocks noGrp="1"/>
          </p:cNvSpPr>
          <p:nvPr>
            <p:ph type="title"/>
          </p:nvPr>
        </p:nvSpPr>
        <p:spPr>
          <a:xfrm>
            <a:off x="686104" y="342900"/>
            <a:ext cx="7772400" cy="685800"/>
          </a:xfrm>
          <a:prstGeom prst="rect">
            <a:avLst/>
          </a:prstGeom>
          <a:noFill/>
          <a:ln>
            <a:noFill/>
          </a:ln>
        </p:spPr>
        <p:txBody>
          <a:bodyPr spcFirstLastPara="1" wrap="square" lIns="91425" tIns="91425" rIns="91425" bIns="91425" anchor="b" anchorCtr="0">
            <a:noAutofit/>
          </a:bodyPr>
          <a:lstStyle>
            <a:lvl1pPr marR="0" lvl="0" algn="l" rtl="0">
              <a:lnSpc>
                <a:spcPct val="100000"/>
              </a:lnSpc>
              <a:spcBef>
                <a:spcPts val="0"/>
              </a:spcBef>
              <a:spcAft>
                <a:spcPts val="0"/>
              </a:spcAft>
              <a:buClr>
                <a:srgbClr val="0067B9"/>
              </a:buClr>
              <a:buSzPts val="1400"/>
              <a:buFont typeface="Cabin"/>
              <a:buNone/>
              <a:defRPr sz="2800" b="0" i="0" u="none" strike="noStrike" cap="none">
                <a:solidFill>
                  <a:srgbClr val="0067B9"/>
                </a:solidFill>
                <a:latin typeface="Cabin"/>
                <a:ea typeface="Cabin"/>
                <a:cs typeface="Cabin"/>
                <a:sym typeface="Cab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808" name="Google Shape;808;p131"/>
          <p:cNvSpPr txBox="1">
            <a:spLocks noGrp="1"/>
          </p:cNvSpPr>
          <p:nvPr>
            <p:ph type="body" idx="3"/>
          </p:nvPr>
        </p:nvSpPr>
        <p:spPr>
          <a:xfrm>
            <a:off x="3314548" y="1200150"/>
            <a:ext cx="2514900" cy="3429000"/>
          </a:xfrm>
          <a:prstGeom prst="rect">
            <a:avLst/>
          </a:prstGeom>
          <a:noFill/>
          <a:ln>
            <a:noFill/>
          </a:ln>
        </p:spPr>
        <p:txBody>
          <a:bodyPr spcFirstLastPara="1" wrap="square" lIns="91425" tIns="91425" rIns="91425" bIns="91425" anchor="t" anchorCtr="0">
            <a:noAutofit/>
          </a:bodyPr>
          <a:lstStyle>
            <a:lvl1pPr marL="457200" marR="0" lvl="0" indent="-355600" algn="l" rtl="0">
              <a:lnSpc>
                <a:spcPct val="100000"/>
              </a:lnSpc>
              <a:spcBef>
                <a:spcPts val="0"/>
              </a:spcBef>
              <a:spcAft>
                <a:spcPts val="0"/>
              </a:spcAft>
              <a:buClr>
                <a:srgbClr val="6C6463"/>
              </a:buClr>
              <a:buSzPts val="2000"/>
              <a:buFont typeface="Arial"/>
              <a:buChar char="•"/>
              <a:defRPr sz="2000" b="0" i="0" u="none" strike="noStrike" cap="none">
                <a:solidFill>
                  <a:srgbClr val="6C6463"/>
                </a:solidFill>
                <a:latin typeface="Cabin"/>
                <a:ea typeface="Cabin"/>
                <a:cs typeface="Cabin"/>
                <a:sym typeface="Cabin"/>
              </a:defRPr>
            </a:lvl1pPr>
            <a:lvl2pPr marL="914400" marR="0" lvl="1" indent="-342900" algn="l" rtl="0">
              <a:lnSpc>
                <a:spcPct val="100000"/>
              </a:lnSpc>
              <a:spcBef>
                <a:spcPts val="1200"/>
              </a:spcBef>
              <a:spcAft>
                <a:spcPts val="0"/>
              </a:spcAft>
              <a:buClr>
                <a:srgbClr val="6C6463"/>
              </a:buClr>
              <a:buSzPts val="1800"/>
              <a:buFont typeface="Arial"/>
              <a:buChar char="–"/>
              <a:defRPr sz="1800" b="0" i="0" u="none" strike="noStrike" cap="none">
                <a:solidFill>
                  <a:srgbClr val="6C6463"/>
                </a:solidFill>
                <a:latin typeface="Cabin"/>
                <a:ea typeface="Cabin"/>
                <a:cs typeface="Cabin"/>
                <a:sym typeface="Cabin"/>
              </a:defRPr>
            </a:lvl2pPr>
            <a:lvl3pPr marL="1371600" marR="0" lvl="2" indent="-330200" algn="l" rtl="0">
              <a:lnSpc>
                <a:spcPct val="100000"/>
              </a:lnSpc>
              <a:spcBef>
                <a:spcPts val="120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3pPr>
            <a:lvl4pPr marL="1828800" marR="0" lvl="3" indent="-317500" algn="l" rtl="0">
              <a:lnSpc>
                <a:spcPct val="100000"/>
              </a:lnSpc>
              <a:spcBef>
                <a:spcPts val="280"/>
              </a:spcBef>
              <a:spcAft>
                <a:spcPts val="0"/>
              </a:spcAft>
              <a:buClr>
                <a:srgbClr val="6C6463"/>
              </a:buClr>
              <a:buSzPts val="1400"/>
              <a:buFont typeface="Arial"/>
              <a:buChar char="–"/>
              <a:defRPr sz="1400" b="0" i="0" u="none" strike="noStrike" cap="none">
                <a:solidFill>
                  <a:srgbClr val="6C6463"/>
                </a:solidFill>
                <a:latin typeface="Cabin"/>
                <a:ea typeface="Cabin"/>
                <a:cs typeface="Cabin"/>
                <a:sym typeface="Cabin"/>
              </a:defRPr>
            </a:lvl4pPr>
            <a:lvl5pPr marL="2286000" marR="0" lvl="4" indent="-330200" algn="l" rtl="0">
              <a:lnSpc>
                <a:spcPct val="100000"/>
              </a:lnSpc>
              <a:spcBef>
                <a:spcPts val="320"/>
              </a:spcBef>
              <a:spcAft>
                <a:spcPts val="0"/>
              </a:spcAft>
              <a:buClr>
                <a:srgbClr val="FFFFFF"/>
              </a:buClr>
              <a:buSzPts val="1600"/>
              <a:buFont typeface="Arial"/>
              <a:buChar char="»"/>
              <a:defRPr sz="1600" b="0" i="0" u="none" strike="noStrike" cap="none">
                <a:solidFill>
                  <a:srgbClr val="FFFFFF"/>
                </a:solidFill>
                <a:latin typeface="Cabin"/>
                <a:ea typeface="Cabin"/>
                <a:cs typeface="Cabin"/>
                <a:sym typeface="Cabin"/>
              </a:defRPr>
            </a:lvl5pPr>
            <a:lvl6pPr marL="2743200" marR="0" lvl="5"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6pPr>
            <a:lvl7pPr marL="3200400" marR="0" lvl="6"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7pPr>
            <a:lvl8pPr marL="3657600" marR="0" lvl="7"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8pPr>
            <a:lvl9pPr marL="4114800" marR="0" lvl="8"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9pPr>
          </a:lstStyle>
          <a:p>
            <a:endParaRPr/>
          </a:p>
        </p:txBody>
      </p:sp>
    </p:spTree>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matchingName="Blue/White 1 Content + Bottom Photo">
  <p:cSld name="Blue/White 1 Content + Bottom Photo">
    <p:bg>
      <p:bgPr>
        <a:solidFill>
          <a:schemeClr val="lt1"/>
        </a:solidFill>
        <a:effectLst/>
      </p:bgPr>
    </p:bg>
    <p:spTree>
      <p:nvGrpSpPr>
        <p:cNvPr id="1" name="Shape 809"/>
        <p:cNvGrpSpPr/>
        <p:nvPr/>
      </p:nvGrpSpPr>
      <p:grpSpPr>
        <a:xfrm>
          <a:off x="0" y="0"/>
          <a:ext cx="0" cy="0"/>
          <a:chOff x="0" y="0"/>
          <a:chExt cx="0" cy="0"/>
        </a:xfrm>
      </p:grpSpPr>
      <p:sp>
        <p:nvSpPr>
          <p:cNvPr id="810" name="Google Shape;810;p132"/>
          <p:cNvSpPr>
            <a:spLocks noGrp="1"/>
          </p:cNvSpPr>
          <p:nvPr>
            <p:ph type="pic" idx="2"/>
          </p:nvPr>
        </p:nvSpPr>
        <p:spPr>
          <a:xfrm>
            <a:off x="152400" y="2571750"/>
            <a:ext cx="8839200" cy="2457600"/>
          </a:xfrm>
          <a:prstGeom prst="rect">
            <a:avLst/>
          </a:prstGeom>
          <a:solidFill>
            <a:srgbClr val="CFCDC9"/>
          </a:solidFill>
          <a:ln>
            <a:noFill/>
          </a:ln>
        </p:spPr>
        <p:txBody>
          <a:bodyPr spcFirstLastPara="1" wrap="square" lIns="91425" tIns="91425" rIns="91425" bIns="91425" anchor="t" anchorCtr="0">
            <a:noAutofit/>
          </a:bodyPr>
          <a:lstStyle>
            <a:lvl1pPr marR="0" lvl="0" algn="l" rtl="0">
              <a:lnSpc>
                <a:spcPct val="100000"/>
              </a:lnSpc>
              <a:spcBef>
                <a:spcPts val="240"/>
              </a:spcBef>
              <a:spcAft>
                <a:spcPts val="0"/>
              </a:spcAft>
              <a:buClr>
                <a:srgbClr val="6C6463"/>
              </a:buClr>
              <a:buSzPts val="1400"/>
              <a:buFont typeface="Arial"/>
              <a:buNone/>
              <a:defRPr sz="1200" b="0" i="0" u="none" strike="noStrike" cap="none">
                <a:solidFill>
                  <a:srgbClr val="6C6463"/>
                </a:solidFill>
                <a:latin typeface="Cabin"/>
                <a:ea typeface="Cabin"/>
                <a:cs typeface="Cabin"/>
                <a:sym typeface="Cabin"/>
              </a:defRPr>
            </a:lvl1pPr>
            <a:lvl2pPr marR="0" lvl="1" algn="l" rtl="0">
              <a:lnSpc>
                <a:spcPct val="100000"/>
              </a:lnSpc>
              <a:spcBef>
                <a:spcPts val="0"/>
              </a:spcBef>
              <a:spcAft>
                <a:spcPts val="0"/>
              </a:spcAft>
              <a:buClr>
                <a:srgbClr val="6C6463"/>
              </a:buClr>
              <a:buSzPts val="2000"/>
              <a:buFont typeface="Arial"/>
              <a:buChar char="–"/>
              <a:defRPr sz="2000" b="0" i="0" u="none" strike="noStrike" cap="none">
                <a:solidFill>
                  <a:srgbClr val="6C6463"/>
                </a:solidFill>
                <a:latin typeface="Cabin"/>
                <a:ea typeface="Cabin"/>
                <a:cs typeface="Cabin"/>
                <a:sym typeface="Cabin"/>
              </a:defRPr>
            </a:lvl2pPr>
            <a:lvl3pPr marR="0" lvl="2" algn="l" rtl="0">
              <a:lnSpc>
                <a:spcPct val="100000"/>
              </a:lnSpc>
              <a:spcBef>
                <a:spcPts val="1200"/>
              </a:spcBef>
              <a:spcAft>
                <a:spcPts val="0"/>
              </a:spcAft>
              <a:buClr>
                <a:srgbClr val="6C6463"/>
              </a:buClr>
              <a:buSzPts val="1800"/>
              <a:buFont typeface="Arial"/>
              <a:buChar char="•"/>
              <a:defRPr sz="1800" b="0" i="0" u="none" strike="noStrike" cap="none">
                <a:solidFill>
                  <a:srgbClr val="6C6463"/>
                </a:solidFill>
                <a:latin typeface="Cabin"/>
                <a:ea typeface="Cabin"/>
                <a:cs typeface="Cabin"/>
                <a:sym typeface="Cabin"/>
              </a:defRPr>
            </a:lvl3pPr>
            <a:lvl4pPr marR="0" lvl="3" algn="l" rtl="0">
              <a:lnSpc>
                <a:spcPct val="100000"/>
              </a:lnSpc>
              <a:spcBef>
                <a:spcPts val="32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4pPr>
            <a:lvl5pPr marR="0" lvl="4" algn="l" rtl="0">
              <a:lnSpc>
                <a:spcPct val="100000"/>
              </a:lnSpc>
              <a:spcBef>
                <a:spcPts val="280"/>
              </a:spcBef>
              <a:spcAft>
                <a:spcPts val="0"/>
              </a:spcAft>
              <a:buClr>
                <a:srgbClr val="6C6463"/>
              </a:buClr>
              <a:buSzPts val="1400"/>
              <a:buFont typeface="Arial"/>
              <a:buChar char="»"/>
              <a:defRPr sz="1400" b="0" i="0" u="none" strike="noStrike" cap="none">
                <a:solidFill>
                  <a:srgbClr val="6C6463"/>
                </a:solidFill>
                <a:latin typeface="Cabin"/>
                <a:ea typeface="Cabin"/>
                <a:cs typeface="Cabin"/>
                <a:sym typeface="Cabin"/>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9pPr>
          </a:lstStyle>
          <a:p>
            <a:endParaRPr/>
          </a:p>
        </p:txBody>
      </p:sp>
      <p:sp>
        <p:nvSpPr>
          <p:cNvPr id="811" name="Google Shape;811;p132"/>
          <p:cNvSpPr txBox="1">
            <a:spLocks noGrp="1"/>
          </p:cNvSpPr>
          <p:nvPr>
            <p:ph type="body" idx="1"/>
          </p:nvPr>
        </p:nvSpPr>
        <p:spPr>
          <a:xfrm rot="-5400000">
            <a:off x="7870634" y="3508049"/>
            <a:ext cx="2057400" cy="184800"/>
          </a:xfrm>
          <a:prstGeom prst="rect">
            <a:avLst/>
          </a:prstGeom>
          <a:noFill/>
          <a:ln>
            <a:noFill/>
          </a:ln>
        </p:spPr>
        <p:txBody>
          <a:bodyPr spcFirstLastPara="1" wrap="square" lIns="91425" tIns="91425" rIns="91425" bIns="91425" anchor="t" anchorCtr="0">
            <a:noAutofit/>
          </a:bodyPr>
          <a:lstStyle>
            <a:lvl1pPr marL="457200" marR="0" lvl="0" indent="-228600" algn="r" rtl="0">
              <a:lnSpc>
                <a:spcPct val="100000"/>
              </a:lnSpc>
              <a:spcBef>
                <a:spcPts val="0"/>
              </a:spcBef>
              <a:spcAft>
                <a:spcPts val="0"/>
              </a:spcAft>
              <a:buClr>
                <a:srgbClr val="FFFFFF"/>
              </a:buClr>
              <a:buSzPts val="2000"/>
              <a:buFont typeface="Arial"/>
              <a:buNone/>
              <a:defRPr sz="600" b="0" i="0" u="none" strike="noStrike" cap="none">
                <a:solidFill>
                  <a:srgbClr val="FFFFFF"/>
                </a:solidFill>
                <a:latin typeface="Cabin"/>
                <a:ea typeface="Cabin"/>
                <a:cs typeface="Cabin"/>
                <a:sym typeface="Cabin"/>
              </a:defRPr>
            </a:lvl1pPr>
            <a:lvl2pPr marL="914400" marR="0" lvl="1" indent="-228600" algn="l" rtl="0">
              <a:lnSpc>
                <a:spcPct val="100000"/>
              </a:lnSpc>
              <a:spcBef>
                <a:spcPts val="1200"/>
              </a:spcBef>
              <a:spcAft>
                <a:spcPts val="0"/>
              </a:spcAft>
              <a:buClr>
                <a:schemeClr val="lt1"/>
              </a:buClr>
              <a:buSzPts val="2000"/>
              <a:buFont typeface="Arial"/>
              <a:buNone/>
              <a:defRPr sz="1800" b="0" i="0" u="none" strike="noStrike" cap="none">
                <a:solidFill>
                  <a:schemeClr val="lt1"/>
                </a:solidFill>
                <a:latin typeface="Cabin"/>
                <a:ea typeface="Cabin"/>
                <a:cs typeface="Cabin"/>
                <a:sym typeface="Cabin"/>
              </a:defRPr>
            </a:lvl2pPr>
            <a:lvl3pPr marL="1371600" marR="0" lvl="2" indent="-228600" algn="l" rtl="0">
              <a:lnSpc>
                <a:spcPct val="100000"/>
              </a:lnSpc>
              <a:spcBef>
                <a:spcPts val="1200"/>
              </a:spcBef>
              <a:spcAft>
                <a:spcPts val="0"/>
              </a:spcAft>
              <a:buClr>
                <a:schemeClr val="lt1"/>
              </a:buClr>
              <a:buSzPts val="1800"/>
              <a:buFont typeface="Arial"/>
              <a:buNone/>
              <a:defRPr sz="1600" b="0" i="0" u="none" strike="noStrike" cap="none">
                <a:solidFill>
                  <a:schemeClr val="lt1"/>
                </a:solidFill>
                <a:latin typeface="Cabin"/>
                <a:ea typeface="Cabin"/>
                <a:cs typeface="Cabin"/>
                <a:sym typeface="Cabin"/>
              </a:defRPr>
            </a:lvl3pPr>
            <a:lvl4pPr marL="1828800" marR="0" lvl="3" indent="-228600" algn="l" rtl="0">
              <a:lnSpc>
                <a:spcPct val="100000"/>
              </a:lnSpc>
              <a:spcBef>
                <a:spcPts val="280"/>
              </a:spcBef>
              <a:spcAft>
                <a:spcPts val="0"/>
              </a:spcAft>
              <a:buClr>
                <a:schemeClr val="lt1"/>
              </a:buClr>
              <a:buSzPts val="1600"/>
              <a:buFont typeface="Arial"/>
              <a:buNone/>
              <a:defRPr sz="1400" b="0" i="0" u="none" strike="noStrike" cap="none">
                <a:solidFill>
                  <a:schemeClr val="lt1"/>
                </a:solidFill>
                <a:latin typeface="Cabin"/>
                <a:ea typeface="Cabin"/>
                <a:cs typeface="Cabin"/>
                <a:sym typeface="Cabin"/>
              </a:defRPr>
            </a:lvl4pPr>
            <a:lvl5pPr marL="2286000" marR="0" lvl="4" indent="-228600" algn="l" rtl="0">
              <a:lnSpc>
                <a:spcPct val="100000"/>
              </a:lnSpc>
              <a:spcBef>
                <a:spcPts val="240"/>
              </a:spcBef>
              <a:spcAft>
                <a:spcPts val="0"/>
              </a:spcAft>
              <a:buClr>
                <a:schemeClr val="lt1"/>
              </a:buClr>
              <a:buSzPts val="1400"/>
              <a:buFont typeface="Arial"/>
              <a:buNone/>
              <a:defRPr sz="1200" b="0" i="0" u="none" strike="noStrike" cap="none">
                <a:solidFill>
                  <a:schemeClr val="lt1"/>
                </a:solidFill>
                <a:latin typeface="Cabin"/>
                <a:ea typeface="Cabin"/>
                <a:cs typeface="Cabin"/>
                <a:sym typeface="Cabin"/>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9pPr>
          </a:lstStyle>
          <a:p>
            <a:endParaRPr/>
          </a:p>
        </p:txBody>
      </p:sp>
      <p:sp>
        <p:nvSpPr>
          <p:cNvPr id="812" name="Google Shape;812;p132"/>
          <p:cNvSpPr txBox="1">
            <a:spLocks noGrp="1"/>
          </p:cNvSpPr>
          <p:nvPr>
            <p:ph type="body" idx="3"/>
          </p:nvPr>
        </p:nvSpPr>
        <p:spPr>
          <a:xfrm>
            <a:off x="685800" y="1200150"/>
            <a:ext cx="7772400" cy="1200000"/>
          </a:xfrm>
          <a:prstGeom prst="rect">
            <a:avLst/>
          </a:prstGeom>
          <a:noFill/>
          <a:ln>
            <a:noFill/>
          </a:ln>
        </p:spPr>
        <p:txBody>
          <a:bodyPr spcFirstLastPara="1" wrap="square" lIns="91425" tIns="91425" rIns="91425" bIns="91425" anchor="t" anchorCtr="0">
            <a:noAutofit/>
          </a:bodyPr>
          <a:lstStyle>
            <a:lvl1pPr marL="457200" marR="0" lvl="0" indent="-355600" algn="l" rtl="0">
              <a:lnSpc>
                <a:spcPct val="100000"/>
              </a:lnSpc>
              <a:spcBef>
                <a:spcPts val="0"/>
              </a:spcBef>
              <a:spcAft>
                <a:spcPts val="0"/>
              </a:spcAft>
              <a:buClr>
                <a:srgbClr val="6C6463"/>
              </a:buClr>
              <a:buSzPts val="2000"/>
              <a:buFont typeface="Arial"/>
              <a:buChar char="•"/>
              <a:defRPr sz="2000" b="0" i="0" u="none" strike="noStrike" cap="none">
                <a:solidFill>
                  <a:srgbClr val="6C6463"/>
                </a:solidFill>
                <a:latin typeface="Cabin"/>
                <a:ea typeface="Cabin"/>
                <a:cs typeface="Cabin"/>
                <a:sym typeface="Cabin"/>
              </a:defRPr>
            </a:lvl1pPr>
            <a:lvl2pPr marL="914400" marR="0" lvl="1" indent="-355600" algn="l" rtl="0">
              <a:lnSpc>
                <a:spcPct val="100000"/>
              </a:lnSpc>
              <a:spcBef>
                <a:spcPts val="1200"/>
              </a:spcBef>
              <a:spcAft>
                <a:spcPts val="0"/>
              </a:spcAft>
              <a:buClr>
                <a:srgbClr val="6C6463"/>
              </a:buClr>
              <a:buSzPts val="2000"/>
              <a:buFont typeface="Arial"/>
              <a:buChar char="–"/>
              <a:defRPr sz="2000" b="0" i="0" u="none" strike="noStrike" cap="none">
                <a:solidFill>
                  <a:srgbClr val="6C6463"/>
                </a:solidFill>
                <a:latin typeface="Cabin"/>
                <a:ea typeface="Cabin"/>
                <a:cs typeface="Cabin"/>
                <a:sym typeface="Cabin"/>
              </a:defRPr>
            </a:lvl2pPr>
            <a:lvl3pPr marL="1371600" marR="0" lvl="2" indent="-342900" algn="l" rtl="0">
              <a:lnSpc>
                <a:spcPct val="100000"/>
              </a:lnSpc>
              <a:spcBef>
                <a:spcPts val="1200"/>
              </a:spcBef>
              <a:spcAft>
                <a:spcPts val="0"/>
              </a:spcAft>
              <a:buClr>
                <a:srgbClr val="6C6463"/>
              </a:buClr>
              <a:buSzPts val="1800"/>
              <a:buFont typeface="Arial"/>
              <a:buChar char="•"/>
              <a:defRPr sz="1800" b="0" i="0" u="none" strike="noStrike" cap="none">
                <a:solidFill>
                  <a:srgbClr val="6C6463"/>
                </a:solidFill>
                <a:latin typeface="Cabin"/>
                <a:ea typeface="Cabin"/>
                <a:cs typeface="Cabin"/>
                <a:sym typeface="Cabin"/>
              </a:defRPr>
            </a:lvl3pPr>
            <a:lvl4pPr marL="1828800" marR="0" lvl="3" indent="-330200" algn="l" rtl="0">
              <a:lnSpc>
                <a:spcPct val="100000"/>
              </a:lnSpc>
              <a:spcBef>
                <a:spcPts val="32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4pPr>
            <a:lvl5pPr marL="2286000" marR="0" lvl="4" indent="-317500" algn="l" rtl="0">
              <a:lnSpc>
                <a:spcPct val="100000"/>
              </a:lnSpc>
              <a:spcBef>
                <a:spcPts val="280"/>
              </a:spcBef>
              <a:spcAft>
                <a:spcPts val="0"/>
              </a:spcAft>
              <a:buClr>
                <a:srgbClr val="FFFFFF"/>
              </a:buClr>
              <a:buSzPts val="1400"/>
              <a:buFont typeface="Arial"/>
              <a:buChar char="»"/>
              <a:defRPr sz="1400" b="0" i="0" u="none" strike="noStrike" cap="none">
                <a:solidFill>
                  <a:srgbClr val="FFFFFF"/>
                </a:solidFill>
                <a:latin typeface="Cabin"/>
                <a:ea typeface="Cabin"/>
                <a:cs typeface="Cabin"/>
                <a:sym typeface="Cabin"/>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9pPr>
          </a:lstStyle>
          <a:p>
            <a:endParaRPr/>
          </a:p>
        </p:txBody>
      </p:sp>
      <p:sp>
        <p:nvSpPr>
          <p:cNvPr id="813" name="Google Shape;813;p132"/>
          <p:cNvSpPr txBox="1">
            <a:spLocks noGrp="1"/>
          </p:cNvSpPr>
          <p:nvPr>
            <p:ph type="dt" idx="10"/>
          </p:nvPr>
        </p:nvSpPr>
        <p:spPr>
          <a:xfrm>
            <a:off x="152400" y="4890700"/>
            <a:ext cx="2133600" cy="1386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000000"/>
              </a:buClr>
              <a:buSzPts val="1400"/>
              <a:buFont typeface="Arial"/>
              <a:buNone/>
              <a:defRPr sz="600" b="0" i="0" u="none" strike="noStrike" cap="none">
                <a:solidFill>
                  <a:srgbClr val="FFFFFF"/>
                </a:solidFill>
                <a:latin typeface="Cabin"/>
                <a:ea typeface="Cabin"/>
                <a:cs typeface="Cabin"/>
                <a:sym typeface="Cab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9pPr>
          </a:lstStyle>
          <a:p>
            <a:endParaRPr/>
          </a:p>
        </p:txBody>
      </p:sp>
      <p:sp>
        <p:nvSpPr>
          <p:cNvPr id="814" name="Google Shape;814;p132"/>
          <p:cNvSpPr txBox="1">
            <a:spLocks noGrp="1"/>
          </p:cNvSpPr>
          <p:nvPr>
            <p:ph type="ftr" idx="11"/>
          </p:nvPr>
        </p:nvSpPr>
        <p:spPr>
          <a:xfrm>
            <a:off x="3124200" y="4890700"/>
            <a:ext cx="2895600" cy="138600"/>
          </a:xfrm>
          <a:prstGeom prst="rect">
            <a:avLst/>
          </a:prstGeom>
          <a:noFill/>
          <a:ln>
            <a:noFill/>
          </a:ln>
        </p:spPr>
        <p:txBody>
          <a:bodyPr spcFirstLastPara="1" wrap="square" lIns="91425" tIns="91425" rIns="91425" bIns="91425" anchor="ctr" anchorCtr="0">
            <a:noAutofit/>
          </a:bodyPr>
          <a:lstStyle>
            <a:lvl1pPr marR="0" lvl="0" algn="ctr" rtl="0">
              <a:lnSpc>
                <a:spcPct val="100000"/>
              </a:lnSpc>
              <a:spcBef>
                <a:spcPts val="0"/>
              </a:spcBef>
              <a:spcAft>
                <a:spcPts val="0"/>
              </a:spcAft>
              <a:buClr>
                <a:srgbClr val="000000"/>
              </a:buClr>
              <a:buSzPts val="1400"/>
              <a:buFont typeface="Arial"/>
              <a:buNone/>
              <a:defRPr sz="600" b="0" i="0" u="none" strike="noStrike" cap="none">
                <a:solidFill>
                  <a:srgbClr val="FFFFFF"/>
                </a:solidFill>
                <a:latin typeface="Cabin"/>
                <a:ea typeface="Cabin"/>
                <a:cs typeface="Cabin"/>
                <a:sym typeface="Cab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9pPr>
          </a:lstStyle>
          <a:p>
            <a:endParaRPr/>
          </a:p>
        </p:txBody>
      </p:sp>
      <p:sp>
        <p:nvSpPr>
          <p:cNvPr id="815" name="Google Shape;815;p132"/>
          <p:cNvSpPr txBox="1">
            <a:spLocks noGrp="1"/>
          </p:cNvSpPr>
          <p:nvPr>
            <p:ph type="sldNum" idx="12"/>
          </p:nvPr>
        </p:nvSpPr>
        <p:spPr>
          <a:xfrm>
            <a:off x="6858000" y="4890700"/>
            <a:ext cx="2133600" cy="1386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1pPr>
            <a:lvl2pPr marL="0" marR="0" lvl="1"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2pPr>
            <a:lvl3pPr marL="0" marR="0" lvl="2"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3pPr>
            <a:lvl4pPr marL="0" marR="0" lvl="3"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4pPr>
            <a:lvl5pPr marL="0" marR="0" lvl="4"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5pPr>
            <a:lvl6pPr marL="0" marR="0" lvl="5"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6pPr>
            <a:lvl7pPr marL="0" marR="0" lvl="6"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7pPr>
            <a:lvl8pPr marL="0" marR="0" lvl="7"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8pPr>
            <a:lvl9pPr marL="0" marR="0" lvl="8"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9pPr>
          </a:lstStyle>
          <a:p>
            <a:pPr marL="0" lvl="0" indent="0" algn="r" rtl="0">
              <a:spcBef>
                <a:spcPts val="0"/>
              </a:spcBef>
              <a:spcAft>
                <a:spcPts val="0"/>
              </a:spcAft>
              <a:buNone/>
            </a:pPr>
            <a:fld id="{00000000-1234-1234-1234-123412341234}" type="slidenum">
              <a:rPr lang="en"/>
              <a:t>‹#›</a:t>
            </a:fld>
            <a:endParaRPr/>
          </a:p>
        </p:txBody>
      </p:sp>
      <p:sp>
        <p:nvSpPr>
          <p:cNvPr id="816" name="Google Shape;816;p132"/>
          <p:cNvSpPr txBox="1">
            <a:spLocks noGrp="1"/>
          </p:cNvSpPr>
          <p:nvPr>
            <p:ph type="title"/>
          </p:nvPr>
        </p:nvSpPr>
        <p:spPr>
          <a:xfrm>
            <a:off x="686104" y="342900"/>
            <a:ext cx="7772400" cy="685800"/>
          </a:xfrm>
          <a:prstGeom prst="rect">
            <a:avLst/>
          </a:prstGeom>
          <a:noFill/>
          <a:ln>
            <a:noFill/>
          </a:ln>
        </p:spPr>
        <p:txBody>
          <a:bodyPr spcFirstLastPara="1" wrap="square" lIns="91425" tIns="91425" rIns="91425" bIns="91425" anchor="b" anchorCtr="0">
            <a:noAutofit/>
          </a:bodyPr>
          <a:lstStyle>
            <a:lvl1pPr marR="0" lvl="0" algn="l" rtl="0">
              <a:lnSpc>
                <a:spcPct val="100000"/>
              </a:lnSpc>
              <a:spcBef>
                <a:spcPts val="0"/>
              </a:spcBef>
              <a:spcAft>
                <a:spcPts val="0"/>
              </a:spcAft>
              <a:buClr>
                <a:srgbClr val="0067B9"/>
              </a:buClr>
              <a:buSzPts val="1400"/>
              <a:buFont typeface="Cabin"/>
              <a:buNone/>
              <a:defRPr sz="2800" b="0" i="0" u="none" strike="noStrike" cap="none">
                <a:solidFill>
                  <a:srgbClr val="0067B9"/>
                </a:solidFill>
                <a:latin typeface="Cabin"/>
                <a:ea typeface="Cabin"/>
                <a:cs typeface="Cabin"/>
                <a:sym typeface="Cab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matchingName="Blue/White 1 Content + Right Photo">
  <p:cSld name="Blue/White 1 Content + Right Photo">
    <p:bg>
      <p:bgPr>
        <a:solidFill>
          <a:schemeClr val="lt1"/>
        </a:solidFill>
        <a:effectLst/>
      </p:bgPr>
    </p:bg>
    <p:spTree>
      <p:nvGrpSpPr>
        <p:cNvPr id="1" name="Shape 817"/>
        <p:cNvGrpSpPr/>
        <p:nvPr/>
      </p:nvGrpSpPr>
      <p:grpSpPr>
        <a:xfrm>
          <a:off x="0" y="0"/>
          <a:ext cx="0" cy="0"/>
          <a:chOff x="0" y="0"/>
          <a:chExt cx="0" cy="0"/>
        </a:xfrm>
      </p:grpSpPr>
      <p:sp>
        <p:nvSpPr>
          <p:cNvPr id="818" name="Google Shape;818;p133"/>
          <p:cNvSpPr>
            <a:spLocks noGrp="1"/>
          </p:cNvSpPr>
          <p:nvPr>
            <p:ph type="pic" idx="2"/>
          </p:nvPr>
        </p:nvSpPr>
        <p:spPr>
          <a:xfrm>
            <a:off x="4572000" y="114300"/>
            <a:ext cx="4419600" cy="4914900"/>
          </a:xfrm>
          <a:prstGeom prst="rect">
            <a:avLst/>
          </a:prstGeom>
          <a:solidFill>
            <a:srgbClr val="CFCDC9"/>
          </a:solidFill>
          <a:ln>
            <a:noFill/>
          </a:ln>
        </p:spPr>
        <p:txBody>
          <a:bodyPr spcFirstLastPara="1" wrap="square" lIns="91425" tIns="91425" rIns="91425" bIns="91425" anchor="t" anchorCtr="0">
            <a:noAutofit/>
          </a:bodyPr>
          <a:lstStyle>
            <a:lvl1pPr marR="0" lvl="0" algn="l" rtl="0">
              <a:lnSpc>
                <a:spcPct val="100000"/>
              </a:lnSpc>
              <a:spcBef>
                <a:spcPts val="240"/>
              </a:spcBef>
              <a:spcAft>
                <a:spcPts val="0"/>
              </a:spcAft>
              <a:buClr>
                <a:srgbClr val="6C6463"/>
              </a:buClr>
              <a:buSzPts val="1400"/>
              <a:buFont typeface="Arial"/>
              <a:buNone/>
              <a:defRPr sz="1200" b="0" i="0" u="none" strike="noStrike" cap="none">
                <a:solidFill>
                  <a:srgbClr val="6C6463"/>
                </a:solidFill>
                <a:latin typeface="Cabin"/>
                <a:ea typeface="Cabin"/>
                <a:cs typeface="Cabin"/>
                <a:sym typeface="Cabin"/>
              </a:defRPr>
            </a:lvl1pPr>
            <a:lvl2pPr marR="0" lvl="1" algn="l" rtl="0">
              <a:lnSpc>
                <a:spcPct val="100000"/>
              </a:lnSpc>
              <a:spcBef>
                <a:spcPts val="0"/>
              </a:spcBef>
              <a:spcAft>
                <a:spcPts val="0"/>
              </a:spcAft>
              <a:buClr>
                <a:srgbClr val="6C6463"/>
              </a:buClr>
              <a:buSzPts val="2000"/>
              <a:buFont typeface="Arial"/>
              <a:buChar char="–"/>
              <a:defRPr sz="2000" b="0" i="0" u="none" strike="noStrike" cap="none">
                <a:solidFill>
                  <a:srgbClr val="6C6463"/>
                </a:solidFill>
                <a:latin typeface="Cabin"/>
                <a:ea typeface="Cabin"/>
                <a:cs typeface="Cabin"/>
                <a:sym typeface="Cabin"/>
              </a:defRPr>
            </a:lvl2pPr>
            <a:lvl3pPr marR="0" lvl="2" algn="l" rtl="0">
              <a:lnSpc>
                <a:spcPct val="100000"/>
              </a:lnSpc>
              <a:spcBef>
                <a:spcPts val="1200"/>
              </a:spcBef>
              <a:spcAft>
                <a:spcPts val="0"/>
              </a:spcAft>
              <a:buClr>
                <a:srgbClr val="6C6463"/>
              </a:buClr>
              <a:buSzPts val="1800"/>
              <a:buFont typeface="Arial"/>
              <a:buChar char="•"/>
              <a:defRPr sz="1800" b="0" i="0" u="none" strike="noStrike" cap="none">
                <a:solidFill>
                  <a:srgbClr val="6C6463"/>
                </a:solidFill>
                <a:latin typeface="Cabin"/>
                <a:ea typeface="Cabin"/>
                <a:cs typeface="Cabin"/>
                <a:sym typeface="Cabin"/>
              </a:defRPr>
            </a:lvl3pPr>
            <a:lvl4pPr marR="0" lvl="3" algn="l" rtl="0">
              <a:lnSpc>
                <a:spcPct val="100000"/>
              </a:lnSpc>
              <a:spcBef>
                <a:spcPts val="32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4pPr>
            <a:lvl5pPr marR="0" lvl="4" algn="l" rtl="0">
              <a:lnSpc>
                <a:spcPct val="100000"/>
              </a:lnSpc>
              <a:spcBef>
                <a:spcPts val="280"/>
              </a:spcBef>
              <a:spcAft>
                <a:spcPts val="0"/>
              </a:spcAft>
              <a:buClr>
                <a:srgbClr val="6C6463"/>
              </a:buClr>
              <a:buSzPts val="1400"/>
              <a:buFont typeface="Arial"/>
              <a:buChar char="»"/>
              <a:defRPr sz="1400" b="0" i="0" u="none" strike="noStrike" cap="none">
                <a:solidFill>
                  <a:srgbClr val="6C6463"/>
                </a:solidFill>
                <a:latin typeface="Cabin"/>
                <a:ea typeface="Cabin"/>
                <a:cs typeface="Cabin"/>
                <a:sym typeface="Cabin"/>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9pPr>
          </a:lstStyle>
          <a:p>
            <a:endParaRPr/>
          </a:p>
        </p:txBody>
      </p:sp>
      <p:sp>
        <p:nvSpPr>
          <p:cNvPr id="819" name="Google Shape;819;p133"/>
          <p:cNvSpPr txBox="1">
            <a:spLocks noGrp="1"/>
          </p:cNvSpPr>
          <p:nvPr>
            <p:ph type="dt" idx="10"/>
          </p:nvPr>
        </p:nvSpPr>
        <p:spPr>
          <a:xfrm>
            <a:off x="152400" y="4890700"/>
            <a:ext cx="2133600" cy="1386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000000"/>
              </a:buClr>
              <a:buSzPts val="1400"/>
              <a:buFont typeface="Arial"/>
              <a:buNone/>
              <a:defRPr sz="600" b="0" i="0" u="none" strike="noStrike" cap="none">
                <a:solidFill>
                  <a:srgbClr val="6C6463"/>
                </a:solidFill>
                <a:latin typeface="Cabin"/>
                <a:ea typeface="Cabin"/>
                <a:cs typeface="Cabin"/>
                <a:sym typeface="Cab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9pPr>
          </a:lstStyle>
          <a:p>
            <a:endParaRPr/>
          </a:p>
        </p:txBody>
      </p:sp>
      <p:sp>
        <p:nvSpPr>
          <p:cNvPr id="820" name="Google Shape;820;p133"/>
          <p:cNvSpPr txBox="1">
            <a:spLocks noGrp="1"/>
          </p:cNvSpPr>
          <p:nvPr>
            <p:ph type="sldNum" idx="12"/>
          </p:nvPr>
        </p:nvSpPr>
        <p:spPr>
          <a:xfrm>
            <a:off x="6858000" y="4890700"/>
            <a:ext cx="2133600" cy="1386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1pPr>
            <a:lvl2pPr marL="0" marR="0" lvl="1"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2pPr>
            <a:lvl3pPr marL="0" marR="0" lvl="2"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3pPr>
            <a:lvl4pPr marL="0" marR="0" lvl="3"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4pPr>
            <a:lvl5pPr marL="0" marR="0" lvl="4"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5pPr>
            <a:lvl6pPr marL="0" marR="0" lvl="5"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6pPr>
            <a:lvl7pPr marL="0" marR="0" lvl="6"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7pPr>
            <a:lvl8pPr marL="0" marR="0" lvl="7"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8pPr>
            <a:lvl9pPr marL="0" marR="0" lvl="8"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9pPr>
          </a:lstStyle>
          <a:p>
            <a:pPr marL="0" lvl="0" indent="0" algn="r" rtl="0">
              <a:spcBef>
                <a:spcPts val="0"/>
              </a:spcBef>
              <a:spcAft>
                <a:spcPts val="0"/>
              </a:spcAft>
              <a:buNone/>
            </a:pPr>
            <a:fld id="{00000000-1234-1234-1234-123412341234}" type="slidenum">
              <a:rPr lang="en"/>
              <a:t>‹#›</a:t>
            </a:fld>
            <a:endParaRPr/>
          </a:p>
        </p:txBody>
      </p:sp>
      <p:sp>
        <p:nvSpPr>
          <p:cNvPr id="821" name="Google Shape;821;p133"/>
          <p:cNvSpPr txBox="1">
            <a:spLocks noGrp="1"/>
          </p:cNvSpPr>
          <p:nvPr>
            <p:ph type="body" idx="1"/>
          </p:nvPr>
        </p:nvSpPr>
        <p:spPr>
          <a:xfrm>
            <a:off x="685800" y="1543050"/>
            <a:ext cx="3657600" cy="3086100"/>
          </a:xfrm>
          <a:prstGeom prst="rect">
            <a:avLst/>
          </a:prstGeom>
          <a:noFill/>
          <a:ln>
            <a:noFill/>
          </a:ln>
        </p:spPr>
        <p:txBody>
          <a:bodyPr spcFirstLastPara="1" wrap="square" lIns="91425" tIns="91425" rIns="91425" bIns="91425" anchor="t" anchorCtr="0">
            <a:noAutofit/>
          </a:bodyPr>
          <a:lstStyle>
            <a:lvl1pPr marL="457200" marR="0" lvl="0" indent="-355600" algn="l" rtl="0">
              <a:lnSpc>
                <a:spcPct val="100000"/>
              </a:lnSpc>
              <a:spcBef>
                <a:spcPts val="0"/>
              </a:spcBef>
              <a:spcAft>
                <a:spcPts val="0"/>
              </a:spcAft>
              <a:buClr>
                <a:srgbClr val="6C6463"/>
              </a:buClr>
              <a:buSzPts val="2000"/>
              <a:buFont typeface="Arial"/>
              <a:buChar char="•"/>
              <a:defRPr sz="2000" b="0" i="0" u="none" strike="noStrike" cap="none">
                <a:solidFill>
                  <a:srgbClr val="6C6463"/>
                </a:solidFill>
                <a:latin typeface="Cabin"/>
                <a:ea typeface="Cabin"/>
                <a:cs typeface="Cabin"/>
                <a:sym typeface="Cabin"/>
              </a:defRPr>
            </a:lvl1pPr>
            <a:lvl2pPr marL="914400" marR="0" lvl="1" indent="-342900" algn="l" rtl="0">
              <a:lnSpc>
                <a:spcPct val="100000"/>
              </a:lnSpc>
              <a:spcBef>
                <a:spcPts val="1200"/>
              </a:spcBef>
              <a:spcAft>
                <a:spcPts val="0"/>
              </a:spcAft>
              <a:buClr>
                <a:srgbClr val="6C6463"/>
              </a:buClr>
              <a:buSzPts val="1800"/>
              <a:buFont typeface="Arial"/>
              <a:buChar char="–"/>
              <a:defRPr sz="1800" b="0" i="0" u="none" strike="noStrike" cap="none">
                <a:solidFill>
                  <a:srgbClr val="6C6463"/>
                </a:solidFill>
                <a:latin typeface="Cabin"/>
                <a:ea typeface="Cabin"/>
                <a:cs typeface="Cabin"/>
                <a:sym typeface="Cabin"/>
              </a:defRPr>
            </a:lvl2pPr>
            <a:lvl3pPr marL="1371600" marR="0" lvl="2" indent="-330200" algn="l" rtl="0">
              <a:lnSpc>
                <a:spcPct val="100000"/>
              </a:lnSpc>
              <a:spcBef>
                <a:spcPts val="120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3pPr>
            <a:lvl4pPr marL="1828800" marR="0" lvl="3" indent="-317500" algn="l" rtl="0">
              <a:lnSpc>
                <a:spcPct val="100000"/>
              </a:lnSpc>
              <a:spcBef>
                <a:spcPts val="280"/>
              </a:spcBef>
              <a:spcAft>
                <a:spcPts val="0"/>
              </a:spcAft>
              <a:buClr>
                <a:srgbClr val="6C6463"/>
              </a:buClr>
              <a:buSzPts val="1400"/>
              <a:buFont typeface="Arial"/>
              <a:buChar char="–"/>
              <a:defRPr sz="1400" b="0" i="0" u="none" strike="noStrike" cap="none">
                <a:solidFill>
                  <a:srgbClr val="6C6463"/>
                </a:solidFill>
                <a:latin typeface="Cabin"/>
                <a:ea typeface="Cabin"/>
                <a:cs typeface="Cabin"/>
                <a:sym typeface="Cabin"/>
              </a:defRPr>
            </a:lvl4pPr>
            <a:lvl5pPr marL="2286000" marR="0" lvl="4" indent="-317500" algn="l" rtl="0">
              <a:lnSpc>
                <a:spcPct val="100000"/>
              </a:lnSpc>
              <a:spcBef>
                <a:spcPts val="280"/>
              </a:spcBef>
              <a:spcAft>
                <a:spcPts val="0"/>
              </a:spcAft>
              <a:buClr>
                <a:srgbClr val="FFFFFF"/>
              </a:buClr>
              <a:buSzPts val="1400"/>
              <a:buFont typeface="Arial"/>
              <a:buChar char="»"/>
              <a:defRPr sz="1400" b="0" i="0" u="none" strike="noStrike" cap="none">
                <a:solidFill>
                  <a:srgbClr val="FFFFFF"/>
                </a:solidFill>
                <a:latin typeface="Cabin"/>
                <a:ea typeface="Cabin"/>
                <a:cs typeface="Cabin"/>
                <a:sym typeface="Cabin"/>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9pPr>
          </a:lstStyle>
          <a:p>
            <a:endParaRPr/>
          </a:p>
        </p:txBody>
      </p:sp>
      <p:sp>
        <p:nvSpPr>
          <p:cNvPr id="822" name="Google Shape;822;p133"/>
          <p:cNvSpPr txBox="1">
            <a:spLocks noGrp="1"/>
          </p:cNvSpPr>
          <p:nvPr>
            <p:ph type="title"/>
          </p:nvPr>
        </p:nvSpPr>
        <p:spPr>
          <a:xfrm>
            <a:off x="685800" y="306153"/>
            <a:ext cx="3657300" cy="1042500"/>
          </a:xfrm>
          <a:prstGeom prst="rect">
            <a:avLst/>
          </a:prstGeom>
          <a:noFill/>
          <a:ln>
            <a:noFill/>
          </a:ln>
        </p:spPr>
        <p:txBody>
          <a:bodyPr spcFirstLastPara="1" wrap="square" lIns="91425" tIns="91425" rIns="91425" bIns="91425" anchor="b" anchorCtr="0">
            <a:noAutofit/>
          </a:bodyPr>
          <a:lstStyle>
            <a:lvl1pPr marR="0" lvl="0" algn="l" rtl="0">
              <a:lnSpc>
                <a:spcPct val="100000"/>
              </a:lnSpc>
              <a:spcBef>
                <a:spcPts val="0"/>
              </a:spcBef>
              <a:spcAft>
                <a:spcPts val="0"/>
              </a:spcAft>
              <a:buClr>
                <a:srgbClr val="0067B9"/>
              </a:buClr>
              <a:buSzPts val="1400"/>
              <a:buFont typeface="Cabin"/>
              <a:buNone/>
              <a:defRPr sz="2800" b="0" i="0" u="none" strike="noStrike" cap="none">
                <a:solidFill>
                  <a:srgbClr val="0067B9"/>
                </a:solidFill>
                <a:latin typeface="Cabin"/>
                <a:ea typeface="Cabin"/>
                <a:cs typeface="Cabin"/>
                <a:sym typeface="Cab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823" name="Google Shape;823;p133"/>
          <p:cNvSpPr txBox="1">
            <a:spLocks noGrp="1"/>
          </p:cNvSpPr>
          <p:nvPr>
            <p:ph type="body" idx="3"/>
          </p:nvPr>
        </p:nvSpPr>
        <p:spPr>
          <a:xfrm rot="-5400000">
            <a:off x="7870634" y="1050599"/>
            <a:ext cx="2057400" cy="184800"/>
          </a:xfrm>
          <a:prstGeom prst="rect">
            <a:avLst/>
          </a:prstGeom>
          <a:noFill/>
          <a:ln>
            <a:noFill/>
          </a:ln>
        </p:spPr>
        <p:txBody>
          <a:bodyPr spcFirstLastPara="1" wrap="square" lIns="91425" tIns="91425" rIns="91425" bIns="91425" anchor="t" anchorCtr="0">
            <a:noAutofit/>
          </a:bodyPr>
          <a:lstStyle>
            <a:lvl1pPr marL="457200" marR="0" lvl="0" indent="-228600" algn="r" rtl="0">
              <a:lnSpc>
                <a:spcPct val="100000"/>
              </a:lnSpc>
              <a:spcBef>
                <a:spcPts val="0"/>
              </a:spcBef>
              <a:spcAft>
                <a:spcPts val="0"/>
              </a:spcAft>
              <a:buClr>
                <a:srgbClr val="FFFFFF"/>
              </a:buClr>
              <a:buSzPts val="2000"/>
              <a:buFont typeface="Arial"/>
              <a:buNone/>
              <a:defRPr sz="600" b="0" i="0" u="none" strike="noStrike" cap="none">
                <a:solidFill>
                  <a:srgbClr val="FFFFFF"/>
                </a:solidFill>
                <a:latin typeface="Cabin"/>
                <a:ea typeface="Cabin"/>
                <a:cs typeface="Cabin"/>
                <a:sym typeface="Cabin"/>
              </a:defRPr>
            </a:lvl1pPr>
            <a:lvl2pPr marL="914400" marR="0" lvl="1" indent="-228600" algn="l" rtl="0">
              <a:lnSpc>
                <a:spcPct val="100000"/>
              </a:lnSpc>
              <a:spcBef>
                <a:spcPts val="1200"/>
              </a:spcBef>
              <a:spcAft>
                <a:spcPts val="0"/>
              </a:spcAft>
              <a:buClr>
                <a:schemeClr val="lt1"/>
              </a:buClr>
              <a:buSzPts val="2000"/>
              <a:buFont typeface="Arial"/>
              <a:buNone/>
              <a:defRPr sz="1800" b="0" i="0" u="none" strike="noStrike" cap="none">
                <a:solidFill>
                  <a:schemeClr val="lt1"/>
                </a:solidFill>
                <a:latin typeface="Cabin"/>
                <a:ea typeface="Cabin"/>
                <a:cs typeface="Cabin"/>
                <a:sym typeface="Cabin"/>
              </a:defRPr>
            </a:lvl2pPr>
            <a:lvl3pPr marL="1371600" marR="0" lvl="2" indent="-228600" algn="l" rtl="0">
              <a:lnSpc>
                <a:spcPct val="100000"/>
              </a:lnSpc>
              <a:spcBef>
                <a:spcPts val="1200"/>
              </a:spcBef>
              <a:spcAft>
                <a:spcPts val="0"/>
              </a:spcAft>
              <a:buClr>
                <a:schemeClr val="lt1"/>
              </a:buClr>
              <a:buSzPts val="1800"/>
              <a:buFont typeface="Arial"/>
              <a:buNone/>
              <a:defRPr sz="1600" b="0" i="0" u="none" strike="noStrike" cap="none">
                <a:solidFill>
                  <a:schemeClr val="lt1"/>
                </a:solidFill>
                <a:latin typeface="Cabin"/>
                <a:ea typeface="Cabin"/>
                <a:cs typeface="Cabin"/>
                <a:sym typeface="Cabin"/>
              </a:defRPr>
            </a:lvl3pPr>
            <a:lvl4pPr marL="1828800" marR="0" lvl="3" indent="-228600" algn="l" rtl="0">
              <a:lnSpc>
                <a:spcPct val="100000"/>
              </a:lnSpc>
              <a:spcBef>
                <a:spcPts val="280"/>
              </a:spcBef>
              <a:spcAft>
                <a:spcPts val="0"/>
              </a:spcAft>
              <a:buClr>
                <a:schemeClr val="lt1"/>
              </a:buClr>
              <a:buSzPts val="1600"/>
              <a:buFont typeface="Arial"/>
              <a:buNone/>
              <a:defRPr sz="1400" b="0" i="0" u="none" strike="noStrike" cap="none">
                <a:solidFill>
                  <a:schemeClr val="lt1"/>
                </a:solidFill>
                <a:latin typeface="Cabin"/>
                <a:ea typeface="Cabin"/>
                <a:cs typeface="Cabin"/>
                <a:sym typeface="Cabin"/>
              </a:defRPr>
            </a:lvl4pPr>
            <a:lvl5pPr marL="2286000" marR="0" lvl="4" indent="-228600" algn="l" rtl="0">
              <a:lnSpc>
                <a:spcPct val="100000"/>
              </a:lnSpc>
              <a:spcBef>
                <a:spcPts val="240"/>
              </a:spcBef>
              <a:spcAft>
                <a:spcPts val="0"/>
              </a:spcAft>
              <a:buClr>
                <a:schemeClr val="lt1"/>
              </a:buClr>
              <a:buSzPts val="1400"/>
              <a:buFont typeface="Arial"/>
              <a:buNone/>
              <a:defRPr sz="1200" b="0" i="0" u="none" strike="noStrike" cap="none">
                <a:solidFill>
                  <a:schemeClr val="lt1"/>
                </a:solidFill>
                <a:latin typeface="Cabin"/>
                <a:ea typeface="Cabin"/>
                <a:cs typeface="Cabin"/>
                <a:sym typeface="Cabin"/>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9pPr>
          </a:lstStyle>
          <a:p>
            <a:endParaRPr/>
          </a:p>
        </p:txBody>
      </p:sp>
    </p:spTree>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matchingName="Blue/White Title + Left Photo">
  <p:cSld name="Blue/White Title + Left Photo">
    <p:bg>
      <p:bgPr>
        <a:solidFill>
          <a:schemeClr val="lt1"/>
        </a:solidFill>
        <a:effectLst/>
      </p:bgPr>
    </p:bg>
    <p:spTree>
      <p:nvGrpSpPr>
        <p:cNvPr id="1" name="Shape 824"/>
        <p:cNvGrpSpPr/>
        <p:nvPr/>
      </p:nvGrpSpPr>
      <p:grpSpPr>
        <a:xfrm>
          <a:off x="0" y="0"/>
          <a:ext cx="0" cy="0"/>
          <a:chOff x="0" y="0"/>
          <a:chExt cx="0" cy="0"/>
        </a:xfrm>
      </p:grpSpPr>
      <p:sp>
        <p:nvSpPr>
          <p:cNvPr id="825" name="Google Shape;825;p134"/>
          <p:cNvSpPr>
            <a:spLocks noGrp="1"/>
          </p:cNvSpPr>
          <p:nvPr>
            <p:ph type="pic" idx="2"/>
          </p:nvPr>
        </p:nvSpPr>
        <p:spPr>
          <a:xfrm>
            <a:off x="152400" y="114300"/>
            <a:ext cx="4419600" cy="4914900"/>
          </a:xfrm>
          <a:prstGeom prst="rect">
            <a:avLst/>
          </a:prstGeom>
          <a:solidFill>
            <a:srgbClr val="CFCDC9"/>
          </a:solidFill>
          <a:ln>
            <a:noFill/>
          </a:ln>
        </p:spPr>
        <p:txBody>
          <a:bodyPr spcFirstLastPara="1" wrap="square" lIns="91425" tIns="91425" rIns="91425" bIns="91425" anchor="t" anchorCtr="0">
            <a:noAutofit/>
          </a:bodyPr>
          <a:lstStyle>
            <a:lvl1pPr marR="0" lvl="0" algn="l" rtl="0">
              <a:lnSpc>
                <a:spcPct val="100000"/>
              </a:lnSpc>
              <a:spcBef>
                <a:spcPts val="240"/>
              </a:spcBef>
              <a:spcAft>
                <a:spcPts val="0"/>
              </a:spcAft>
              <a:buClr>
                <a:srgbClr val="6C6463"/>
              </a:buClr>
              <a:buSzPts val="1400"/>
              <a:buFont typeface="Arial"/>
              <a:buNone/>
              <a:defRPr sz="1200" b="0" i="0" u="none" strike="noStrike" cap="none">
                <a:solidFill>
                  <a:srgbClr val="6C6463"/>
                </a:solidFill>
                <a:latin typeface="Cabin"/>
                <a:ea typeface="Cabin"/>
                <a:cs typeface="Cabin"/>
                <a:sym typeface="Cabin"/>
              </a:defRPr>
            </a:lvl1pPr>
            <a:lvl2pPr marR="0" lvl="1" algn="l" rtl="0">
              <a:lnSpc>
                <a:spcPct val="100000"/>
              </a:lnSpc>
              <a:spcBef>
                <a:spcPts val="0"/>
              </a:spcBef>
              <a:spcAft>
                <a:spcPts val="0"/>
              </a:spcAft>
              <a:buClr>
                <a:srgbClr val="6C6463"/>
              </a:buClr>
              <a:buSzPts val="2000"/>
              <a:buFont typeface="Arial"/>
              <a:buChar char="–"/>
              <a:defRPr sz="2000" b="0" i="0" u="none" strike="noStrike" cap="none">
                <a:solidFill>
                  <a:srgbClr val="6C6463"/>
                </a:solidFill>
                <a:latin typeface="Cabin"/>
                <a:ea typeface="Cabin"/>
                <a:cs typeface="Cabin"/>
                <a:sym typeface="Cabin"/>
              </a:defRPr>
            </a:lvl2pPr>
            <a:lvl3pPr marR="0" lvl="2" algn="l" rtl="0">
              <a:lnSpc>
                <a:spcPct val="100000"/>
              </a:lnSpc>
              <a:spcBef>
                <a:spcPts val="1200"/>
              </a:spcBef>
              <a:spcAft>
                <a:spcPts val="0"/>
              </a:spcAft>
              <a:buClr>
                <a:srgbClr val="6C6463"/>
              </a:buClr>
              <a:buSzPts val="1800"/>
              <a:buFont typeface="Arial"/>
              <a:buChar char="•"/>
              <a:defRPr sz="1800" b="0" i="0" u="none" strike="noStrike" cap="none">
                <a:solidFill>
                  <a:srgbClr val="6C6463"/>
                </a:solidFill>
                <a:latin typeface="Cabin"/>
                <a:ea typeface="Cabin"/>
                <a:cs typeface="Cabin"/>
                <a:sym typeface="Cabin"/>
              </a:defRPr>
            </a:lvl3pPr>
            <a:lvl4pPr marR="0" lvl="3" algn="l" rtl="0">
              <a:lnSpc>
                <a:spcPct val="100000"/>
              </a:lnSpc>
              <a:spcBef>
                <a:spcPts val="32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4pPr>
            <a:lvl5pPr marR="0" lvl="4" algn="l" rtl="0">
              <a:lnSpc>
                <a:spcPct val="100000"/>
              </a:lnSpc>
              <a:spcBef>
                <a:spcPts val="280"/>
              </a:spcBef>
              <a:spcAft>
                <a:spcPts val="0"/>
              </a:spcAft>
              <a:buClr>
                <a:srgbClr val="6C6463"/>
              </a:buClr>
              <a:buSzPts val="1400"/>
              <a:buFont typeface="Arial"/>
              <a:buChar char="»"/>
              <a:defRPr sz="1400" b="0" i="0" u="none" strike="noStrike" cap="none">
                <a:solidFill>
                  <a:srgbClr val="6C6463"/>
                </a:solidFill>
                <a:latin typeface="Cabin"/>
                <a:ea typeface="Cabin"/>
                <a:cs typeface="Cabin"/>
                <a:sym typeface="Cabin"/>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9pPr>
          </a:lstStyle>
          <a:p>
            <a:endParaRPr/>
          </a:p>
        </p:txBody>
      </p:sp>
      <p:sp>
        <p:nvSpPr>
          <p:cNvPr id="826" name="Google Shape;826;p134"/>
          <p:cNvSpPr txBox="1">
            <a:spLocks noGrp="1"/>
          </p:cNvSpPr>
          <p:nvPr>
            <p:ph type="dt" idx="10"/>
          </p:nvPr>
        </p:nvSpPr>
        <p:spPr>
          <a:xfrm>
            <a:off x="152400" y="4890700"/>
            <a:ext cx="2133600" cy="1386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000000"/>
              </a:buClr>
              <a:buSzPts val="1400"/>
              <a:buFont typeface="Arial"/>
              <a:buNone/>
              <a:defRPr sz="600" b="0" i="0" u="none" strike="noStrike" cap="none">
                <a:solidFill>
                  <a:schemeClr val="lt1"/>
                </a:solidFill>
                <a:latin typeface="Cabin"/>
                <a:ea typeface="Cabin"/>
                <a:cs typeface="Cabin"/>
                <a:sym typeface="Cab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9pPr>
          </a:lstStyle>
          <a:p>
            <a:endParaRPr/>
          </a:p>
        </p:txBody>
      </p:sp>
      <p:sp>
        <p:nvSpPr>
          <p:cNvPr id="827" name="Google Shape;827;p134"/>
          <p:cNvSpPr txBox="1">
            <a:spLocks noGrp="1"/>
          </p:cNvSpPr>
          <p:nvPr>
            <p:ph type="sldNum" idx="12"/>
          </p:nvPr>
        </p:nvSpPr>
        <p:spPr>
          <a:xfrm>
            <a:off x="6858000" y="4890700"/>
            <a:ext cx="2133600" cy="1386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1pPr>
            <a:lvl2pPr marL="0" marR="0" lvl="1"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2pPr>
            <a:lvl3pPr marL="0" marR="0" lvl="2"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3pPr>
            <a:lvl4pPr marL="0" marR="0" lvl="3"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4pPr>
            <a:lvl5pPr marL="0" marR="0" lvl="4"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5pPr>
            <a:lvl6pPr marL="0" marR="0" lvl="5"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6pPr>
            <a:lvl7pPr marL="0" marR="0" lvl="6"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7pPr>
            <a:lvl8pPr marL="0" marR="0" lvl="7"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8pPr>
            <a:lvl9pPr marL="0" marR="0" lvl="8"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9pPr>
          </a:lstStyle>
          <a:p>
            <a:pPr marL="0" lvl="0" indent="0" algn="r" rtl="0">
              <a:spcBef>
                <a:spcPts val="0"/>
              </a:spcBef>
              <a:spcAft>
                <a:spcPts val="0"/>
              </a:spcAft>
              <a:buNone/>
            </a:pPr>
            <a:fld id="{00000000-1234-1234-1234-123412341234}" type="slidenum">
              <a:rPr lang="en"/>
              <a:t>‹#›</a:t>
            </a:fld>
            <a:endParaRPr/>
          </a:p>
        </p:txBody>
      </p:sp>
      <p:sp>
        <p:nvSpPr>
          <p:cNvPr id="828" name="Google Shape;828;p134"/>
          <p:cNvSpPr txBox="1">
            <a:spLocks noGrp="1"/>
          </p:cNvSpPr>
          <p:nvPr>
            <p:ph type="body" idx="1"/>
          </p:nvPr>
        </p:nvSpPr>
        <p:spPr>
          <a:xfrm rot="-5400000">
            <a:off x="3451034" y="1050599"/>
            <a:ext cx="2057400" cy="184800"/>
          </a:xfrm>
          <a:prstGeom prst="rect">
            <a:avLst/>
          </a:prstGeom>
          <a:noFill/>
          <a:ln>
            <a:noFill/>
          </a:ln>
        </p:spPr>
        <p:txBody>
          <a:bodyPr spcFirstLastPara="1" wrap="square" lIns="91425" tIns="91425" rIns="91425" bIns="91425" anchor="t" anchorCtr="0">
            <a:noAutofit/>
          </a:bodyPr>
          <a:lstStyle>
            <a:lvl1pPr marL="457200" marR="0" lvl="0" indent="-228600" algn="r" rtl="0">
              <a:lnSpc>
                <a:spcPct val="100000"/>
              </a:lnSpc>
              <a:spcBef>
                <a:spcPts val="0"/>
              </a:spcBef>
              <a:spcAft>
                <a:spcPts val="0"/>
              </a:spcAft>
              <a:buClr>
                <a:srgbClr val="FFFFFF"/>
              </a:buClr>
              <a:buSzPts val="2000"/>
              <a:buFont typeface="Arial"/>
              <a:buNone/>
              <a:defRPr sz="600" b="0" i="0" u="none" strike="noStrike" cap="none">
                <a:solidFill>
                  <a:srgbClr val="FFFFFF"/>
                </a:solidFill>
                <a:latin typeface="Cabin"/>
                <a:ea typeface="Cabin"/>
                <a:cs typeface="Cabin"/>
                <a:sym typeface="Cabin"/>
              </a:defRPr>
            </a:lvl1pPr>
            <a:lvl2pPr marL="914400" marR="0" lvl="1" indent="-228600" algn="l" rtl="0">
              <a:lnSpc>
                <a:spcPct val="100000"/>
              </a:lnSpc>
              <a:spcBef>
                <a:spcPts val="1200"/>
              </a:spcBef>
              <a:spcAft>
                <a:spcPts val="0"/>
              </a:spcAft>
              <a:buClr>
                <a:schemeClr val="lt1"/>
              </a:buClr>
              <a:buSzPts val="2000"/>
              <a:buFont typeface="Arial"/>
              <a:buNone/>
              <a:defRPr sz="1800" b="0" i="0" u="none" strike="noStrike" cap="none">
                <a:solidFill>
                  <a:schemeClr val="lt1"/>
                </a:solidFill>
                <a:latin typeface="Cabin"/>
                <a:ea typeface="Cabin"/>
                <a:cs typeface="Cabin"/>
                <a:sym typeface="Cabin"/>
              </a:defRPr>
            </a:lvl2pPr>
            <a:lvl3pPr marL="1371600" marR="0" lvl="2" indent="-228600" algn="l" rtl="0">
              <a:lnSpc>
                <a:spcPct val="100000"/>
              </a:lnSpc>
              <a:spcBef>
                <a:spcPts val="1200"/>
              </a:spcBef>
              <a:spcAft>
                <a:spcPts val="0"/>
              </a:spcAft>
              <a:buClr>
                <a:schemeClr val="lt1"/>
              </a:buClr>
              <a:buSzPts val="1800"/>
              <a:buFont typeface="Arial"/>
              <a:buNone/>
              <a:defRPr sz="1600" b="0" i="0" u="none" strike="noStrike" cap="none">
                <a:solidFill>
                  <a:schemeClr val="lt1"/>
                </a:solidFill>
                <a:latin typeface="Cabin"/>
                <a:ea typeface="Cabin"/>
                <a:cs typeface="Cabin"/>
                <a:sym typeface="Cabin"/>
              </a:defRPr>
            </a:lvl3pPr>
            <a:lvl4pPr marL="1828800" marR="0" lvl="3" indent="-228600" algn="l" rtl="0">
              <a:lnSpc>
                <a:spcPct val="100000"/>
              </a:lnSpc>
              <a:spcBef>
                <a:spcPts val="280"/>
              </a:spcBef>
              <a:spcAft>
                <a:spcPts val="0"/>
              </a:spcAft>
              <a:buClr>
                <a:schemeClr val="lt1"/>
              </a:buClr>
              <a:buSzPts val="1600"/>
              <a:buFont typeface="Arial"/>
              <a:buNone/>
              <a:defRPr sz="1400" b="0" i="0" u="none" strike="noStrike" cap="none">
                <a:solidFill>
                  <a:schemeClr val="lt1"/>
                </a:solidFill>
                <a:latin typeface="Cabin"/>
                <a:ea typeface="Cabin"/>
                <a:cs typeface="Cabin"/>
                <a:sym typeface="Cabin"/>
              </a:defRPr>
            </a:lvl4pPr>
            <a:lvl5pPr marL="2286000" marR="0" lvl="4" indent="-228600" algn="l" rtl="0">
              <a:lnSpc>
                <a:spcPct val="100000"/>
              </a:lnSpc>
              <a:spcBef>
                <a:spcPts val="240"/>
              </a:spcBef>
              <a:spcAft>
                <a:spcPts val="0"/>
              </a:spcAft>
              <a:buClr>
                <a:schemeClr val="lt1"/>
              </a:buClr>
              <a:buSzPts val="1400"/>
              <a:buFont typeface="Arial"/>
              <a:buNone/>
              <a:defRPr sz="1200" b="0" i="0" u="none" strike="noStrike" cap="none">
                <a:solidFill>
                  <a:schemeClr val="lt1"/>
                </a:solidFill>
                <a:latin typeface="Cabin"/>
                <a:ea typeface="Cabin"/>
                <a:cs typeface="Cabin"/>
                <a:sym typeface="Cabin"/>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9pPr>
          </a:lstStyle>
          <a:p>
            <a:endParaRPr/>
          </a:p>
        </p:txBody>
      </p:sp>
      <p:sp>
        <p:nvSpPr>
          <p:cNvPr id="829" name="Google Shape;829;p134"/>
          <p:cNvSpPr txBox="1">
            <a:spLocks noGrp="1"/>
          </p:cNvSpPr>
          <p:nvPr>
            <p:ph type="title"/>
          </p:nvPr>
        </p:nvSpPr>
        <p:spPr>
          <a:xfrm>
            <a:off x="4877104" y="2228850"/>
            <a:ext cx="3885900" cy="7155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0067B9"/>
              </a:buClr>
              <a:buSzPts val="1400"/>
              <a:buFont typeface="Cabin"/>
              <a:buNone/>
              <a:defRPr sz="2800" b="0" i="0" u="none" strike="noStrike" cap="none">
                <a:solidFill>
                  <a:srgbClr val="0067B9"/>
                </a:solidFill>
                <a:latin typeface="Cabin"/>
                <a:ea typeface="Cabin"/>
                <a:cs typeface="Cabin"/>
                <a:sym typeface="Cab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matchingName="1_Content Blue Header">
  <p:cSld name="1_Content Blue Header">
    <p:spTree>
      <p:nvGrpSpPr>
        <p:cNvPr id="1" name="Shape 830"/>
        <p:cNvGrpSpPr/>
        <p:nvPr/>
      </p:nvGrpSpPr>
      <p:grpSpPr>
        <a:xfrm>
          <a:off x="0" y="0"/>
          <a:ext cx="0" cy="0"/>
          <a:chOff x="0" y="0"/>
          <a:chExt cx="0" cy="0"/>
        </a:xfrm>
      </p:grpSpPr>
      <p:sp>
        <p:nvSpPr>
          <p:cNvPr id="831" name="Google Shape;831;p135"/>
          <p:cNvSpPr txBox="1">
            <a:spLocks noGrp="1"/>
          </p:cNvSpPr>
          <p:nvPr>
            <p:ph type="body" idx="1"/>
          </p:nvPr>
        </p:nvSpPr>
        <p:spPr>
          <a:xfrm>
            <a:off x="172515" y="152863"/>
            <a:ext cx="8768100" cy="342600"/>
          </a:xfrm>
          <a:prstGeom prst="rect">
            <a:avLst/>
          </a:prstGeom>
          <a:noFill/>
          <a:ln>
            <a:noFill/>
          </a:ln>
        </p:spPr>
        <p:txBody>
          <a:bodyPr spcFirstLastPara="1" wrap="square" lIns="0" tIns="0" rIns="0" bIns="0" anchor="t" anchorCtr="0">
            <a:noAutofit/>
          </a:bodyPr>
          <a:lstStyle>
            <a:lvl1pPr marL="457200" marR="0" lvl="0" indent="-228600" algn="l" rtl="0">
              <a:lnSpc>
                <a:spcPct val="90000"/>
              </a:lnSpc>
              <a:spcBef>
                <a:spcPts val="1000"/>
              </a:spcBef>
              <a:spcAft>
                <a:spcPts val="0"/>
              </a:spcAft>
              <a:buClr>
                <a:schemeClr val="lt1"/>
              </a:buClr>
              <a:buSzPts val="3200"/>
              <a:buFont typeface="Arial"/>
              <a:buNone/>
              <a:defRPr sz="3200" b="0"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32" name="Google Shape;832;p135"/>
          <p:cNvSpPr txBox="1">
            <a:spLocks noGrp="1"/>
          </p:cNvSpPr>
          <p:nvPr>
            <p:ph type="body" idx="2"/>
          </p:nvPr>
        </p:nvSpPr>
        <p:spPr>
          <a:xfrm>
            <a:off x="200651" y="718536"/>
            <a:ext cx="8710500" cy="1438800"/>
          </a:xfrm>
          <a:prstGeom prst="rect">
            <a:avLst/>
          </a:prstGeom>
          <a:noFill/>
          <a:ln>
            <a:noFill/>
          </a:ln>
        </p:spPr>
        <p:txBody>
          <a:bodyPr spcFirstLastPara="1" wrap="square" lIns="0" tIns="0" rIns="0" bIns="0" anchor="t" anchorCtr="0">
            <a:noAutofit/>
          </a:bodyPr>
          <a:lstStyle>
            <a:lvl1pPr marL="457200" marR="0" lvl="0" indent="-228600" algn="l"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81000" algn="l" rtl="0">
              <a:lnSpc>
                <a:spcPct val="90000"/>
              </a:lnSpc>
              <a:spcBef>
                <a:spcPts val="500"/>
              </a:spcBef>
              <a:spcAft>
                <a:spcPts val="0"/>
              </a:spcAft>
              <a:buClr>
                <a:schemeClr val="dk1"/>
              </a:buClr>
              <a:buSzPts val="2400"/>
              <a:buFont typeface="Quattrocento Sans"/>
              <a:buChar char="–"/>
              <a:defRPr sz="2400" b="0" i="0" u="none" strike="noStrike" cap="none">
                <a:solidFill>
                  <a:schemeClr val="dk1"/>
                </a:solidFill>
                <a:latin typeface="Calibri"/>
                <a:ea typeface="Calibri"/>
                <a:cs typeface="Calibri"/>
                <a:sym typeface="Calibri"/>
              </a:defRPr>
            </a:lvl3pPr>
            <a:lvl4pPr marL="1828800" marR="0" lvl="3" indent="-381000" algn="l" rtl="0">
              <a:lnSpc>
                <a:spcPct val="90000"/>
              </a:lnSpc>
              <a:spcBef>
                <a:spcPts val="500"/>
              </a:spcBef>
              <a:spcAft>
                <a:spcPts val="0"/>
              </a:spcAft>
              <a:buClr>
                <a:schemeClr val="dk1"/>
              </a:buClr>
              <a:buSzPts val="2400"/>
              <a:buFont typeface="Noto Sans Symbols"/>
              <a:buChar char="▪"/>
              <a:defRPr sz="2400" b="0" i="0" u="none" strike="noStrike" cap="none">
                <a:solidFill>
                  <a:schemeClr val="dk1"/>
                </a:solidFill>
                <a:latin typeface="Calibri"/>
                <a:ea typeface="Calibri"/>
                <a:cs typeface="Calibri"/>
                <a:sym typeface="Calibri"/>
              </a:defRPr>
            </a:lvl4pPr>
            <a:lvl5pPr marL="2286000" marR="0" lvl="4" indent="-381000" algn="l" rtl="0">
              <a:lnSpc>
                <a:spcPct val="90000"/>
              </a:lnSpc>
              <a:spcBef>
                <a:spcPts val="500"/>
              </a:spcBef>
              <a:spcAft>
                <a:spcPts val="0"/>
              </a:spcAft>
              <a:buClr>
                <a:schemeClr val="dk1"/>
              </a:buClr>
              <a:buSzPts val="2400"/>
              <a:buFont typeface="Century Gothic"/>
              <a:buChar char="○"/>
              <a:defRPr sz="2400" b="0" i="0" u="none" strike="noStrike" cap="none">
                <a:solidFill>
                  <a:schemeClr val="dk1"/>
                </a:solidFill>
                <a:latin typeface="Calibri"/>
                <a:ea typeface="Calibri"/>
                <a:cs typeface="Calibri"/>
                <a:sym typeface="Calibri"/>
              </a:defRPr>
            </a:lvl5pPr>
            <a:lvl6pPr marL="2743200" marR="0" lvl="5"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33" name="Google Shape;833;p135"/>
          <p:cNvSpPr txBox="1">
            <a:spLocks noGrp="1"/>
          </p:cNvSpPr>
          <p:nvPr>
            <p:ph type="body" idx="3"/>
          </p:nvPr>
        </p:nvSpPr>
        <p:spPr>
          <a:xfrm>
            <a:off x="1514500" y="4858816"/>
            <a:ext cx="7203600" cy="129300"/>
          </a:xfrm>
          <a:prstGeom prst="rect">
            <a:avLst/>
          </a:prstGeom>
          <a:noFill/>
          <a:ln>
            <a:noFill/>
          </a:ln>
        </p:spPr>
        <p:txBody>
          <a:bodyPr spcFirstLastPara="1" wrap="square" lIns="0" tIns="0" rIns="0" bIns="0" anchor="t" anchorCtr="0">
            <a:noAutofit/>
          </a:bodyPr>
          <a:lstStyle>
            <a:lvl1pPr marL="457200" marR="0" lvl="0" indent="-228600" algn="l" rtl="0">
              <a:lnSpc>
                <a:spcPct val="90000"/>
              </a:lnSpc>
              <a:spcBef>
                <a:spcPts val="1000"/>
              </a:spcBef>
              <a:spcAft>
                <a:spcPts val="0"/>
              </a:spcAft>
              <a:buClr>
                <a:schemeClr val="dk1"/>
              </a:buClr>
              <a:buSzPts val="1050"/>
              <a:buFont typeface="Arial"/>
              <a:buNone/>
              <a:defRPr sz="1050" b="1"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1_Red/Gray 1 Content">
  <p:cSld name="1_Red/Gray 1 Content">
    <p:bg>
      <p:bgPr>
        <a:solidFill>
          <a:schemeClr val="lt1"/>
        </a:solidFill>
        <a:effectLst/>
      </p:bgPr>
    </p:bg>
    <p:spTree>
      <p:nvGrpSpPr>
        <p:cNvPr id="1" name="Shape 76"/>
        <p:cNvGrpSpPr/>
        <p:nvPr/>
      </p:nvGrpSpPr>
      <p:grpSpPr>
        <a:xfrm>
          <a:off x="0" y="0"/>
          <a:ext cx="0" cy="0"/>
          <a:chOff x="0" y="0"/>
          <a:chExt cx="0" cy="0"/>
        </a:xfrm>
      </p:grpSpPr>
      <p:sp>
        <p:nvSpPr>
          <p:cNvPr id="77" name="Google Shape;77;p13"/>
          <p:cNvSpPr txBox="1">
            <a:spLocks noGrp="1"/>
          </p:cNvSpPr>
          <p:nvPr>
            <p:ph type="sldNum" idx="12"/>
          </p:nvPr>
        </p:nvSpPr>
        <p:spPr>
          <a:xfrm>
            <a:off x="6858000" y="4806072"/>
            <a:ext cx="2133600" cy="184800"/>
          </a:xfrm>
          <a:prstGeom prst="rect">
            <a:avLst/>
          </a:prstGeom>
          <a:noFill/>
          <a:ln>
            <a:noFill/>
          </a:ln>
        </p:spPr>
        <p:txBody>
          <a:bodyPr spcFirstLastPara="1" wrap="square" lIns="91175" tIns="45575" rIns="91175" bIns="45575" anchor="ctr" anchorCtr="0">
            <a:noAutofit/>
          </a:bodyPr>
          <a:lstStyle>
            <a:lvl1pPr marL="0" marR="0" lvl="0" indent="0" algn="r" rtl="0">
              <a:spcBef>
                <a:spcPts val="0"/>
              </a:spcBef>
              <a:buNone/>
              <a:defRPr sz="600" b="0" i="0" u="none" strike="noStrike" cap="none">
                <a:solidFill>
                  <a:srgbClr val="6C6463"/>
                </a:solidFill>
                <a:latin typeface="Cabin"/>
                <a:ea typeface="Cabin"/>
                <a:cs typeface="Cabin"/>
                <a:sym typeface="Cabin"/>
              </a:defRPr>
            </a:lvl1pPr>
            <a:lvl2pPr marL="0" marR="0" lvl="1" indent="0" algn="r" rtl="0">
              <a:spcBef>
                <a:spcPts val="0"/>
              </a:spcBef>
              <a:buNone/>
              <a:defRPr sz="600" b="0" i="0" u="none" strike="noStrike" cap="none">
                <a:solidFill>
                  <a:srgbClr val="6C6463"/>
                </a:solidFill>
                <a:latin typeface="Cabin"/>
                <a:ea typeface="Cabin"/>
                <a:cs typeface="Cabin"/>
                <a:sym typeface="Cabin"/>
              </a:defRPr>
            </a:lvl2pPr>
            <a:lvl3pPr marL="0" marR="0" lvl="2" indent="0" algn="r" rtl="0">
              <a:spcBef>
                <a:spcPts val="0"/>
              </a:spcBef>
              <a:buNone/>
              <a:defRPr sz="600" b="0" i="0" u="none" strike="noStrike" cap="none">
                <a:solidFill>
                  <a:srgbClr val="6C6463"/>
                </a:solidFill>
                <a:latin typeface="Cabin"/>
                <a:ea typeface="Cabin"/>
                <a:cs typeface="Cabin"/>
                <a:sym typeface="Cabin"/>
              </a:defRPr>
            </a:lvl3pPr>
            <a:lvl4pPr marL="0" marR="0" lvl="3" indent="0" algn="r" rtl="0">
              <a:spcBef>
                <a:spcPts val="0"/>
              </a:spcBef>
              <a:buNone/>
              <a:defRPr sz="600" b="0" i="0" u="none" strike="noStrike" cap="none">
                <a:solidFill>
                  <a:srgbClr val="6C6463"/>
                </a:solidFill>
                <a:latin typeface="Cabin"/>
                <a:ea typeface="Cabin"/>
                <a:cs typeface="Cabin"/>
                <a:sym typeface="Cabin"/>
              </a:defRPr>
            </a:lvl4pPr>
            <a:lvl5pPr marL="0" marR="0" lvl="4" indent="0" algn="r" rtl="0">
              <a:spcBef>
                <a:spcPts val="0"/>
              </a:spcBef>
              <a:buNone/>
              <a:defRPr sz="600" b="0" i="0" u="none" strike="noStrike" cap="none">
                <a:solidFill>
                  <a:srgbClr val="6C6463"/>
                </a:solidFill>
                <a:latin typeface="Cabin"/>
                <a:ea typeface="Cabin"/>
                <a:cs typeface="Cabin"/>
                <a:sym typeface="Cabin"/>
              </a:defRPr>
            </a:lvl5pPr>
            <a:lvl6pPr marL="0" marR="0" lvl="5" indent="0" algn="r" rtl="0">
              <a:spcBef>
                <a:spcPts val="0"/>
              </a:spcBef>
              <a:buNone/>
              <a:defRPr sz="600" b="0" i="0" u="none" strike="noStrike" cap="none">
                <a:solidFill>
                  <a:srgbClr val="6C6463"/>
                </a:solidFill>
                <a:latin typeface="Cabin"/>
                <a:ea typeface="Cabin"/>
                <a:cs typeface="Cabin"/>
                <a:sym typeface="Cabin"/>
              </a:defRPr>
            </a:lvl6pPr>
            <a:lvl7pPr marL="0" marR="0" lvl="6" indent="0" algn="r" rtl="0">
              <a:spcBef>
                <a:spcPts val="0"/>
              </a:spcBef>
              <a:buNone/>
              <a:defRPr sz="600" b="0" i="0" u="none" strike="noStrike" cap="none">
                <a:solidFill>
                  <a:srgbClr val="6C6463"/>
                </a:solidFill>
                <a:latin typeface="Cabin"/>
                <a:ea typeface="Cabin"/>
                <a:cs typeface="Cabin"/>
                <a:sym typeface="Cabin"/>
              </a:defRPr>
            </a:lvl7pPr>
            <a:lvl8pPr marL="0" marR="0" lvl="7" indent="0" algn="r" rtl="0">
              <a:spcBef>
                <a:spcPts val="0"/>
              </a:spcBef>
              <a:buNone/>
              <a:defRPr sz="600" b="0" i="0" u="none" strike="noStrike" cap="none">
                <a:solidFill>
                  <a:srgbClr val="6C6463"/>
                </a:solidFill>
                <a:latin typeface="Cabin"/>
                <a:ea typeface="Cabin"/>
                <a:cs typeface="Cabin"/>
                <a:sym typeface="Cabin"/>
              </a:defRPr>
            </a:lvl8pPr>
            <a:lvl9pPr marL="0" marR="0" lvl="8" indent="0" algn="r" rtl="0">
              <a:spcBef>
                <a:spcPts val="0"/>
              </a:spcBef>
              <a:buNone/>
              <a:defRPr sz="600" b="0" i="0" u="none" strike="noStrike" cap="none">
                <a:solidFill>
                  <a:srgbClr val="6C6463"/>
                </a:solidFill>
                <a:latin typeface="Cabin"/>
                <a:ea typeface="Cabin"/>
                <a:cs typeface="Cabin"/>
                <a:sym typeface="Cabin"/>
              </a:defRPr>
            </a:lvl9pPr>
          </a:lstStyle>
          <a:p>
            <a:pPr marL="0" lvl="0" indent="0" algn="r" rtl="0">
              <a:spcBef>
                <a:spcPts val="0"/>
              </a:spcBef>
              <a:spcAft>
                <a:spcPts val="0"/>
              </a:spcAft>
              <a:buNone/>
            </a:pPr>
            <a:fld id="{00000000-1234-1234-1234-123412341234}" type="slidenum">
              <a:rPr lang="en"/>
              <a:t>‹#›</a:t>
            </a:fld>
            <a:endParaRPr/>
          </a:p>
        </p:txBody>
      </p:sp>
      <p:sp>
        <p:nvSpPr>
          <p:cNvPr id="78" name="Google Shape;78;p13"/>
          <p:cNvSpPr txBox="1">
            <a:spLocks noGrp="1"/>
          </p:cNvSpPr>
          <p:nvPr>
            <p:ph type="title"/>
          </p:nvPr>
        </p:nvSpPr>
        <p:spPr>
          <a:xfrm>
            <a:off x="686104" y="677485"/>
            <a:ext cx="7772400" cy="458100"/>
          </a:xfrm>
          <a:prstGeom prst="rect">
            <a:avLst/>
          </a:prstGeom>
          <a:noFill/>
          <a:ln>
            <a:noFill/>
          </a:ln>
        </p:spPr>
        <p:txBody>
          <a:bodyPr spcFirstLastPara="1" wrap="square" lIns="91175" tIns="91175" rIns="91175" bIns="91175" anchor="b" anchorCtr="0">
            <a:noAutofit/>
          </a:bodyPr>
          <a:lstStyle>
            <a:lvl1pPr marL="0" marR="0" lvl="0" indent="0" algn="l" rtl="0">
              <a:spcBef>
                <a:spcPts val="0"/>
              </a:spcBef>
              <a:spcAft>
                <a:spcPts val="0"/>
              </a:spcAft>
              <a:buClr>
                <a:schemeClr val="accent2"/>
              </a:buClr>
              <a:buSzPts val="1400"/>
              <a:buNone/>
              <a:defRPr sz="2400" i="0" u="none" strike="noStrike" cap="none">
                <a:solidFill>
                  <a:schemeClr val="accent2"/>
                </a:solidFill>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79" name="Google Shape;79;p13"/>
          <p:cNvSpPr txBox="1">
            <a:spLocks noGrp="1"/>
          </p:cNvSpPr>
          <p:nvPr>
            <p:ph type="body" idx="1"/>
          </p:nvPr>
        </p:nvSpPr>
        <p:spPr>
          <a:xfrm>
            <a:off x="685800" y="1286662"/>
            <a:ext cx="7772400" cy="3174900"/>
          </a:xfrm>
          <a:prstGeom prst="rect">
            <a:avLst/>
          </a:prstGeom>
          <a:noFill/>
          <a:ln>
            <a:noFill/>
          </a:ln>
        </p:spPr>
        <p:txBody>
          <a:bodyPr spcFirstLastPara="1" wrap="square" lIns="91175" tIns="91175" rIns="91175" bIns="91175" anchor="t" anchorCtr="0">
            <a:noAutofit/>
          </a:bodyPr>
          <a:lstStyle>
            <a:lvl1pPr marL="457200" marR="0" lvl="0" indent="-330200" algn="l" rtl="0">
              <a:lnSpc>
                <a:spcPct val="100000"/>
              </a:lnSpc>
              <a:spcBef>
                <a:spcPts val="0"/>
              </a:spcBef>
              <a:spcAft>
                <a:spcPts val="0"/>
              </a:spcAft>
              <a:buClr>
                <a:srgbClr val="6C6463"/>
              </a:buClr>
              <a:buSzPts val="1600"/>
              <a:buChar char="•"/>
              <a:defRPr sz="1600" i="0" u="none" strike="noStrike" cap="none">
                <a:solidFill>
                  <a:srgbClr val="6C6463"/>
                </a:solidFill>
              </a:defRPr>
            </a:lvl1pPr>
            <a:lvl2pPr marL="914400" marR="0" lvl="1" indent="-330200" algn="l" rtl="0">
              <a:spcBef>
                <a:spcPts val="800"/>
              </a:spcBef>
              <a:spcAft>
                <a:spcPts val="0"/>
              </a:spcAft>
              <a:buClr>
                <a:srgbClr val="6C6463"/>
              </a:buClr>
              <a:buSzPts val="1600"/>
              <a:buChar char="–"/>
              <a:defRPr sz="1600" i="0" u="none" strike="noStrike" cap="none">
                <a:solidFill>
                  <a:srgbClr val="6C6463"/>
                </a:solidFill>
              </a:defRPr>
            </a:lvl2pPr>
            <a:lvl3pPr marL="1371600" marR="0" lvl="2" indent="-342900" algn="l" rtl="0">
              <a:spcBef>
                <a:spcPts val="800"/>
              </a:spcBef>
              <a:spcAft>
                <a:spcPts val="0"/>
              </a:spcAft>
              <a:buClr>
                <a:srgbClr val="6C6463"/>
              </a:buClr>
              <a:buSzPts val="1800"/>
              <a:buChar char="•"/>
              <a:defRPr sz="1800" i="0" u="none" strike="noStrike" cap="none">
                <a:solidFill>
                  <a:srgbClr val="6C6463"/>
                </a:solidFill>
              </a:defRPr>
            </a:lvl3pPr>
            <a:lvl4pPr marL="1828800" marR="0" lvl="3" indent="-330200" algn="l" rtl="0">
              <a:spcBef>
                <a:spcPts val="300"/>
              </a:spcBef>
              <a:spcAft>
                <a:spcPts val="0"/>
              </a:spcAft>
              <a:buClr>
                <a:srgbClr val="6C6463"/>
              </a:buClr>
              <a:buSzPts val="1600"/>
              <a:buChar char="–"/>
              <a:defRPr sz="1600" i="0" u="none" strike="noStrike" cap="none">
                <a:solidFill>
                  <a:srgbClr val="6C6463"/>
                </a:solidFill>
              </a:defRPr>
            </a:lvl4pPr>
            <a:lvl5pPr marL="2286000" marR="0" lvl="4" indent="-317500" algn="l" rtl="0">
              <a:spcBef>
                <a:spcPts val="300"/>
              </a:spcBef>
              <a:spcAft>
                <a:spcPts val="0"/>
              </a:spcAft>
              <a:buClr>
                <a:srgbClr val="6C6463"/>
              </a:buClr>
              <a:buSzPts val="1400"/>
              <a:buChar char="»"/>
              <a:defRPr sz="1400" i="0" u="none" strike="noStrike" cap="none">
                <a:solidFill>
                  <a:srgbClr val="6C6463"/>
                </a:solidFill>
              </a:defRPr>
            </a:lvl5pPr>
            <a:lvl6pPr marL="2743200" marR="0" lvl="5" indent="-355600" algn="l" rtl="0">
              <a:spcBef>
                <a:spcPts val="400"/>
              </a:spcBef>
              <a:spcAft>
                <a:spcPts val="0"/>
              </a:spcAft>
              <a:buClr>
                <a:schemeClr val="dk1"/>
              </a:buClr>
              <a:buSzPts val="2000"/>
              <a:buChar char="•"/>
              <a:defRPr sz="2000" i="0" u="none" strike="noStrike" cap="none">
                <a:solidFill>
                  <a:schemeClr val="dk1"/>
                </a:solidFill>
              </a:defRPr>
            </a:lvl6pPr>
            <a:lvl7pPr marL="3200400" marR="0" lvl="6" indent="-355600" algn="l" rtl="0">
              <a:spcBef>
                <a:spcPts val="400"/>
              </a:spcBef>
              <a:spcAft>
                <a:spcPts val="0"/>
              </a:spcAft>
              <a:buClr>
                <a:schemeClr val="dk1"/>
              </a:buClr>
              <a:buSzPts val="2000"/>
              <a:buChar char="•"/>
              <a:defRPr sz="2000" i="0" u="none" strike="noStrike" cap="none">
                <a:solidFill>
                  <a:schemeClr val="dk1"/>
                </a:solidFill>
              </a:defRPr>
            </a:lvl7pPr>
            <a:lvl8pPr marL="3657600" marR="0" lvl="7" indent="-355600" algn="l" rtl="0">
              <a:spcBef>
                <a:spcPts val="400"/>
              </a:spcBef>
              <a:spcAft>
                <a:spcPts val="0"/>
              </a:spcAft>
              <a:buClr>
                <a:schemeClr val="dk1"/>
              </a:buClr>
              <a:buSzPts val="2000"/>
              <a:buChar char="•"/>
              <a:defRPr sz="2000" i="0" u="none" strike="noStrike" cap="none">
                <a:solidFill>
                  <a:schemeClr val="dk1"/>
                </a:solidFill>
              </a:defRPr>
            </a:lvl8pPr>
            <a:lvl9pPr marL="4114800" marR="0" lvl="8" indent="-355600" algn="l" rtl="0">
              <a:spcBef>
                <a:spcPts val="400"/>
              </a:spcBef>
              <a:spcAft>
                <a:spcPts val="0"/>
              </a:spcAft>
              <a:buClr>
                <a:schemeClr val="dk1"/>
              </a:buClr>
              <a:buSzPts val="2000"/>
              <a:buChar char="•"/>
              <a:defRPr sz="2000" i="0" u="none" strike="noStrike" cap="none">
                <a:solidFill>
                  <a:schemeClr val="dk1"/>
                </a:solidFill>
              </a:defRPr>
            </a:lvl9pPr>
          </a:lstStyle>
          <a:p>
            <a:endParaRPr/>
          </a:p>
        </p:txBody>
      </p:sp>
    </p:spTree>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matchingName="Blue/Gray 1 Content">
  <p:cSld name="Blue/Gray 1 Content">
    <p:bg>
      <p:bgPr>
        <a:solidFill>
          <a:srgbClr val="CFCDC9"/>
        </a:solidFill>
        <a:effectLst/>
      </p:bgPr>
    </p:bg>
    <p:spTree>
      <p:nvGrpSpPr>
        <p:cNvPr id="1" name="Shape 834"/>
        <p:cNvGrpSpPr/>
        <p:nvPr/>
      </p:nvGrpSpPr>
      <p:grpSpPr>
        <a:xfrm>
          <a:off x="0" y="0"/>
          <a:ext cx="0" cy="0"/>
          <a:chOff x="0" y="0"/>
          <a:chExt cx="0" cy="0"/>
        </a:xfrm>
      </p:grpSpPr>
      <p:sp>
        <p:nvSpPr>
          <p:cNvPr id="835" name="Google Shape;835;p136"/>
          <p:cNvSpPr txBox="1">
            <a:spLocks noGrp="1"/>
          </p:cNvSpPr>
          <p:nvPr>
            <p:ph type="body" idx="1"/>
          </p:nvPr>
        </p:nvSpPr>
        <p:spPr>
          <a:xfrm>
            <a:off x="685800" y="1200150"/>
            <a:ext cx="7772400" cy="3429000"/>
          </a:xfrm>
          <a:prstGeom prst="rect">
            <a:avLst/>
          </a:prstGeom>
          <a:noFill/>
          <a:ln>
            <a:noFill/>
          </a:ln>
        </p:spPr>
        <p:txBody>
          <a:bodyPr spcFirstLastPara="1" wrap="square" lIns="91425" tIns="91425" rIns="91425" bIns="91425" anchor="t" anchorCtr="0">
            <a:noAutofit/>
          </a:bodyPr>
          <a:lstStyle>
            <a:lvl1pPr marL="457200" marR="0" lvl="0" indent="-355600" algn="l" rtl="0">
              <a:lnSpc>
                <a:spcPct val="100000"/>
              </a:lnSpc>
              <a:spcBef>
                <a:spcPts val="0"/>
              </a:spcBef>
              <a:spcAft>
                <a:spcPts val="0"/>
              </a:spcAft>
              <a:buClr>
                <a:srgbClr val="6C6463"/>
              </a:buClr>
              <a:buSzPts val="2000"/>
              <a:buFont typeface="Arial"/>
              <a:buChar char="•"/>
              <a:defRPr sz="2000" b="0" i="0" u="none" strike="noStrike" cap="none">
                <a:solidFill>
                  <a:srgbClr val="6C6463"/>
                </a:solidFill>
                <a:latin typeface="Cabin"/>
                <a:ea typeface="Cabin"/>
                <a:cs typeface="Cabin"/>
                <a:sym typeface="Cabin"/>
              </a:defRPr>
            </a:lvl1pPr>
            <a:lvl2pPr marL="914400" marR="0" lvl="1" indent="-355600" algn="l" rtl="0">
              <a:lnSpc>
                <a:spcPct val="100000"/>
              </a:lnSpc>
              <a:spcBef>
                <a:spcPts val="1200"/>
              </a:spcBef>
              <a:spcAft>
                <a:spcPts val="0"/>
              </a:spcAft>
              <a:buClr>
                <a:srgbClr val="6C6463"/>
              </a:buClr>
              <a:buSzPts val="2000"/>
              <a:buFont typeface="Arial"/>
              <a:buChar char="–"/>
              <a:defRPr sz="2000" b="0" i="0" u="none" strike="noStrike" cap="none">
                <a:solidFill>
                  <a:srgbClr val="6C6463"/>
                </a:solidFill>
                <a:latin typeface="Cabin"/>
                <a:ea typeface="Cabin"/>
                <a:cs typeface="Cabin"/>
                <a:sym typeface="Cabin"/>
              </a:defRPr>
            </a:lvl2pPr>
            <a:lvl3pPr marL="1371600" marR="0" lvl="2" indent="-342900" algn="l" rtl="0">
              <a:lnSpc>
                <a:spcPct val="100000"/>
              </a:lnSpc>
              <a:spcBef>
                <a:spcPts val="1200"/>
              </a:spcBef>
              <a:spcAft>
                <a:spcPts val="0"/>
              </a:spcAft>
              <a:buClr>
                <a:srgbClr val="6C6463"/>
              </a:buClr>
              <a:buSzPts val="1800"/>
              <a:buFont typeface="Arial"/>
              <a:buChar char="•"/>
              <a:defRPr sz="1800" b="0" i="0" u="none" strike="noStrike" cap="none">
                <a:solidFill>
                  <a:srgbClr val="6C6463"/>
                </a:solidFill>
                <a:latin typeface="Cabin"/>
                <a:ea typeface="Cabin"/>
                <a:cs typeface="Cabin"/>
                <a:sym typeface="Cabin"/>
              </a:defRPr>
            </a:lvl3pPr>
            <a:lvl4pPr marL="1828800" marR="0" lvl="3" indent="-330200" algn="l" rtl="0">
              <a:lnSpc>
                <a:spcPct val="100000"/>
              </a:lnSpc>
              <a:spcBef>
                <a:spcPts val="32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4pPr>
            <a:lvl5pPr marL="2286000" marR="0" lvl="4" indent="-317500" algn="l" rtl="0">
              <a:lnSpc>
                <a:spcPct val="100000"/>
              </a:lnSpc>
              <a:spcBef>
                <a:spcPts val="280"/>
              </a:spcBef>
              <a:spcAft>
                <a:spcPts val="0"/>
              </a:spcAft>
              <a:buClr>
                <a:srgbClr val="6C6463"/>
              </a:buClr>
              <a:buSzPts val="1400"/>
              <a:buFont typeface="Arial"/>
              <a:buChar char="»"/>
              <a:defRPr sz="1400" b="0" i="0" u="none" strike="noStrike" cap="none">
                <a:solidFill>
                  <a:srgbClr val="6C6463"/>
                </a:solidFill>
                <a:latin typeface="Cabin"/>
                <a:ea typeface="Cabin"/>
                <a:cs typeface="Cabin"/>
                <a:sym typeface="Cabin"/>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9pPr>
          </a:lstStyle>
          <a:p>
            <a:endParaRPr/>
          </a:p>
        </p:txBody>
      </p:sp>
      <p:sp>
        <p:nvSpPr>
          <p:cNvPr id="836" name="Google Shape;836;p136"/>
          <p:cNvSpPr txBox="1">
            <a:spLocks noGrp="1"/>
          </p:cNvSpPr>
          <p:nvPr>
            <p:ph type="dt" idx="10"/>
          </p:nvPr>
        </p:nvSpPr>
        <p:spPr>
          <a:xfrm>
            <a:off x="152400" y="4890700"/>
            <a:ext cx="2133600" cy="1386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000000"/>
              </a:buClr>
              <a:buSzPts val="1400"/>
              <a:buFont typeface="Arial"/>
              <a:buNone/>
              <a:defRPr sz="600" b="0" i="0" u="none" strike="noStrike" cap="none">
                <a:solidFill>
                  <a:srgbClr val="6C6463"/>
                </a:solidFill>
                <a:latin typeface="Cabin"/>
                <a:ea typeface="Cabin"/>
                <a:cs typeface="Cabin"/>
                <a:sym typeface="Cab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9pPr>
          </a:lstStyle>
          <a:p>
            <a:endParaRPr/>
          </a:p>
        </p:txBody>
      </p:sp>
      <p:sp>
        <p:nvSpPr>
          <p:cNvPr id="837" name="Google Shape;837;p136"/>
          <p:cNvSpPr txBox="1">
            <a:spLocks noGrp="1"/>
          </p:cNvSpPr>
          <p:nvPr>
            <p:ph type="ftr" idx="11"/>
          </p:nvPr>
        </p:nvSpPr>
        <p:spPr>
          <a:xfrm>
            <a:off x="3124200" y="4890700"/>
            <a:ext cx="2895600" cy="138600"/>
          </a:xfrm>
          <a:prstGeom prst="rect">
            <a:avLst/>
          </a:prstGeom>
          <a:noFill/>
          <a:ln>
            <a:noFill/>
          </a:ln>
        </p:spPr>
        <p:txBody>
          <a:bodyPr spcFirstLastPara="1" wrap="square" lIns="91425" tIns="91425" rIns="91425" bIns="91425" anchor="ctr" anchorCtr="0">
            <a:noAutofit/>
          </a:bodyPr>
          <a:lstStyle>
            <a:lvl1pPr marR="0" lvl="0" algn="ctr" rtl="0">
              <a:lnSpc>
                <a:spcPct val="100000"/>
              </a:lnSpc>
              <a:spcBef>
                <a:spcPts val="0"/>
              </a:spcBef>
              <a:spcAft>
                <a:spcPts val="0"/>
              </a:spcAft>
              <a:buClr>
                <a:srgbClr val="000000"/>
              </a:buClr>
              <a:buSzPts val="1400"/>
              <a:buFont typeface="Arial"/>
              <a:buNone/>
              <a:defRPr sz="600" b="0" i="0" u="none" strike="noStrike" cap="none">
                <a:solidFill>
                  <a:srgbClr val="6C6463"/>
                </a:solidFill>
                <a:latin typeface="Cabin"/>
                <a:ea typeface="Cabin"/>
                <a:cs typeface="Cabin"/>
                <a:sym typeface="Cab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9pPr>
          </a:lstStyle>
          <a:p>
            <a:endParaRPr/>
          </a:p>
        </p:txBody>
      </p:sp>
      <p:sp>
        <p:nvSpPr>
          <p:cNvPr id="838" name="Google Shape;838;p136"/>
          <p:cNvSpPr txBox="1">
            <a:spLocks noGrp="1"/>
          </p:cNvSpPr>
          <p:nvPr>
            <p:ph type="sldNum" idx="12"/>
          </p:nvPr>
        </p:nvSpPr>
        <p:spPr>
          <a:xfrm>
            <a:off x="6858000" y="4890700"/>
            <a:ext cx="2133600" cy="1386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1pPr>
            <a:lvl2pPr marL="0" marR="0" lvl="1"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2pPr>
            <a:lvl3pPr marL="0" marR="0" lvl="2"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3pPr>
            <a:lvl4pPr marL="0" marR="0" lvl="3"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4pPr>
            <a:lvl5pPr marL="0" marR="0" lvl="4"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5pPr>
            <a:lvl6pPr marL="0" marR="0" lvl="5"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6pPr>
            <a:lvl7pPr marL="0" marR="0" lvl="6"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7pPr>
            <a:lvl8pPr marL="0" marR="0" lvl="7"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8pPr>
            <a:lvl9pPr marL="0" marR="0" lvl="8"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9pPr>
          </a:lstStyle>
          <a:p>
            <a:pPr marL="0" lvl="0" indent="0" algn="r" rtl="0">
              <a:spcBef>
                <a:spcPts val="0"/>
              </a:spcBef>
              <a:spcAft>
                <a:spcPts val="0"/>
              </a:spcAft>
              <a:buNone/>
            </a:pPr>
            <a:fld id="{00000000-1234-1234-1234-123412341234}" type="slidenum">
              <a:rPr lang="en"/>
              <a:t>‹#›</a:t>
            </a:fld>
            <a:endParaRPr/>
          </a:p>
        </p:txBody>
      </p:sp>
      <p:sp>
        <p:nvSpPr>
          <p:cNvPr id="839" name="Google Shape;839;p136"/>
          <p:cNvSpPr txBox="1">
            <a:spLocks noGrp="1"/>
          </p:cNvSpPr>
          <p:nvPr>
            <p:ph type="title"/>
          </p:nvPr>
        </p:nvSpPr>
        <p:spPr>
          <a:xfrm>
            <a:off x="686104" y="342900"/>
            <a:ext cx="7772400" cy="685800"/>
          </a:xfrm>
          <a:prstGeom prst="rect">
            <a:avLst/>
          </a:prstGeom>
          <a:noFill/>
          <a:ln>
            <a:noFill/>
          </a:ln>
        </p:spPr>
        <p:txBody>
          <a:bodyPr spcFirstLastPara="1" wrap="square" lIns="91425" tIns="91425" rIns="91425" bIns="91425" anchor="b" anchorCtr="0">
            <a:noAutofit/>
          </a:bodyPr>
          <a:lstStyle>
            <a:lvl1pPr marR="0" lvl="0" algn="l" rtl="0">
              <a:lnSpc>
                <a:spcPct val="100000"/>
              </a:lnSpc>
              <a:spcBef>
                <a:spcPts val="0"/>
              </a:spcBef>
              <a:spcAft>
                <a:spcPts val="0"/>
              </a:spcAft>
              <a:buClr>
                <a:srgbClr val="0067B9"/>
              </a:buClr>
              <a:buSzPts val="1400"/>
              <a:buFont typeface="Cabin"/>
              <a:buNone/>
              <a:defRPr sz="2800" b="0" i="0" u="none" strike="noStrike" cap="none">
                <a:solidFill>
                  <a:srgbClr val="0067B9"/>
                </a:solidFill>
                <a:latin typeface="Cabin"/>
                <a:ea typeface="Cabin"/>
                <a:cs typeface="Cabin"/>
                <a:sym typeface="Cab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840"/>
        <p:cNvGrpSpPr/>
        <p:nvPr/>
      </p:nvGrpSpPr>
      <p:grpSpPr>
        <a:xfrm>
          <a:off x="0" y="0"/>
          <a:ext cx="0" cy="0"/>
          <a:chOff x="0" y="0"/>
          <a:chExt cx="0" cy="0"/>
        </a:xfrm>
      </p:grpSpPr>
      <p:sp>
        <p:nvSpPr>
          <p:cNvPr id="841" name="Google Shape;841;p137"/>
          <p:cNvSpPr txBox="1">
            <a:spLocks noGrp="1"/>
          </p:cNvSpPr>
          <p:nvPr>
            <p:ph type="title"/>
          </p:nvPr>
        </p:nvSpPr>
        <p:spPr>
          <a:xfrm>
            <a:off x="311700" y="445025"/>
            <a:ext cx="8520600" cy="5727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Font typeface="Source Sans Pro"/>
              <a:buNone/>
              <a:defRPr>
                <a:latin typeface="Source Sans Pro"/>
                <a:ea typeface="Source Sans Pro"/>
                <a:cs typeface="Source Sans Pro"/>
                <a:sym typeface="Source Sans Pro"/>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842" name="Google Shape;842;p137"/>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55600" rtl="0">
              <a:spcBef>
                <a:spcPts val="0"/>
              </a:spcBef>
              <a:spcAft>
                <a:spcPts val="0"/>
              </a:spcAft>
              <a:buSzPts val="2000"/>
              <a:buFont typeface="Source Sans Pro"/>
              <a:buChar char="•"/>
              <a:defRPr>
                <a:latin typeface="Source Sans Pro"/>
                <a:ea typeface="Source Sans Pro"/>
                <a:cs typeface="Source Sans Pro"/>
                <a:sym typeface="Source Sans Pro"/>
              </a:defRPr>
            </a:lvl1pPr>
            <a:lvl2pPr marL="914400" lvl="1" indent="-355600" rtl="0">
              <a:spcBef>
                <a:spcPts val="1200"/>
              </a:spcBef>
              <a:spcAft>
                <a:spcPts val="0"/>
              </a:spcAft>
              <a:buSzPts val="2000"/>
              <a:buFont typeface="Source Sans Pro"/>
              <a:buChar char="–"/>
              <a:defRPr>
                <a:latin typeface="Source Sans Pro"/>
                <a:ea typeface="Source Sans Pro"/>
                <a:cs typeface="Source Sans Pro"/>
                <a:sym typeface="Source Sans Pro"/>
              </a:defRPr>
            </a:lvl2pPr>
            <a:lvl3pPr marL="1371600" lvl="2" indent="-342900" rtl="0">
              <a:spcBef>
                <a:spcPts val="1200"/>
              </a:spcBef>
              <a:spcAft>
                <a:spcPts val="0"/>
              </a:spcAft>
              <a:buSzPts val="1800"/>
              <a:buFont typeface="Source Sans Pro"/>
              <a:buChar char="•"/>
              <a:defRPr>
                <a:latin typeface="Source Sans Pro"/>
                <a:ea typeface="Source Sans Pro"/>
                <a:cs typeface="Source Sans Pro"/>
                <a:sym typeface="Source Sans Pro"/>
              </a:defRPr>
            </a:lvl3pPr>
            <a:lvl4pPr marL="1828800" lvl="3" indent="-330200" rtl="0">
              <a:spcBef>
                <a:spcPts val="320"/>
              </a:spcBef>
              <a:spcAft>
                <a:spcPts val="0"/>
              </a:spcAft>
              <a:buSzPts val="1600"/>
              <a:buFont typeface="Source Sans Pro"/>
              <a:buChar char="–"/>
              <a:defRPr>
                <a:latin typeface="Source Sans Pro"/>
                <a:ea typeface="Source Sans Pro"/>
                <a:cs typeface="Source Sans Pro"/>
                <a:sym typeface="Source Sans Pro"/>
              </a:defRPr>
            </a:lvl4pPr>
            <a:lvl5pPr marL="2286000" lvl="4" indent="-317500" rtl="0">
              <a:spcBef>
                <a:spcPts val="280"/>
              </a:spcBef>
              <a:spcAft>
                <a:spcPts val="0"/>
              </a:spcAft>
              <a:buSzPts val="1400"/>
              <a:buFont typeface="Source Sans Pro"/>
              <a:buChar char="»"/>
              <a:defRPr>
                <a:latin typeface="Source Sans Pro"/>
                <a:ea typeface="Source Sans Pro"/>
                <a:cs typeface="Source Sans Pro"/>
                <a:sym typeface="Source Sans Pro"/>
              </a:defRPr>
            </a:lvl5pPr>
            <a:lvl6pPr marL="2743200" lvl="5" indent="-355600" rtl="0">
              <a:spcBef>
                <a:spcPts val="400"/>
              </a:spcBef>
              <a:spcAft>
                <a:spcPts val="0"/>
              </a:spcAft>
              <a:buSzPts val="2000"/>
              <a:buFont typeface="Source Sans Pro"/>
              <a:buChar char="•"/>
              <a:defRPr>
                <a:latin typeface="Source Sans Pro"/>
                <a:ea typeface="Source Sans Pro"/>
                <a:cs typeface="Source Sans Pro"/>
                <a:sym typeface="Source Sans Pro"/>
              </a:defRPr>
            </a:lvl6pPr>
            <a:lvl7pPr marL="3200400" lvl="6" indent="-355600" rtl="0">
              <a:spcBef>
                <a:spcPts val="400"/>
              </a:spcBef>
              <a:spcAft>
                <a:spcPts val="0"/>
              </a:spcAft>
              <a:buSzPts val="2000"/>
              <a:buFont typeface="Source Sans Pro"/>
              <a:buChar char="•"/>
              <a:defRPr>
                <a:latin typeface="Source Sans Pro"/>
                <a:ea typeface="Source Sans Pro"/>
                <a:cs typeface="Source Sans Pro"/>
                <a:sym typeface="Source Sans Pro"/>
              </a:defRPr>
            </a:lvl7pPr>
            <a:lvl8pPr marL="3657600" lvl="7" indent="-355600" rtl="0">
              <a:spcBef>
                <a:spcPts val="400"/>
              </a:spcBef>
              <a:spcAft>
                <a:spcPts val="0"/>
              </a:spcAft>
              <a:buSzPts val="2000"/>
              <a:buFont typeface="Source Sans Pro"/>
              <a:buChar char="•"/>
              <a:defRPr>
                <a:latin typeface="Source Sans Pro"/>
                <a:ea typeface="Source Sans Pro"/>
                <a:cs typeface="Source Sans Pro"/>
                <a:sym typeface="Source Sans Pro"/>
              </a:defRPr>
            </a:lvl8pPr>
            <a:lvl9pPr marL="4114800" lvl="8" indent="-355600" rtl="0">
              <a:spcBef>
                <a:spcPts val="400"/>
              </a:spcBef>
              <a:spcAft>
                <a:spcPts val="0"/>
              </a:spcAft>
              <a:buSzPts val="2000"/>
              <a:buFont typeface="Source Sans Pro"/>
              <a:buChar char="•"/>
              <a:defRPr>
                <a:latin typeface="Source Sans Pro"/>
                <a:ea typeface="Source Sans Pro"/>
                <a:cs typeface="Source Sans Pro"/>
                <a:sym typeface="Source Sans Pro"/>
              </a:defRPr>
            </a:lvl9pPr>
          </a:lstStyle>
          <a:p>
            <a:endParaRPr/>
          </a:p>
        </p:txBody>
      </p:sp>
      <p:sp>
        <p:nvSpPr>
          <p:cNvPr id="843" name="Google Shape;843;p137"/>
          <p:cNvSpPr txBox="1">
            <a:spLocks noGrp="1"/>
          </p:cNvSpPr>
          <p:nvPr>
            <p:ph type="sldNum" idx="12"/>
          </p:nvPr>
        </p:nvSpPr>
        <p:spPr>
          <a:xfrm>
            <a:off x="8472458" y="4663217"/>
            <a:ext cx="548700" cy="393600"/>
          </a:xfrm>
          <a:prstGeom prst="rect">
            <a:avLst/>
          </a:prstGeom>
        </p:spPr>
        <p:txBody>
          <a:bodyPr spcFirstLastPara="1" wrap="square" lIns="91425" tIns="45700" rIns="91425" bIns="4570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matchingName="1_Red/Gray 1 Content">
  <p:cSld name="1_Red/Gray 1 Content">
    <p:bg>
      <p:bgPr>
        <a:solidFill>
          <a:schemeClr val="lt1"/>
        </a:solidFill>
        <a:effectLst/>
      </p:bgPr>
    </p:bg>
    <p:spTree>
      <p:nvGrpSpPr>
        <p:cNvPr id="1" name="Shape 844"/>
        <p:cNvGrpSpPr/>
        <p:nvPr/>
      </p:nvGrpSpPr>
      <p:grpSpPr>
        <a:xfrm>
          <a:off x="0" y="0"/>
          <a:ext cx="0" cy="0"/>
          <a:chOff x="0" y="0"/>
          <a:chExt cx="0" cy="0"/>
        </a:xfrm>
      </p:grpSpPr>
      <p:sp>
        <p:nvSpPr>
          <p:cNvPr id="845" name="Google Shape;845;p138"/>
          <p:cNvSpPr txBox="1">
            <a:spLocks noGrp="1"/>
          </p:cNvSpPr>
          <p:nvPr>
            <p:ph type="sldNum" idx="12"/>
          </p:nvPr>
        </p:nvSpPr>
        <p:spPr>
          <a:xfrm>
            <a:off x="6858000" y="4806072"/>
            <a:ext cx="2133600" cy="184800"/>
          </a:xfrm>
          <a:prstGeom prst="rect">
            <a:avLst/>
          </a:prstGeom>
          <a:noFill/>
          <a:ln>
            <a:noFill/>
          </a:ln>
        </p:spPr>
        <p:txBody>
          <a:bodyPr spcFirstLastPara="1" wrap="square" lIns="91175" tIns="45575" rIns="91175" bIns="45575" anchor="ctr" anchorCtr="0">
            <a:noAutofit/>
          </a:bodyPr>
          <a:lstStyle>
            <a:lvl1pPr marL="0" marR="0" lvl="0" indent="0" algn="r" rtl="0">
              <a:spcBef>
                <a:spcPts val="0"/>
              </a:spcBef>
              <a:buNone/>
              <a:defRPr sz="600" b="0" i="0" u="none" strike="noStrike" cap="none">
                <a:solidFill>
                  <a:srgbClr val="6C6463"/>
                </a:solidFill>
                <a:latin typeface="Cabin"/>
                <a:ea typeface="Cabin"/>
                <a:cs typeface="Cabin"/>
                <a:sym typeface="Cabin"/>
              </a:defRPr>
            </a:lvl1pPr>
            <a:lvl2pPr marL="0" marR="0" lvl="1" indent="0" algn="r" rtl="0">
              <a:spcBef>
                <a:spcPts val="0"/>
              </a:spcBef>
              <a:buNone/>
              <a:defRPr sz="600" b="0" i="0" u="none" strike="noStrike" cap="none">
                <a:solidFill>
                  <a:srgbClr val="6C6463"/>
                </a:solidFill>
                <a:latin typeface="Cabin"/>
                <a:ea typeface="Cabin"/>
                <a:cs typeface="Cabin"/>
                <a:sym typeface="Cabin"/>
              </a:defRPr>
            </a:lvl2pPr>
            <a:lvl3pPr marL="0" marR="0" lvl="2" indent="0" algn="r" rtl="0">
              <a:spcBef>
                <a:spcPts val="0"/>
              </a:spcBef>
              <a:buNone/>
              <a:defRPr sz="600" b="0" i="0" u="none" strike="noStrike" cap="none">
                <a:solidFill>
                  <a:srgbClr val="6C6463"/>
                </a:solidFill>
                <a:latin typeface="Cabin"/>
                <a:ea typeface="Cabin"/>
                <a:cs typeface="Cabin"/>
                <a:sym typeface="Cabin"/>
              </a:defRPr>
            </a:lvl3pPr>
            <a:lvl4pPr marL="0" marR="0" lvl="3" indent="0" algn="r" rtl="0">
              <a:spcBef>
                <a:spcPts val="0"/>
              </a:spcBef>
              <a:buNone/>
              <a:defRPr sz="600" b="0" i="0" u="none" strike="noStrike" cap="none">
                <a:solidFill>
                  <a:srgbClr val="6C6463"/>
                </a:solidFill>
                <a:latin typeface="Cabin"/>
                <a:ea typeface="Cabin"/>
                <a:cs typeface="Cabin"/>
                <a:sym typeface="Cabin"/>
              </a:defRPr>
            </a:lvl4pPr>
            <a:lvl5pPr marL="0" marR="0" lvl="4" indent="0" algn="r" rtl="0">
              <a:spcBef>
                <a:spcPts val="0"/>
              </a:spcBef>
              <a:buNone/>
              <a:defRPr sz="600" b="0" i="0" u="none" strike="noStrike" cap="none">
                <a:solidFill>
                  <a:srgbClr val="6C6463"/>
                </a:solidFill>
                <a:latin typeface="Cabin"/>
                <a:ea typeface="Cabin"/>
                <a:cs typeface="Cabin"/>
                <a:sym typeface="Cabin"/>
              </a:defRPr>
            </a:lvl5pPr>
            <a:lvl6pPr marL="0" marR="0" lvl="5" indent="0" algn="r" rtl="0">
              <a:spcBef>
                <a:spcPts val="0"/>
              </a:spcBef>
              <a:buNone/>
              <a:defRPr sz="600" b="0" i="0" u="none" strike="noStrike" cap="none">
                <a:solidFill>
                  <a:srgbClr val="6C6463"/>
                </a:solidFill>
                <a:latin typeface="Cabin"/>
                <a:ea typeface="Cabin"/>
                <a:cs typeface="Cabin"/>
                <a:sym typeface="Cabin"/>
              </a:defRPr>
            </a:lvl6pPr>
            <a:lvl7pPr marL="0" marR="0" lvl="6" indent="0" algn="r" rtl="0">
              <a:spcBef>
                <a:spcPts val="0"/>
              </a:spcBef>
              <a:buNone/>
              <a:defRPr sz="600" b="0" i="0" u="none" strike="noStrike" cap="none">
                <a:solidFill>
                  <a:srgbClr val="6C6463"/>
                </a:solidFill>
                <a:latin typeface="Cabin"/>
                <a:ea typeface="Cabin"/>
                <a:cs typeface="Cabin"/>
                <a:sym typeface="Cabin"/>
              </a:defRPr>
            </a:lvl7pPr>
            <a:lvl8pPr marL="0" marR="0" lvl="7" indent="0" algn="r" rtl="0">
              <a:spcBef>
                <a:spcPts val="0"/>
              </a:spcBef>
              <a:buNone/>
              <a:defRPr sz="600" b="0" i="0" u="none" strike="noStrike" cap="none">
                <a:solidFill>
                  <a:srgbClr val="6C6463"/>
                </a:solidFill>
                <a:latin typeface="Cabin"/>
                <a:ea typeface="Cabin"/>
                <a:cs typeface="Cabin"/>
                <a:sym typeface="Cabin"/>
              </a:defRPr>
            </a:lvl8pPr>
            <a:lvl9pPr marL="0" marR="0" lvl="8" indent="0" algn="r" rtl="0">
              <a:spcBef>
                <a:spcPts val="0"/>
              </a:spcBef>
              <a:buNone/>
              <a:defRPr sz="600" b="0" i="0" u="none" strike="noStrike" cap="none">
                <a:solidFill>
                  <a:srgbClr val="6C6463"/>
                </a:solidFill>
                <a:latin typeface="Cabin"/>
                <a:ea typeface="Cabin"/>
                <a:cs typeface="Cabin"/>
                <a:sym typeface="Cabin"/>
              </a:defRPr>
            </a:lvl9pPr>
          </a:lstStyle>
          <a:p>
            <a:pPr marL="0" lvl="0" indent="0" algn="r" rtl="0">
              <a:spcBef>
                <a:spcPts val="0"/>
              </a:spcBef>
              <a:spcAft>
                <a:spcPts val="0"/>
              </a:spcAft>
              <a:buNone/>
            </a:pPr>
            <a:fld id="{00000000-1234-1234-1234-123412341234}" type="slidenum">
              <a:rPr lang="en"/>
              <a:t>‹#›</a:t>
            </a:fld>
            <a:endParaRPr/>
          </a:p>
        </p:txBody>
      </p:sp>
      <p:sp>
        <p:nvSpPr>
          <p:cNvPr id="846" name="Google Shape;846;p138"/>
          <p:cNvSpPr txBox="1">
            <a:spLocks noGrp="1"/>
          </p:cNvSpPr>
          <p:nvPr>
            <p:ph type="title"/>
          </p:nvPr>
        </p:nvSpPr>
        <p:spPr>
          <a:xfrm>
            <a:off x="686104" y="677485"/>
            <a:ext cx="7772400" cy="45810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Clr>
                <a:schemeClr val="accent2"/>
              </a:buClr>
              <a:buSzPts val="1400"/>
              <a:buNone/>
              <a:defRPr sz="2400" i="0" u="none" strike="noStrike" cap="none">
                <a:solidFill>
                  <a:schemeClr val="accent2"/>
                </a:solidFill>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
        <p:nvSpPr>
          <p:cNvPr id="847" name="Google Shape;847;p138"/>
          <p:cNvSpPr txBox="1">
            <a:spLocks noGrp="1"/>
          </p:cNvSpPr>
          <p:nvPr>
            <p:ph type="body" idx="1"/>
          </p:nvPr>
        </p:nvSpPr>
        <p:spPr>
          <a:xfrm>
            <a:off x="685800" y="1286662"/>
            <a:ext cx="7772400" cy="3174900"/>
          </a:xfrm>
          <a:prstGeom prst="rect">
            <a:avLst/>
          </a:prstGeom>
          <a:noFill/>
          <a:ln>
            <a:noFill/>
          </a:ln>
        </p:spPr>
        <p:txBody>
          <a:bodyPr spcFirstLastPara="1" wrap="square" lIns="91425" tIns="91425" rIns="91425" bIns="91425" anchor="t" anchorCtr="0">
            <a:noAutofit/>
          </a:bodyPr>
          <a:lstStyle>
            <a:lvl1pPr marL="457200" marR="0" lvl="0" indent="-330200" algn="l" rtl="0">
              <a:lnSpc>
                <a:spcPct val="100000"/>
              </a:lnSpc>
              <a:spcBef>
                <a:spcPts val="0"/>
              </a:spcBef>
              <a:spcAft>
                <a:spcPts val="0"/>
              </a:spcAft>
              <a:buClr>
                <a:srgbClr val="6C6463"/>
              </a:buClr>
              <a:buSzPts val="1600"/>
              <a:buChar char="•"/>
              <a:defRPr sz="1600" i="0" u="none" strike="noStrike" cap="none">
                <a:solidFill>
                  <a:srgbClr val="6C6463"/>
                </a:solidFill>
              </a:defRPr>
            </a:lvl1pPr>
            <a:lvl2pPr marL="914400" marR="0" lvl="1" indent="-330200" algn="l" rtl="0">
              <a:spcBef>
                <a:spcPts val="800"/>
              </a:spcBef>
              <a:spcAft>
                <a:spcPts val="0"/>
              </a:spcAft>
              <a:buClr>
                <a:srgbClr val="6C6463"/>
              </a:buClr>
              <a:buSzPts val="1600"/>
              <a:buChar char="–"/>
              <a:defRPr sz="1600" i="0" u="none" strike="noStrike" cap="none">
                <a:solidFill>
                  <a:srgbClr val="6C6463"/>
                </a:solidFill>
              </a:defRPr>
            </a:lvl2pPr>
            <a:lvl3pPr marL="1371600" marR="0" lvl="2" indent="-342900" algn="l" rtl="0">
              <a:spcBef>
                <a:spcPts val="800"/>
              </a:spcBef>
              <a:spcAft>
                <a:spcPts val="0"/>
              </a:spcAft>
              <a:buClr>
                <a:srgbClr val="6C6463"/>
              </a:buClr>
              <a:buSzPts val="1800"/>
              <a:buChar char="•"/>
              <a:defRPr sz="1800" i="0" u="none" strike="noStrike" cap="none">
                <a:solidFill>
                  <a:srgbClr val="6C6463"/>
                </a:solidFill>
              </a:defRPr>
            </a:lvl3pPr>
            <a:lvl4pPr marL="1828800" marR="0" lvl="3" indent="-330200" algn="l" rtl="0">
              <a:spcBef>
                <a:spcPts val="300"/>
              </a:spcBef>
              <a:spcAft>
                <a:spcPts val="0"/>
              </a:spcAft>
              <a:buClr>
                <a:srgbClr val="6C6463"/>
              </a:buClr>
              <a:buSzPts val="1600"/>
              <a:buChar char="–"/>
              <a:defRPr sz="1600" i="0" u="none" strike="noStrike" cap="none">
                <a:solidFill>
                  <a:srgbClr val="6C6463"/>
                </a:solidFill>
              </a:defRPr>
            </a:lvl4pPr>
            <a:lvl5pPr marL="2286000" marR="0" lvl="4" indent="-317500" algn="l" rtl="0">
              <a:spcBef>
                <a:spcPts val="300"/>
              </a:spcBef>
              <a:spcAft>
                <a:spcPts val="0"/>
              </a:spcAft>
              <a:buClr>
                <a:srgbClr val="6C6463"/>
              </a:buClr>
              <a:buSzPts val="1400"/>
              <a:buChar char="»"/>
              <a:defRPr sz="1400" i="0" u="none" strike="noStrike" cap="none">
                <a:solidFill>
                  <a:srgbClr val="6C6463"/>
                </a:solidFill>
              </a:defRPr>
            </a:lvl5pPr>
            <a:lvl6pPr marL="2743200" marR="0" lvl="5" indent="-355600" algn="l" rtl="0">
              <a:spcBef>
                <a:spcPts val="400"/>
              </a:spcBef>
              <a:spcAft>
                <a:spcPts val="0"/>
              </a:spcAft>
              <a:buClr>
                <a:schemeClr val="dk1"/>
              </a:buClr>
              <a:buSzPts val="2000"/>
              <a:buChar char="•"/>
              <a:defRPr sz="2000" i="0" u="none" strike="noStrike" cap="none">
                <a:solidFill>
                  <a:schemeClr val="dk1"/>
                </a:solidFill>
              </a:defRPr>
            </a:lvl6pPr>
            <a:lvl7pPr marL="3200400" marR="0" lvl="6" indent="-355600" algn="l" rtl="0">
              <a:spcBef>
                <a:spcPts val="400"/>
              </a:spcBef>
              <a:spcAft>
                <a:spcPts val="0"/>
              </a:spcAft>
              <a:buClr>
                <a:schemeClr val="dk1"/>
              </a:buClr>
              <a:buSzPts val="2000"/>
              <a:buChar char="•"/>
              <a:defRPr sz="2000" i="0" u="none" strike="noStrike" cap="none">
                <a:solidFill>
                  <a:schemeClr val="dk1"/>
                </a:solidFill>
              </a:defRPr>
            </a:lvl7pPr>
            <a:lvl8pPr marL="3657600" marR="0" lvl="7" indent="-355600" algn="l" rtl="0">
              <a:spcBef>
                <a:spcPts val="400"/>
              </a:spcBef>
              <a:spcAft>
                <a:spcPts val="0"/>
              </a:spcAft>
              <a:buClr>
                <a:schemeClr val="dk1"/>
              </a:buClr>
              <a:buSzPts val="2000"/>
              <a:buChar char="•"/>
              <a:defRPr sz="2000" i="0" u="none" strike="noStrike" cap="none">
                <a:solidFill>
                  <a:schemeClr val="dk1"/>
                </a:solidFill>
              </a:defRPr>
            </a:lvl8pPr>
            <a:lvl9pPr marL="4114800" marR="0" lvl="8" indent="-355600" algn="l" rtl="0">
              <a:spcBef>
                <a:spcPts val="400"/>
              </a:spcBef>
              <a:spcAft>
                <a:spcPts val="0"/>
              </a:spcAft>
              <a:buClr>
                <a:schemeClr val="dk1"/>
              </a:buClr>
              <a:buSzPts val="2000"/>
              <a:buChar char="•"/>
              <a:defRPr sz="2000" i="0" u="none" strike="noStrike" cap="none">
                <a:solidFill>
                  <a:schemeClr val="dk1"/>
                </a:solidFill>
              </a:defRPr>
            </a:lvl9pPr>
          </a:lstStyle>
          <a:p>
            <a:endParaRPr/>
          </a:p>
        </p:txBody>
      </p:sp>
    </p:spTree>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matchingName="1_Red/Gray Title Only 1">
  <p:cSld name="1_Red/Gray Title Only_1">
    <p:bg>
      <p:bgPr>
        <a:solidFill>
          <a:schemeClr val="lt1"/>
        </a:solidFill>
        <a:effectLst/>
      </p:bgPr>
    </p:bg>
    <p:spTree>
      <p:nvGrpSpPr>
        <p:cNvPr id="1" name="Shape 848"/>
        <p:cNvGrpSpPr/>
        <p:nvPr/>
      </p:nvGrpSpPr>
      <p:grpSpPr>
        <a:xfrm>
          <a:off x="0" y="0"/>
          <a:ext cx="0" cy="0"/>
          <a:chOff x="0" y="0"/>
          <a:chExt cx="0" cy="0"/>
        </a:xfrm>
      </p:grpSpPr>
      <p:sp>
        <p:nvSpPr>
          <p:cNvPr id="849" name="Google Shape;849;p139"/>
          <p:cNvSpPr>
            <a:spLocks noGrp="1"/>
          </p:cNvSpPr>
          <p:nvPr>
            <p:ph type="pic" idx="2"/>
          </p:nvPr>
        </p:nvSpPr>
        <p:spPr>
          <a:xfrm>
            <a:off x="152400" y="152761"/>
            <a:ext cx="4419600" cy="4838100"/>
          </a:xfrm>
          <a:prstGeom prst="rect">
            <a:avLst/>
          </a:prstGeom>
          <a:solidFill>
            <a:srgbClr val="E7E7E5"/>
          </a:solidFill>
          <a:ln>
            <a:noFill/>
          </a:ln>
        </p:spPr>
      </p:sp>
      <p:sp>
        <p:nvSpPr>
          <p:cNvPr id="850" name="Google Shape;850;p139"/>
          <p:cNvSpPr txBox="1">
            <a:spLocks noGrp="1"/>
          </p:cNvSpPr>
          <p:nvPr>
            <p:ph type="sldNum" idx="12"/>
          </p:nvPr>
        </p:nvSpPr>
        <p:spPr>
          <a:xfrm>
            <a:off x="6858000" y="4806072"/>
            <a:ext cx="2133600" cy="1848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1pPr>
            <a:lvl2pPr marL="0" marR="0" lvl="1"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2pPr>
            <a:lvl3pPr marL="0" marR="0" lvl="2"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3pPr>
            <a:lvl4pPr marL="0" marR="0" lvl="3"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4pPr>
            <a:lvl5pPr marL="0" marR="0" lvl="4"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5pPr>
            <a:lvl6pPr marL="0" marR="0" lvl="5"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6pPr>
            <a:lvl7pPr marL="0" marR="0" lvl="6"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7pPr>
            <a:lvl8pPr marL="0" marR="0" lvl="7"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8pPr>
            <a:lvl9pPr marL="0" marR="0" lvl="8"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9pPr>
          </a:lstStyle>
          <a:p>
            <a:pPr marL="0" lvl="0" indent="0" algn="r" rtl="0">
              <a:spcBef>
                <a:spcPts val="0"/>
              </a:spcBef>
              <a:spcAft>
                <a:spcPts val="0"/>
              </a:spcAft>
              <a:buNone/>
            </a:pPr>
            <a:fld id="{00000000-1234-1234-1234-123412341234}" type="slidenum">
              <a:rPr lang="en"/>
              <a:t>‹#›</a:t>
            </a:fld>
            <a:endParaRPr/>
          </a:p>
        </p:txBody>
      </p:sp>
      <p:sp>
        <p:nvSpPr>
          <p:cNvPr id="851" name="Google Shape;851;p139"/>
          <p:cNvSpPr txBox="1">
            <a:spLocks noGrp="1"/>
          </p:cNvSpPr>
          <p:nvPr>
            <p:ph type="body" idx="1"/>
          </p:nvPr>
        </p:nvSpPr>
        <p:spPr>
          <a:xfrm rot="-5400000">
            <a:off x="3451035" y="1089061"/>
            <a:ext cx="2057400" cy="184800"/>
          </a:xfrm>
          <a:prstGeom prst="rect">
            <a:avLst/>
          </a:prstGeom>
          <a:noFill/>
          <a:ln>
            <a:noFill/>
          </a:ln>
        </p:spPr>
        <p:txBody>
          <a:bodyPr spcFirstLastPara="1" wrap="square" lIns="91425" tIns="91425" rIns="91425" bIns="91425" anchor="t" anchorCtr="0">
            <a:noAutofit/>
          </a:bodyPr>
          <a:lstStyle>
            <a:lvl1pPr marL="457200" marR="0" lvl="0" indent="-228600" algn="r" rtl="0">
              <a:lnSpc>
                <a:spcPct val="100000"/>
              </a:lnSpc>
              <a:spcBef>
                <a:spcPts val="0"/>
              </a:spcBef>
              <a:spcAft>
                <a:spcPts val="0"/>
              </a:spcAft>
              <a:buClr>
                <a:srgbClr val="FFFFFF"/>
              </a:buClr>
              <a:buSzPts val="1600"/>
              <a:buNone/>
              <a:defRPr sz="600" i="0" u="none" strike="noStrike" cap="none">
                <a:solidFill>
                  <a:srgbClr val="FFFFFF"/>
                </a:solidFill>
              </a:defRPr>
            </a:lvl1pPr>
            <a:lvl2pPr marL="914400" marR="0" lvl="1" indent="-228600" algn="l" rtl="0">
              <a:lnSpc>
                <a:spcPct val="100000"/>
              </a:lnSpc>
              <a:spcBef>
                <a:spcPts val="800"/>
              </a:spcBef>
              <a:spcAft>
                <a:spcPts val="0"/>
              </a:spcAft>
              <a:buClr>
                <a:schemeClr val="lt1"/>
              </a:buClr>
              <a:buSzPts val="1600"/>
              <a:buNone/>
              <a:defRPr sz="1800" i="0" u="none" strike="noStrike" cap="none">
                <a:solidFill>
                  <a:schemeClr val="lt1"/>
                </a:solidFill>
              </a:defRPr>
            </a:lvl2pPr>
            <a:lvl3pPr marL="1371600" marR="0" lvl="2" indent="-228600" algn="l" rtl="0">
              <a:lnSpc>
                <a:spcPct val="100000"/>
              </a:lnSpc>
              <a:spcBef>
                <a:spcPts val="800"/>
              </a:spcBef>
              <a:spcAft>
                <a:spcPts val="0"/>
              </a:spcAft>
              <a:buClr>
                <a:schemeClr val="lt1"/>
              </a:buClr>
              <a:buSzPts val="1800"/>
              <a:buNone/>
              <a:defRPr sz="1600" i="0" u="none" strike="noStrike" cap="none">
                <a:solidFill>
                  <a:schemeClr val="lt1"/>
                </a:solidFill>
              </a:defRPr>
            </a:lvl3pPr>
            <a:lvl4pPr marL="1828800" marR="0" lvl="3" indent="-228600" algn="l" rtl="0">
              <a:lnSpc>
                <a:spcPct val="100000"/>
              </a:lnSpc>
              <a:spcBef>
                <a:spcPts val="280"/>
              </a:spcBef>
              <a:spcAft>
                <a:spcPts val="0"/>
              </a:spcAft>
              <a:buClr>
                <a:schemeClr val="lt1"/>
              </a:buClr>
              <a:buSzPts val="1600"/>
              <a:buNone/>
              <a:defRPr sz="1400" i="0" u="none" strike="noStrike" cap="none">
                <a:solidFill>
                  <a:schemeClr val="lt1"/>
                </a:solidFill>
              </a:defRPr>
            </a:lvl4pPr>
            <a:lvl5pPr marL="2286000" marR="0" lvl="4" indent="-228600" algn="l" rtl="0">
              <a:lnSpc>
                <a:spcPct val="100000"/>
              </a:lnSpc>
              <a:spcBef>
                <a:spcPts val="240"/>
              </a:spcBef>
              <a:spcAft>
                <a:spcPts val="0"/>
              </a:spcAft>
              <a:buClr>
                <a:schemeClr val="lt1"/>
              </a:buClr>
              <a:buSzPts val="1400"/>
              <a:buNone/>
              <a:defRPr sz="1200" i="0" u="none" strike="noStrike" cap="none">
                <a:solidFill>
                  <a:schemeClr val="lt1"/>
                </a:solidFill>
              </a:defRPr>
            </a:lvl5pPr>
            <a:lvl6pPr marL="2743200" marR="0" lvl="5" indent="-355600" algn="l" rtl="0">
              <a:lnSpc>
                <a:spcPct val="100000"/>
              </a:lnSpc>
              <a:spcBef>
                <a:spcPts val="400"/>
              </a:spcBef>
              <a:spcAft>
                <a:spcPts val="0"/>
              </a:spcAft>
              <a:buClr>
                <a:schemeClr val="dk1"/>
              </a:buClr>
              <a:buSzPts val="2000"/>
              <a:buChar char="•"/>
              <a:defRPr sz="2000" i="0" u="none" strike="noStrike" cap="none">
                <a:solidFill>
                  <a:schemeClr val="dk1"/>
                </a:solidFill>
              </a:defRPr>
            </a:lvl6pPr>
            <a:lvl7pPr marL="3200400" marR="0" lvl="6" indent="-355600" algn="l" rtl="0">
              <a:lnSpc>
                <a:spcPct val="100000"/>
              </a:lnSpc>
              <a:spcBef>
                <a:spcPts val="400"/>
              </a:spcBef>
              <a:spcAft>
                <a:spcPts val="0"/>
              </a:spcAft>
              <a:buClr>
                <a:schemeClr val="dk1"/>
              </a:buClr>
              <a:buSzPts val="2000"/>
              <a:buChar char="•"/>
              <a:defRPr sz="2000" i="0" u="none" strike="noStrike" cap="none">
                <a:solidFill>
                  <a:schemeClr val="dk1"/>
                </a:solidFill>
              </a:defRPr>
            </a:lvl7pPr>
            <a:lvl8pPr marL="3657600" marR="0" lvl="7" indent="-355600" algn="l" rtl="0">
              <a:lnSpc>
                <a:spcPct val="100000"/>
              </a:lnSpc>
              <a:spcBef>
                <a:spcPts val="400"/>
              </a:spcBef>
              <a:spcAft>
                <a:spcPts val="0"/>
              </a:spcAft>
              <a:buClr>
                <a:schemeClr val="dk1"/>
              </a:buClr>
              <a:buSzPts val="2000"/>
              <a:buChar char="•"/>
              <a:defRPr sz="2000" i="0" u="none" strike="noStrike" cap="none">
                <a:solidFill>
                  <a:schemeClr val="dk1"/>
                </a:solidFill>
              </a:defRPr>
            </a:lvl8pPr>
            <a:lvl9pPr marL="4114800" marR="0" lvl="8" indent="-355600" algn="l" rtl="0">
              <a:lnSpc>
                <a:spcPct val="100000"/>
              </a:lnSpc>
              <a:spcBef>
                <a:spcPts val="400"/>
              </a:spcBef>
              <a:spcAft>
                <a:spcPts val="0"/>
              </a:spcAft>
              <a:buClr>
                <a:schemeClr val="dk1"/>
              </a:buClr>
              <a:buSzPts val="2000"/>
              <a:buChar char="•"/>
              <a:defRPr sz="2000" i="0" u="none" strike="noStrike" cap="none">
                <a:solidFill>
                  <a:schemeClr val="dk1"/>
                </a:solidFill>
              </a:defRPr>
            </a:lvl9pPr>
          </a:lstStyle>
          <a:p>
            <a:endParaRPr/>
          </a:p>
        </p:txBody>
      </p:sp>
      <p:sp>
        <p:nvSpPr>
          <p:cNvPr id="852" name="Google Shape;852;p139"/>
          <p:cNvSpPr txBox="1">
            <a:spLocks noGrp="1"/>
          </p:cNvSpPr>
          <p:nvPr>
            <p:ph type="title"/>
          </p:nvPr>
        </p:nvSpPr>
        <p:spPr>
          <a:xfrm>
            <a:off x="4877104" y="2171144"/>
            <a:ext cx="3885900" cy="8310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SzPts val="1400"/>
              <a:buNone/>
              <a:defRPr sz="2400" i="0" u="none" strike="noStrike" cap="none"/>
            </a:lvl1pPr>
            <a:lvl2pPr lvl="1" algn="l" rtl="0">
              <a:lnSpc>
                <a:spcPct val="100000"/>
              </a:lnSpc>
              <a:spcBef>
                <a:spcPts val="0"/>
              </a:spcBef>
              <a:spcAft>
                <a:spcPts val="0"/>
              </a:spcAft>
              <a:buSzPts val="1400"/>
              <a:buNone/>
              <a:defRPr sz="1800"/>
            </a:lvl2pPr>
            <a:lvl3pPr lvl="2" algn="l" rtl="0">
              <a:lnSpc>
                <a:spcPct val="100000"/>
              </a:lnSpc>
              <a:spcBef>
                <a:spcPts val="0"/>
              </a:spcBef>
              <a:spcAft>
                <a:spcPts val="0"/>
              </a:spcAft>
              <a:buSzPts val="1400"/>
              <a:buNone/>
              <a:defRPr sz="1800"/>
            </a:lvl3pPr>
            <a:lvl4pPr lvl="3" algn="l" rtl="0">
              <a:lnSpc>
                <a:spcPct val="100000"/>
              </a:lnSpc>
              <a:spcBef>
                <a:spcPts val="0"/>
              </a:spcBef>
              <a:spcAft>
                <a:spcPts val="0"/>
              </a:spcAft>
              <a:buSzPts val="1400"/>
              <a:buNone/>
              <a:defRPr sz="1800"/>
            </a:lvl4pPr>
            <a:lvl5pPr lvl="4" algn="l" rtl="0">
              <a:lnSpc>
                <a:spcPct val="100000"/>
              </a:lnSpc>
              <a:spcBef>
                <a:spcPts val="0"/>
              </a:spcBef>
              <a:spcAft>
                <a:spcPts val="0"/>
              </a:spcAft>
              <a:buSzPts val="1400"/>
              <a:buNone/>
              <a:defRPr sz="1800"/>
            </a:lvl5pPr>
            <a:lvl6pPr lvl="5" algn="l" rtl="0">
              <a:lnSpc>
                <a:spcPct val="100000"/>
              </a:lnSpc>
              <a:spcBef>
                <a:spcPts val="0"/>
              </a:spcBef>
              <a:spcAft>
                <a:spcPts val="0"/>
              </a:spcAft>
              <a:buSzPts val="1400"/>
              <a:buNone/>
              <a:defRPr sz="1800"/>
            </a:lvl6pPr>
            <a:lvl7pPr lvl="6" algn="l" rtl="0">
              <a:lnSpc>
                <a:spcPct val="100000"/>
              </a:lnSpc>
              <a:spcBef>
                <a:spcPts val="0"/>
              </a:spcBef>
              <a:spcAft>
                <a:spcPts val="0"/>
              </a:spcAft>
              <a:buSzPts val="1400"/>
              <a:buNone/>
              <a:defRPr sz="1800"/>
            </a:lvl7pPr>
            <a:lvl8pPr lvl="7" algn="l" rtl="0">
              <a:lnSpc>
                <a:spcPct val="100000"/>
              </a:lnSpc>
              <a:spcBef>
                <a:spcPts val="0"/>
              </a:spcBef>
              <a:spcAft>
                <a:spcPts val="0"/>
              </a:spcAft>
              <a:buSzPts val="1400"/>
              <a:buNone/>
              <a:defRPr sz="1800"/>
            </a:lvl8pPr>
            <a:lvl9pPr lvl="8" algn="l" rtl="0">
              <a:lnSpc>
                <a:spcPct val="100000"/>
              </a:lnSpc>
              <a:spcBef>
                <a:spcPts val="0"/>
              </a:spcBef>
              <a:spcAft>
                <a:spcPts val="0"/>
              </a:spcAft>
              <a:buSzPts val="1400"/>
              <a:buNone/>
              <a:defRPr sz="1800"/>
            </a:lvl9pPr>
          </a:lstStyle>
          <a:p>
            <a:endParaRPr/>
          </a:p>
        </p:txBody>
      </p:sp>
    </p:spTree>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matchingName="1_Red/Gray 2 Content">
  <p:cSld name="1_Red/Gray 2 Content">
    <p:bg>
      <p:bgPr>
        <a:solidFill>
          <a:schemeClr val="lt1"/>
        </a:solidFill>
        <a:effectLst/>
      </p:bgPr>
    </p:bg>
    <p:spTree>
      <p:nvGrpSpPr>
        <p:cNvPr id="1" name="Shape 853"/>
        <p:cNvGrpSpPr/>
        <p:nvPr/>
      </p:nvGrpSpPr>
      <p:grpSpPr>
        <a:xfrm>
          <a:off x="0" y="0"/>
          <a:ext cx="0" cy="0"/>
          <a:chOff x="0" y="0"/>
          <a:chExt cx="0" cy="0"/>
        </a:xfrm>
      </p:grpSpPr>
      <p:sp>
        <p:nvSpPr>
          <p:cNvPr id="854" name="Google Shape;854;p140"/>
          <p:cNvSpPr txBox="1">
            <a:spLocks noGrp="1"/>
          </p:cNvSpPr>
          <p:nvPr>
            <p:ph type="body" idx="1"/>
          </p:nvPr>
        </p:nvSpPr>
        <p:spPr>
          <a:xfrm>
            <a:off x="686104" y="1286662"/>
            <a:ext cx="3809700" cy="3174900"/>
          </a:xfrm>
          <a:prstGeom prst="rect">
            <a:avLst/>
          </a:prstGeom>
          <a:noFill/>
          <a:ln>
            <a:noFill/>
          </a:ln>
        </p:spPr>
        <p:txBody>
          <a:bodyPr spcFirstLastPara="1" wrap="square" lIns="91425" tIns="91425" rIns="91425" bIns="91425" anchor="t" anchorCtr="0">
            <a:noAutofit/>
          </a:bodyPr>
          <a:lstStyle>
            <a:lvl1pPr marL="457200" marR="0" lvl="0" indent="-330200" algn="l" rtl="0">
              <a:lnSpc>
                <a:spcPct val="100000"/>
              </a:lnSpc>
              <a:spcBef>
                <a:spcPts val="0"/>
              </a:spcBef>
              <a:spcAft>
                <a:spcPts val="0"/>
              </a:spcAft>
              <a:buClr>
                <a:srgbClr val="6C6463"/>
              </a:buClr>
              <a:buSzPts val="1600"/>
              <a:buChar char="•"/>
              <a:defRPr sz="1600" i="0" u="none" strike="noStrike" cap="none">
                <a:solidFill>
                  <a:srgbClr val="6C6463"/>
                </a:solidFill>
              </a:defRPr>
            </a:lvl1pPr>
            <a:lvl2pPr marL="914400" marR="0" lvl="1" indent="-330200" algn="l" rtl="0">
              <a:lnSpc>
                <a:spcPct val="100000"/>
              </a:lnSpc>
              <a:spcBef>
                <a:spcPts val="800"/>
              </a:spcBef>
              <a:spcAft>
                <a:spcPts val="0"/>
              </a:spcAft>
              <a:buClr>
                <a:srgbClr val="6C6463"/>
              </a:buClr>
              <a:buSzPts val="1600"/>
              <a:buChar char="–"/>
              <a:defRPr sz="1600" i="0" u="none" strike="noStrike" cap="none">
                <a:solidFill>
                  <a:srgbClr val="6C6463"/>
                </a:solidFill>
              </a:defRPr>
            </a:lvl2pPr>
            <a:lvl3pPr marL="1371600" marR="0" lvl="2" indent="-330200" algn="l" rtl="0">
              <a:lnSpc>
                <a:spcPct val="100000"/>
              </a:lnSpc>
              <a:spcBef>
                <a:spcPts val="800"/>
              </a:spcBef>
              <a:spcAft>
                <a:spcPts val="0"/>
              </a:spcAft>
              <a:buClr>
                <a:srgbClr val="6C6463"/>
              </a:buClr>
              <a:buSzPts val="1600"/>
              <a:buChar char="•"/>
              <a:defRPr sz="1600" i="0" u="none" strike="noStrike" cap="none">
                <a:solidFill>
                  <a:srgbClr val="6C6463"/>
                </a:solidFill>
              </a:defRPr>
            </a:lvl3pPr>
            <a:lvl4pPr marL="1828800" marR="0" lvl="3" indent="-317500" algn="l" rtl="0">
              <a:lnSpc>
                <a:spcPct val="100000"/>
              </a:lnSpc>
              <a:spcBef>
                <a:spcPts val="280"/>
              </a:spcBef>
              <a:spcAft>
                <a:spcPts val="0"/>
              </a:spcAft>
              <a:buClr>
                <a:srgbClr val="6C6463"/>
              </a:buClr>
              <a:buSzPts val="1400"/>
              <a:buChar char="–"/>
              <a:defRPr sz="1400" i="0" u="none" strike="noStrike" cap="none">
                <a:solidFill>
                  <a:srgbClr val="6C6463"/>
                </a:solidFill>
              </a:defRPr>
            </a:lvl4pPr>
            <a:lvl5pPr marL="2286000" marR="0" lvl="4" indent="-330200" algn="l" rtl="0">
              <a:lnSpc>
                <a:spcPct val="100000"/>
              </a:lnSpc>
              <a:spcBef>
                <a:spcPts val="320"/>
              </a:spcBef>
              <a:spcAft>
                <a:spcPts val="0"/>
              </a:spcAft>
              <a:buClr>
                <a:srgbClr val="6C6463"/>
              </a:buClr>
              <a:buSzPts val="1600"/>
              <a:buChar char="»"/>
              <a:defRPr sz="1600" i="0" u="none" strike="noStrike" cap="none">
                <a:solidFill>
                  <a:srgbClr val="6C6463"/>
                </a:solidFill>
              </a:defRPr>
            </a:lvl5pPr>
            <a:lvl6pPr marL="2743200" marR="0" lvl="5" indent="-342900" algn="l" rtl="0">
              <a:lnSpc>
                <a:spcPct val="100000"/>
              </a:lnSpc>
              <a:spcBef>
                <a:spcPts val="360"/>
              </a:spcBef>
              <a:spcAft>
                <a:spcPts val="0"/>
              </a:spcAft>
              <a:buClr>
                <a:schemeClr val="dk1"/>
              </a:buClr>
              <a:buSzPts val="1800"/>
              <a:buChar char="•"/>
              <a:defRPr sz="1800" i="0" u="none" strike="noStrike" cap="none">
                <a:solidFill>
                  <a:schemeClr val="dk1"/>
                </a:solidFill>
              </a:defRPr>
            </a:lvl6pPr>
            <a:lvl7pPr marL="3200400" marR="0" lvl="6" indent="-342900" algn="l" rtl="0">
              <a:lnSpc>
                <a:spcPct val="100000"/>
              </a:lnSpc>
              <a:spcBef>
                <a:spcPts val="360"/>
              </a:spcBef>
              <a:spcAft>
                <a:spcPts val="0"/>
              </a:spcAft>
              <a:buClr>
                <a:schemeClr val="dk1"/>
              </a:buClr>
              <a:buSzPts val="1800"/>
              <a:buChar char="•"/>
              <a:defRPr sz="1800" i="0" u="none" strike="noStrike" cap="none">
                <a:solidFill>
                  <a:schemeClr val="dk1"/>
                </a:solidFill>
              </a:defRPr>
            </a:lvl7pPr>
            <a:lvl8pPr marL="3657600" marR="0" lvl="7" indent="-342900" algn="l" rtl="0">
              <a:lnSpc>
                <a:spcPct val="100000"/>
              </a:lnSpc>
              <a:spcBef>
                <a:spcPts val="360"/>
              </a:spcBef>
              <a:spcAft>
                <a:spcPts val="0"/>
              </a:spcAft>
              <a:buClr>
                <a:schemeClr val="dk1"/>
              </a:buClr>
              <a:buSzPts val="1800"/>
              <a:buChar char="•"/>
              <a:defRPr sz="1800" i="0" u="none" strike="noStrike" cap="none">
                <a:solidFill>
                  <a:schemeClr val="dk1"/>
                </a:solidFill>
              </a:defRPr>
            </a:lvl8pPr>
            <a:lvl9pPr marL="4114800" marR="0" lvl="8" indent="-342900" algn="l" rtl="0">
              <a:lnSpc>
                <a:spcPct val="100000"/>
              </a:lnSpc>
              <a:spcBef>
                <a:spcPts val="360"/>
              </a:spcBef>
              <a:spcAft>
                <a:spcPts val="0"/>
              </a:spcAft>
              <a:buClr>
                <a:schemeClr val="dk1"/>
              </a:buClr>
              <a:buSzPts val="1800"/>
              <a:buChar char="•"/>
              <a:defRPr sz="1800" i="0" u="none" strike="noStrike" cap="none">
                <a:solidFill>
                  <a:schemeClr val="dk1"/>
                </a:solidFill>
              </a:defRPr>
            </a:lvl9pPr>
          </a:lstStyle>
          <a:p>
            <a:endParaRPr/>
          </a:p>
        </p:txBody>
      </p:sp>
      <p:sp>
        <p:nvSpPr>
          <p:cNvPr id="855" name="Google Shape;855;p140"/>
          <p:cNvSpPr txBox="1">
            <a:spLocks noGrp="1"/>
          </p:cNvSpPr>
          <p:nvPr>
            <p:ph type="body" idx="2"/>
          </p:nvPr>
        </p:nvSpPr>
        <p:spPr>
          <a:xfrm>
            <a:off x="4648200" y="1286662"/>
            <a:ext cx="3810300" cy="3174900"/>
          </a:xfrm>
          <a:prstGeom prst="rect">
            <a:avLst/>
          </a:prstGeom>
          <a:noFill/>
          <a:ln>
            <a:noFill/>
          </a:ln>
        </p:spPr>
        <p:txBody>
          <a:bodyPr spcFirstLastPara="1" wrap="square" lIns="91425" tIns="91425" rIns="91425" bIns="91425" anchor="t" anchorCtr="0">
            <a:noAutofit/>
          </a:bodyPr>
          <a:lstStyle>
            <a:lvl1pPr marL="457200" marR="0" lvl="0" indent="-330200" algn="l" rtl="0">
              <a:lnSpc>
                <a:spcPct val="100000"/>
              </a:lnSpc>
              <a:spcBef>
                <a:spcPts val="0"/>
              </a:spcBef>
              <a:spcAft>
                <a:spcPts val="0"/>
              </a:spcAft>
              <a:buClr>
                <a:srgbClr val="6C6463"/>
              </a:buClr>
              <a:buSzPts val="1600"/>
              <a:buChar char="•"/>
              <a:defRPr sz="1600" i="0" u="none" strike="noStrike" cap="none">
                <a:solidFill>
                  <a:srgbClr val="6C6463"/>
                </a:solidFill>
              </a:defRPr>
            </a:lvl1pPr>
            <a:lvl2pPr marL="914400" marR="0" lvl="1" indent="-330200" algn="l" rtl="0">
              <a:lnSpc>
                <a:spcPct val="100000"/>
              </a:lnSpc>
              <a:spcBef>
                <a:spcPts val="800"/>
              </a:spcBef>
              <a:spcAft>
                <a:spcPts val="0"/>
              </a:spcAft>
              <a:buClr>
                <a:srgbClr val="6C6463"/>
              </a:buClr>
              <a:buSzPts val="1600"/>
              <a:buChar char="–"/>
              <a:defRPr sz="1600" i="0" u="none" strike="noStrike" cap="none">
                <a:solidFill>
                  <a:srgbClr val="6C6463"/>
                </a:solidFill>
              </a:defRPr>
            </a:lvl2pPr>
            <a:lvl3pPr marL="1371600" marR="0" lvl="2" indent="-330200" algn="l" rtl="0">
              <a:lnSpc>
                <a:spcPct val="100000"/>
              </a:lnSpc>
              <a:spcBef>
                <a:spcPts val="800"/>
              </a:spcBef>
              <a:spcAft>
                <a:spcPts val="0"/>
              </a:spcAft>
              <a:buClr>
                <a:srgbClr val="6C6463"/>
              </a:buClr>
              <a:buSzPts val="1600"/>
              <a:buChar char="•"/>
              <a:defRPr sz="1600" i="0" u="none" strike="noStrike" cap="none">
                <a:solidFill>
                  <a:srgbClr val="6C6463"/>
                </a:solidFill>
              </a:defRPr>
            </a:lvl3pPr>
            <a:lvl4pPr marL="1828800" marR="0" lvl="3" indent="-317500" algn="l" rtl="0">
              <a:lnSpc>
                <a:spcPct val="100000"/>
              </a:lnSpc>
              <a:spcBef>
                <a:spcPts val="280"/>
              </a:spcBef>
              <a:spcAft>
                <a:spcPts val="0"/>
              </a:spcAft>
              <a:buClr>
                <a:srgbClr val="6C6463"/>
              </a:buClr>
              <a:buSzPts val="1400"/>
              <a:buChar char="–"/>
              <a:defRPr sz="1400" i="0" u="none" strike="noStrike" cap="none">
                <a:solidFill>
                  <a:srgbClr val="6C6463"/>
                </a:solidFill>
              </a:defRPr>
            </a:lvl4pPr>
            <a:lvl5pPr marL="2286000" marR="0" lvl="4" indent="-330200" algn="l" rtl="0">
              <a:lnSpc>
                <a:spcPct val="100000"/>
              </a:lnSpc>
              <a:spcBef>
                <a:spcPts val="320"/>
              </a:spcBef>
              <a:spcAft>
                <a:spcPts val="0"/>
              </a:spcAft>
              <a:buClr>
                <a:srgbClr val="6C6463"/>
              </a:buClr>
              <a:buSzPts val="1600"/>
              <a:buChar char="»"/>
              <a:defRPr sz="1600" i="0" u="none" strike="noStrike" cap="none">
                <a:solidFill>
                  <a:srgbClr val="6C6463"/>
                </a:solidFill>
              </a:defRPr>
            </a:lvl5pPr>
            <a:lvl6pPr marL="2743200" marR="0" lvl="5" indent="-342900" algn="l" rtl="0">
              <a:lnSpc>
                <a:spcPct val="100000"/>
              </a:lnSpc>
              <a:spcBef>
                <a:spcPts val="360"/>
              </a:spcBef>
              <a:spcAft>
                <a:spcPts val="0"/>
              </a:spcAft>
              <a:buClr>
                <a:schemeClr val="dk1"/>
              </a:buClr>
              <a:buSzPts val="1800"/>
              <a:buChar char="•"/>
              <a:defRPr sz="1800" i="0" u="none" strike="noStrike" cap="none">
                <a:solidFill>
                  <a:schemeClr val="dk1"/>
                </a:solidFill>
              </a:defRPr>
            </a:lvl6pPr>
            <a:lvl7pPr marL="3200400" marR="0" lvl="6" indent="-342900" algn="l" rtl="0">
              <a:lnSpc>
                <a:spcPct val="100000"/>
              </a:lnSpc>
              <a:spcBef>
                <a:spcPts val="360"/>
              </a:spcBef>
              <a:spcAft>
                <a:spcPts val="0"/>
              </a:spcAft>
              <a:buClr>
                <a:schemeClr val="dk1"/>
              </a:buClr>
              <a:buSzPts val="1800"/>
              <a:buChar char="•"/>
              <a:defRPr sz="1800" i="0" u="none" strike="noStrike" cap="none">
                <a:solidFill>
                  <a:schemeClr val="dk1"/>
                </a:solidFill>
              </a:defRPr>
            </a:lvl7pPr>
            <a:lvl8pPr marL="3657600" marR="0" lvl="7" indent="-342900" algn="l" rtl="0">
              <a:lnSpc>
                <a:spcPct val="100000"/>
              </a:lnSpc>
              <a:spcBef>
                <a:spcPts val="360"/>
              </a:spcBef>
              <a:spcAft>
                <a:spcPts val="0"/>
              </a:spcAft>
              <a:buClr>
                <a:schemeClr val="dk1"/>
              </a:buClr>
              <a:buSzPts val="1800"/>
              <a:buChar char="•"/>
              <a:defRPr sz="1800" i="0" u="none" strike="noStrike" cap="none">
                <a:solidFill>
                  <a:schemeClr val="dk1"/>
                </a:solidFill>
              </a:defRPr>
            </a:lvl8pPr>
            <a:lvl9pPr marL="4114800" marR="0" lvl="8" indent="-342900" algn="l" rtl="0">
              <a:lnSpc>
                <a:spcPct val="100000"/>
              </a:lnSpc>
              <a:spcBef>
                <a:spcPts val="360"/>
              </a:spcBef>
              <a:spcAft>
                <a:spcPts val="0"/>
              </a:spcAft>
              <a:buClr>
                <a:schemeClr val="dk1"/>
              </a:buClr>
              <a:buSzPts val="1800"/>
              <a:buChar char="•"/>
              <a:defRPr sz="1800" i="0" u="none" strike="noStrike" cap="none">
                <a:solidFill>
                  <a:schemeClr val="dk1"/>
                </a:solidFill>
              </a:defRPr>
            </a:lvl9pPr>
          </a:lstStyle>
          <a:p>
            <a:endParaRPr/>
          </a:p>
        </p:txBody>
      </p:sp>
      <p:sp>
        <p:nvSpPr>
          <p:cNvPr id="856" name="Google Shape;856;p140"/>
          <p:cNvSpPr txBox="1">
            <a:spLocks noGrp="1"/>
          </p:cNvSpPr>
          <p:nvPr>
            <p:ph type="sldNum" idx="12"/>
          </p:nvPr>
        </p:nvSpPr>
        <p:spPr>
          <a:xfrm>
            <a:off x="6858000" y="4806072"/>
            <a:ext cx="2133600" cy="1848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1pPr>
            <a:lvl2pPr marL="0" marR="0" lvl="1"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2pPr>
            <a:lvl3pPr marL="0" marR="0" lvl="2"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3pPr>
            <a:lvl4pPr marL="0" marR="0" lvl="3"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4pPr>
            <a:lvl5pPr marL="0" marR="0" lvl="4"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5pPr>
            <a:lvl6pPr marL="0" marR="0" lvl="5"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6pPr>
            <a:lvl7pPr marL="0" marR="0" lvl="6"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7pPr>
            <a:lvl8pPr marL="0" marR="0" lvl="7"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8pPr>
            <a:lvl9pPr marL="0" marR="0" lvl="8"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9pPr>
          </a:lstStyle>
          <a:p>
            <a:pPr marL="0" lvl="0" indent="0" algn="r" rtl="0">
              <a:spcBef>
                <a:spcPts val="0"/>
              </a:spcBef>
              <a:spcAft>
                <a:spcPts val="0"/>
              </a:spcAft>
              <a:buNone/>
            </a:pPr>
            <a:fld id="{00000000-1234-1234-1234-123412341234}" type="slidenum">
              <a:rPr lang="en"/>
              <a:t>‹#›</a:t>
            </a:fld>
            <a:endParaRPr/>
          </a:p>
        </p:txBody>
      </p:sp>
      <p:sp>
        <p:nvSpPr>
          <p:cNvPr id="857" name="Google Shape;857;p140"/>
          <p:cNvSpPr txBox="1">
            <a:spLocks noGrp="1"/>
          </p:cNvSpPr>
          <p:nvPr>
            <p:ph type="title"/>
          </p:nvPr>
        </p:nvSpPr>
        <p:spPr>
          <a:xfrm>
            <a:off x="686104" y="673810"/>
            <a:ext cx="7772400" cy="461700"/>
          </a:xfrm>
          <a:prstGeom prst="rect">
            <a:avLst/>
          </a:prstGeom>
          <a:noFill/>
          <a:ln>
            <a:noFill/>
          </a:ln>
        </p:spPr>
        <p:txBody>
          <a:bodyPr spcFirstLastPara="1" wrap="square" lIns="91425" tIns="91425" rIns="91425" bIns="91425" anchor="b" anchorCtr="0">
            <a:noAutofit/>
          </a:bodyPr>
          <a:lstStyle>
            <a:lvl1pPr marR="0" lvl="0" algn="l" rtl="0">
              <a:lnSpc>
                <a:spcPct val="100000"/>
              </a:lnSpc>
              <a:spcBef>
                <a:spcPts val="0"/>
              </a:spcBef>
              <a:spcAft>
                <a:spcPts val="0"/>
              </a:spcAft>
              <a:buClr>
                <a:srgbClr val="BA0C2F"/>
              </a:buClr>
              <a:buSzPts val="1400"/>
              <a:buNone/>
              <a:defRPr sz="2400" i="0" u="none" strike="noStrike" cap="none">
                <a:solidFill>
                  <a:srgbClr val="BA0C2F"/>
                </a:solidFill>
              </a:defRPr>
            </a:lvl1pPr>
            <a:lvl2pPr lvl="1" algn="l" rtl="0">
              <a:lnSpc>
                <a:spcPct val="100000"/>
              </a:lnSpc>
              <a:spcBef>
                <a:spcPts val="0"/>
              </a:spcBef>
              <a:spcAft>
                <a:spcPts val="0"/>
              </a:spcAft>
              <a:buSzPts val="1400"/>
              <a:buNone/>
              <a:defRPr sz="1800"/>
            </a:lvl2pPr>
            <a:lvl3pPr lvl="2" algn="l" rtl="0">
              <a:lnSpc>
                <a:spcPct val="100000"/>
              </a:lnSpc>
              <a:spcBef>
                <a:spcPts val="0"/>
              </a:spcBef>
              <a:spcAft>
                <a:spcPts val="0"/>
              </a:spcAft>
              <a:buSzPts val="1400"/>
              <a:buNone/>
              <a:defRPr sz="1800"/>
            </a:lvl3pPr>
            <a:lvl4pPr lvl="3" algn="l" rtl="0">
              <a:lnSpc>
                <a:spcPct val="100000"/>
              </a:lnSpc>
              <a:spcBef>
                <a:spcPts val="0"/>
              </a:spcBef>
              <a:spcAft>
                <a:spcPts val="0"/>
              </a:spcAft>
              <a:buSzPts val="1400"/>
              <a:buNone/>
              <a:defRPr sz="1800"/>
            </a:lvl4pPr>
            <a:lvl5pPr lvl="4" algn="l" rtl="0">
              <a:lnSpc>
                <a:spcPct val="100000"/>
              </a:lnSpc>
              <a:spcBef>
                <a:spcPts val="0"/>
              </a:spcBef>
              <a:spcAft>
                <a:spcPts val="0"/>
              </a:spcAft>
              <a:buSzPts val="1400"/>
              <a:buNone/>
              <a:defRPr sz="1800"/>
            </a:lvl5pPr>
            <a:lvl6pPr lvl="5" algn="l" rtl="0">
              <a:lnSpc>
                <a:spcPct val="100000"/>
              </a:lnSpc>
              <a:spcBef>
                <a:spcPts val="0"/>
              </a:spcBef>
              <a:spcAft>
                <a:spcPts val="0"/>
              </a:spcAft>
              <a:buSzPts val="1400"/>
              <a:buNone/>
              <a:defRPr sz="1800"/>
            </a:lvl6pPr>
            <a:lvl7pPr lvl="6" algn="l" rtl="0">
              <a:lnSpc>
                <a:spcPct val="100000"/>
              </a:lnSpc>
              <a:spcBef>
                <a:spcPts val="0"/>
              </a:spcBef>
              <a:spcAft>
                <a:spcPts val="0"/>
              </a:spcAft>
              <a:buSzPts val="1400"/>
              <a:buNone/>
              <a:defRPr sz="1800"/>
            </a:lvl7pPr>
            <a:lvl8pPr lvl="7" algn="l" rtl="0">
              <a:lnSpc>
                <a:spcPct val="100000"/>
              </a:lnSpc>
              <a:spcBef>
                <a:spcPts val="0"/>
              </a:spcBef>
              <a:spcAft>
                <a:spcPts val="0"/>
              </a:spcAft>
              <a:buSzPts val="1400"/>
              <a:buNone/>
              <a:defRPr sz="1800"/>
            </a:lvl8pPr>
            <a:lvl9pPr lvl="8" algn="l" rtl="0">
              <a:lnSpc>
                <a:spcPct val="100000"/>
              </a:lnSpc>
              <a:spcBef>
                <a:spcPts val="0"/>
              </a:spcBef>
              <a:spcAft>
                <a:spcPts val="0"/>
              </a:spcAft>
              <a:buSzPts val="1400"/>
              <a:buNone/>
              <a:defRPr sz="1800"/>
            </a:lvl9pPr>
          </a:lstStyle>
          <a:p>
            <a:endParaRPr/>
          </a:p>
        </p:txBody>
      </p:sp>
    </p:spTree>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matchingName="Red/Gray 1 Content 1">
  <p:cSld name="Red/Gray 1 Content_1">
    <p:bg>
      <p:bgPr>
        <a:solidFill>
          <a:srgbClr val="CFCDC9"/>
        </a:solidFill>
        <a:effectLst/>
      </p:bgPr>
    </p:bg>
    <p:spTree>
      <p:nvGrpSpPr>
        <p:cNvPr id="1" name="Shape 858"/>
        <p:cNvGrpSpPr/>
        <p:nvPr/>
      </p:nvGrpSpPr>
      <p:grpSpPr>
        <a:xfrm>
          <a:off x="0" y="0"/>
          <a:ext cx="0" cy="0"/>
          <a:chOff x="0" y="0"/>
          <a:chExt cx="0" cy="0"/>
        </a:xfrm>
      </p:grpSpPr>
      <p:sp>
        <p:nvSpPr>
          <p:cNvPr id="859" name="Google Shape;859;p141"/>
          <p:cNvSpPr txBox="1">
            <a:spLocks noGrp="1"/>
          </p:cNvSpPr>
          <p:nvPr>
            <p:ph type="dt" idx="10"/>
          </p:nvPr>
        </p:nvSpPr>
        <p:spPr>
          <a:xfrm>
            <a:off x="152400" y="4806072"/>
            <a:ext cx="2133600" cy="1845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000000"/>
              </a:buClr>
              <a:buSzPts val="1400"/>
              <a:buFont typeface="Arial"/>
              <a:buNone/>
              <a:defRPr sz="600" b="0" i="0" u="none" strike="noStrike" cap="none">
                <a:solidFill>
                  <a:srgbClr val="6C6463"/>
                </a:solidFill>
                <a:latin typeface="Cabin"/>
                <a:ea typeface="Cabin"/>
                <a:cs typeface="Cabin"/>
                <a:sym typeface="Cab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9pPr>
          </a:lstStyle>
          <a:p>
            <a:endParaRPr/>
          </a:p>
        </p:txBody>
      </p:sp>
      <p:sp>
        <p:nvSpPr>
          <p:cNvPr id="860" name="Google Shape;860;p141"/>
          <p:cNvSpPr txBox="1">
            <a:spLocks noGrp="1"/>
          </p:cNvSpPr>
          <p:nvPr>
            <p:ph type="ftr" idx="11"/>
          </p:nvPr>
        </p:nvSpPr>
        <p:spPr>
          <a:xfrm>
            <a:off x="3124200" y="4806072"/>
            <a:ext cx="2895600" cy="184500"/>
          </a:xfrm>
          <a:prstGeom prst="rect">
            <a:avLst/>
          </a:prstGeom>
          <a:noFill/>
          <a:ln>
            <a:noFill/>
          </a:ln>
        </p:spPr>
        <p:txBody>
          <a:bodyPr spcFirstLastPara="1" wrap="square" lIns="91425" tIns="91425" rIns="91425" bIns="91425" anchor="ctr" anchorCtr="0">
            <a:noAutofit/>
          </a:bodyPr>
          <a:lstStyle>
            <a:lvl1pPr marR="0" lvl="0" algn="ctr" rtl="0">
              <a:lnSpc>
                <a:spcPct val="100000"/>
              </a:lnSpc>
              <a:spcBef>
                <a:spcPts val="0"/>
              </a:spcBef>
              <a:spcAft>
                <a:spcPts val="0"/>
              </a:spcAft>
              <a:buClr>
                <a:srgbClr val="000000"/>
              </a:buClr>
              <a:buSzPts val="1400"/>
              <a:buFont typeface="Arial"/>
              <a:buNone/>
              <a:defRPr sz="600" b="0" i="0" u="none" strike="noStrike" cap="none">
                <a:solidFill>
                  <a:srgbClr val="6C6463"/>
                </a:solidFill>
                <a:latin typeface="Cabin"/>
                <a:ea typeface="Cabin"/>
                <a:cs typeface="Cabin"/>
                <a:sym typeface="Cab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9pPr>
          </a:lstStyle>
          <a:p>
            <a:endParaRPr/>
          </a:p>
        </p:txBody>
      </p:sp>
      <p:sp>
        <p:nvSpPr>
          <p:cNvPr id="861" name="Google Shape;861;p141"/>
          <p:cNvSpPr txBox="1">
            <a:spLocks noGrp="1"/>
          </p:cNvSpPr>
          <p:nvPr>
            <p:ph type="sldNum" idx="12"/>
          </p:nvPr>
        </p:nvSpPr>
        <p:spPr>
          <a:xfrm>
            <a:off x="6858000" y="4806072"/>
            <a:ext cx="2133600" cy="1845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1pPr>
            <a:lvl2pPr marL="0" marR="0" lvl="1"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2pPr>
            <a:lvl3pPr marL="0" marR="0" lvl="2"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3pPr>
            <a:lvl4pPr marL="0" marR="0" lvl="3"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4pPr>
            <a:lvl5pPr marL="0" marR="0" lvl="4"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5pPr>
            <a:lvl6pPr marL="0" marR="0" lvl="5"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6pPr>
            <a:lvl7pPr marL="0" marR="0" lvl="6"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7pPr>
            <a:lvl8pPr marL="0" marR="0" lvl="7"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8pPr>
            <a:lvl9pPr marL="0" marR="0" lvl="8"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9pPr>
          </a:lstStyle>
          <a:p>
            <a:pPr marL="0" lvl="0" indent="0" algn="r" rtl="0">
              <a:spcBef>
                <a:spcPts val="0"/>
              </a:spcBef>
              <a:spcAft>
                <a:spcPts val="0"/>
              </a:spcAft>
              <a:buNone/>
            </a:pPr>
            <a:fld id="{00000000-1234-1234-1234-123412341234}" type="slidenum">
              <a:rPr lang="en"/>
              <a:t>‹#›</a:t>
            </a:fld>
            <a:endParaRPr/>
          </a:p>
        </p:txBody>
      </p:sp>
      <p:sp>
        <p:nvSpPr>
          <p:cNvPr id="862" name="Google Shape;862;p141"/>
          <p:cNvSpPr txBox="1">
            <a:spLocks noGrp="1"/>
          </p:cNvSpPr>
          <p:nvPr>
            <p:ph type="title"/>
          </p:nvPr>
        </p:nvSpPr>
        <p:spPr>
          <a:xfrm>
            <a:off x="686104" y="677485"/>
            <a:ext cx="7772400" cy="458100"/>
          </a:xfrm>
          <a:prstGeom prst="rect">
            <a:avLst/>
          </a:prstGeom>
          <a:noFill/>
          <a:ln>
            <a:noFill/>
          </a:ln>
        </p:spPr>
        <p:txBody>
          <a:bodyPr spcFirstLastPara="1" wrap="square" lIns="91425" tIns="91425" rIns="91425" bIns="91425" anchor="b" anchorCtr="0">
            <a:noAutofit/>
          </a:bodyPr>
          <a:lstStyle>
            <a:lvl1pPr marR="0" lvl="0" algn="l" rtl="0">
              <a:lnSpc>
                <a:spcPct val="100000"/>
              </a:lnSpc>
              <a:spcBef>
                <a:spcPts val="0"/>
              </a:spcBef>
              <a:spcAft>
                <a:spcPts val="0"/>
              </a:spcAft>
              <a:buClr>
                <a:srgbClr val="BA0C2F"/>
              </a:buClr>
              <a:buSzPts val="1400"/>
              <a:buFont typeface="Cabin"/>
              <a:buNone/>
              <a:defRPr sz="2400" b="0" i="0" u="none" strike="noStrike" cap="none">
                <a:solidFill>
                  <a:srgbClr val="BA0C2F"/>
                </a:solidFill>
                <a:latin typeface="Cabin"/>
                <a:ea typeface="Cabin"/>
                <a:cs typeface="Cabin"/>
                <a:sym typeface="Cab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863" name="Google Shape;863;p141"/>
          <p:cNvSpPr txBox="1">
            <a:spLocks noGrp="1"/>
          </p:cNvSpPr>
          <p:nvPr>
            <p:ph type="body" idx="1"/>
          </p:nvPr>
        </p:nvSpPr>
        <p:spPr>
          <a:xfrm>
            <a:off x="685800" y="1286662"/>
            <a:ext cx="7772400" cy="3174900"/>
          </a:xfrm>
          <a:prstGeom prst="rect">
            <a:avLst/>
          </a:prstGeom>
          <a:noFill/>
          <a:ln>
            <a:noFill/>
          </a:ln>
        </p:spPr>
        <p:txBody>
          <a:bodyPr spcFirstLastPara="1" wrap="square" lIns="91425" tIns="91425" rIns="91425" bIns="91425" anchor="t" anchorCtr="0">
            <a:noAutofit/>
          </a:bodyPr>
          <a:lstStyle>
            <a:lvl1pPr marL="457200" marR="0" lvl="0" indent="-330200" algn="l" rtl="0">
              <a:lnSpc>
                <a:spcPct val="100000"/>
              </a:lnSpc>
              <a:spcBef>
                <a:spcPts val="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1pPr>
            <a:lvl2pPr marL="914400" marR="0" lvl="1" indent="-330200" algn="l" rtl="0">
              <a:lnSpc>
                <a:spcPct val="100000"/>
              </a:lnSpc>
              <a:spcBef>
                <a:spcPts val="80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2pPr>
            <a:lvl3pPr marL="1371600" marR="0" lvl="2" indent="-342900" algn="l" rtl="0">
              <a:lnSpc>
                <a:spcPct val="100000"/>
              </a:lnSpc>
              <a:spcBef>
                <a:spcPts val="800"/>
              </a:spcBef>
              <a:spcAft>
                <a:spcPts val="0"/>
              </a:spcAft>
              <a:buClr>
                <a:srgbClr val="6C6463"/>
              </a:buClr>
              <a:buSzPts val="1800"/>
              <a:buFont typeface="Arial"/>
              <a:buChar char="•"/>
              <a:defRPr sz="1800" b="0" i="0" u="none" strike="noStrike" cap="none">
                <a:solidFill>
                  <a:srgbClr val="6C6463"/>
                </a:solidFill>
                <a:latin typeface="Cabin"/>
                <a:ea typeface="Cabin"/>
                <a:cs typeface="Cabin"/>
                <a:sym typeface="Cabin"/>
              </a:defRPr>
            </a:lvl3pPr>
            <a:lvl4pPr marL="1828800" marR="0" lvl="3" indent="-330200" algn="l" rtl="0">
              <a:lnSpc>
                <a:spcPct val="100000"/>
              </a:lnSpc>
              <a:spcBef>
                <a:spcPts val="32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4pPr>
            <a:lvl5pPr marL="2286000" marR="0" lvl="4" indent="-317500" algn="l" rtl="0">
              <a:lnSpc>
                <a:spcPct val="100000"/>
              </a:lnSpc>
              <a:spcBef>
                <a:spcPts val="280"/>
              </a:spcBef>
              <a:spcAft>
                <a:spcPts val="0"/>
              </a:spcAft>
              <a:buClr>
                <a:srgbClr val="6C6463"/>
              </a:buClr>
              <a:buSzPts val="1400"/>
              <a:buFont typeface="Arial"/>
              <a:buChar char="»"/>
              <a:defRPr sz="1400" b="0" i="0" u="none" strike="noStrike" cap="none">
                <a:solidFill>
                  <a:srgbClr val="6C6463"/>
                </a:solidFill>
                <a:latin typeface="Cabin"/>
                <a:ea typeface="Cabin"/>
                <a:cs typeface="Cabin"/>
                <a:sym typeface="Cabin"/>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9pPr>
          </a:lstStyle>
          <a:p>
            <a:endParaRPr/>
          </a:p>
        </p:txBody>
      </p:sp>
    </p:spTree>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matchingName="Red/Gray 1 Content 1 1">
  <p:cSld name="Red/Gray 1 Content_1_1">
    <p:bg>
      <p:bgPr>
        <a:solidFill>
          <a:srgbClr val="CFCDC9"/>
        </a:solidFill>
        <a:effectLst/>
      </p:bgPr>
    </p:bg>
    <p:spTree>
      <p:nvGrpSpPr>
        <p:cNvPr id="1" name="Shape 864"/>
        <p:cNvGrpSpPr/>
        <p:nvPr/>
      </p:nvGrpSpPr>
      <p:grpSpPr>
        <a:xfrm>
          <a:off x="0" y="0"/>
          <a:ext cx="0" cy="0"/>
          <a:chOff x="0" y="0"/>
          <a:chExt cx="0" cy="0"/>
        </a:xfrm>
      </p:grpSpPr>
      <p:sp>
        <p:nvSpPr>
          <p:cNvPr id="865" name="Google Shape;865;p142"/>
          <p:cNvSpPr txBox="1">
            <a:spLocks noGrp="1"/>
          </p:cNvSpPr>
          <p:nvPr>
            <p:ph type="dt" idx="10"/>
          </p:nvPr>
        </p:nvSpPr>
        <p:spPr>
          <a:xfrm>
            <a:off x="152400" y="4806072"/>
            <a:ext cx="2133600" cy="1845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000000"/>
              </a:buClr>
              <a:buSzPts val="1400"/>
              <a:buFont typeface="Arial"/>
              <a:buNone/>
              <a:defRPr sz="600" b="0" i="0" u="none" strike="noStrike" cap="none">
                <a:solidFill>
                  <a:srgbClr val="6C6463"/>
                </a:solidFill>
                <a:latin typeface="Cabin"/>
                <a:ea typeface="Cabin"/>
                <a:cs typeface="Cabin"/>
                <a:sym typeface="Cab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9pPr>
          </a:lstStyle>
          <a:p>
            <a:endParaRPr/>
          </a:p>
        </p:txBody>
      </p:sp>
      <p:sp>
        <p:nvSpPr>
          <p:cNvPr id="866" name="Google Shape;866;p142"/>
          <p:cNvSpPr txBox="1">
            <a:spLocks noGrp="1"/>
          </p:cNvSpPr>
          <p:nvPr>
            <p:ph type="ftr" idx="11"/>
          </p:nvPr>
        </p:nvSpPr>
        <p:spPr>
          <a:xfrm>
            <a:off x="3124200" y="4806072"/>
            <a:ext cx="2895600" cy="184500"/>
          </a:xfrm>
          <a:prstGeom prst="rect">
            <a:avLst/>
          </a:prstGeom>
          <a:noFill/>
          <a:ln>
            <a:noFill/>
          </a:ln>
        </p:spPr>
        <p:txBody>
          <a:bodyPr spcFirstLastPara="1" wrap="square" lIns="91425" tIns="91425" rIns="91425" bIns="91425" anchor="ctr" anchorCtr="0">
            <a:noAutofit/>
          </a:bodyPr>
          <a:lstStyle>
            <a:lvl1pPr marR="0" lvl="0" algn="ctr" rtl="0">
              <a:lnSpc>
                <a:spcPct val="100000"/>
              </a:lnSpc>
              <a:spcBef>
                <a:spcPts val="0"/>
              </a:spcBef>
              <a:spcAft>
                <a:spcPts val="0"/>
              </a:spcAft>
              <a:buClr>
                <a:srgbClr val="000000"/>
              </a:buClr>
              <a:buSzPts val="1400"/>
              <a:buFont typeface="Arial"/>
              <a:buNone/>
              <a:defRPr sz="600" b="0" i="0" u="none" strike="noStrike" cap="none">
                <a:solidFill>
                  <a:srgbClr val="6C6463"/>
                </a:solidFill>
                <a:latin typeface="Cabin"/>
                <a:ea typeface="Cabin"/>
                <a:cs typeface="Cabin"/>
                <a:sym typeface="Cab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9pPr>
          </a:lstStyle>
          <a:p>
            <a:endParaRPr/>
          </a:p>
        </p:txBody>
      </p:sp>
      <p:sp>
        <p:nvSpPr>
          <p:cNvPr id="867" name="Google Shape;867;p142"/>
          <p:cNvSpPr txBox="1">
            <a:spLocks noGrp="1"/>
          </p:cNvSpPr>
          <p:nvPr>
            <p:ph type="sldNum" idx="12"/>
          </p:nvPr>
        </p:nvSpPr>
        <p:spPr>
          <a:xfrm>
            <a:off x="6858000" y="4806072"/>
            <a:ext cx="2133600" cy="1845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1pPr>
            <a:lvl2pPr marL="0" marR="0" lvl="1"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2pPr>
            <a:lvl3pPr marL="0" marR="0" lvl="2"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3pPr>
            <a:lvl4pPr marL="0" marR="0" lvl="3"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4pPr>
            <a:lvl5pPr marL="0" marR="0" lvl="4"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5pPr>
            <a:lvl6pPr marL="0" marR="0" lvl="5"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6pPr>
            <a:lvl7pPr marL="0" marR="0" lvl="6"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7pPr>
            <a:lvl8pPr marL="0" marR="0" lvl="7"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8pPr>
            <a:lvl9pPr marL="0" marR="0" lvl="8"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9pPr>
          </a:lstStyle>
          <a:p>
            <a:pPr marL="0" lvl="0" indent="0" algn="r" rtl="0">
              <a:spcBef>
                <a:spcPts val="0"/>
              </a:spcBef>
              <a:spcAft>
                <a:spcPts val="0"/>
              </a:spcAft>
              <a:buNone/>
            </a:pPr>
            <a:fld id="{00000000-1234-1234-1234-123412341234}" type="slidenum">
              <a:rPr lang="en"/>
              <a:t>‹#›</a:t>
            </a:fld>
            <a:endParaRPr/>
          </a:p>
        </p:txBody>
      </p:sp>
      <p:sp>
        <p:nvSpPr>
          <p:cNvPr id="868" name="Google Shape;868;p142"/>
          <p:cNvSpPr txBox="1">
            <a:spLocks noGrp="1"/>
          </p:cNvSpPr>
          <p:nvPr>
            <p:ph type="title"/>
          </p:nvPr>
        </p:nvSpPr>
        <p:spPr>
          <a:xfrm>
            <a:off x="686104" y="677485"/>
            <a:ext cx="7772400" cy="458100"/>
          </a:xfrm>
          <a:prstGeom prst="rect">
            <a:avLst/>
          </a:prstGeom>
          <a:noFill/>
          <a:ln>
            <a:noFill/>
          </a:ln>
        </p:spPr>
        <p:txBody>
          <a:bodyPr spcFirstLastPara="1" wrap="square" lIns="91425" tIns="91425" rIns="91425" bIns="91425" anchor="b" anchorCtr="0">
            <a:noAutofit/>
          </a:bodyPr>
          <a:lstStyle>
            <a:lvl1pPr marR="0" lvl="0" algn="l" rtl="0">
              <a:lnSpc>
                <a:spcPct val="100000"/>
              </a:lnSpc>
              <a:spcBef>
                <a:spcPts val="0"/>
              </a:spcBef>
              <a:spcAft>
                <a:spcPts val="0"/>
              </a:spcAft>
              <a:buClr>
                <a:srgbClr val="BA0C2F"/>
              </a:buClr>
              <a:buSzPts val="1400"/>
              <a:buFont typeface="Cabin"/>
              <a:buNone/>
              <a:defRPr sz="2400" b="0" i="0" u="none" strike="noStrike" cap="none">
                <a:solidFill>
                  <a:srgbClr val="BA0C2F"/>
                </a:solidFill>
                <a:latin typeface="Cabin"/>
                <a:ea typeface="Cabin"/>
                <a:cs typeface="Cabin"/>
                <a:sym typeface="Cab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869" name="Google Shape;869;p142"/>
          <p:cNvSpPr txBox="1">
            <a:spLocks noGrp="1"/>
          </p:cNvSpPr>
          <p:nvPr>
            <p:ph type="body" idx="1"/>
          </p:nvPr>
        </p:nvSpPr>
        <p:spPr>
          <a:xfrm>
            <a:off x="685800" y="1286662"/>
            <a:ext cx="7772400" cy="3174900"/>
          </a:xfrm>
          <a:prstGeom prst="rect">
            <a:avLst/>
          </a:prstGeom>
          <a:noFill/>
          <a:ln>
            <a:noFill/>
          </a:ln>
        </p:spPr>
        <p:txBody>
          <a:bodyPr spcFirstLastPara="1" wrap="square" lIns="91425" tIns="91425" rIns="91425" bIns="91425" anchor="t" anchorCtr="0">
            <a:noAutofit/>
          </a:bodyPr>
          <a:lstStyle>
            <a:lvl1pPr marL="457200" marR="0" lvl="0" indent="-330200" algn="l" rtl="0">
              <a:lnSpc>
                <a:spcPct val="100000"/>
              </a:lnSpc>
              <a:spcBef>
                <a:spcPts val="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1pPr>
            <a:lvl2pPr marL="914400" marR="0" lvl="1" indent="-330200" algn="l" rtl="0">
              <a:lnSpc>
                <a:spcPct val="100000"/>
              </a:lnSpc>
              <a:spcBef>
                <a:spcPts val="80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2pPr>
            <a:lvl3pPr marL="1371600" marR="0" lvl="2" indent="-342900" algn="l" rtl="0">
              <a:lnSpc>
                <a:spcPct val="100000"/>
              </a:lnSpc>
              <a:spcBef>
                <a:spcPts val="800"/>
              </a:spcBef>
              <a:spcAft>
                <a:spcPts val="0"/>
              </a:spcAft>
              <a:buClr>
                <a:srgbClr val="6C6463"/>
              </a:buClr>
              <a:buSzPts val="1800"/>
              <a:buFont typeface="Arial"/>
              <a:buChar char="•"/>
              <a:defRPr sz="1800" b="0" i="0" u="none" strike="noStrike" cap="none">
                <a:solidFill>
                  <a:srgbClr val="6C6463"/>
                </a:solidFill>
                <a:latin typeface="Cabin"/>
                <a:ea typeface="Cabin"/>
                <a:cs typeface="Cabin"/>
                <a:sym typeface="Cabin"/>
              </a:defRPr>
            </a:lvl3pPr>
            <a:lvl4pPr marL="1828800" marR="0" lvl="3" indent="-330200" algn="l" rtl="0">
              <a:lnSpc>
                <a:spcPct val="100000"/>
              </a:lnSpc>
              <a:spcBef>
                <a:spcPts val="32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4pPr>
            <a:lvl5pPr marL="2286000" marR="0" lvl="4" indent="-317500" algn="l" rtl="0">
              <a:lnSpc>
                <a:spcPct val="100000"/>
              </a:lnSpc>
              <a:spcBef>
                <a:spcPts val="280"/>
              </a:spcBef>
              <a:spcAft>
                <a:spcPts val="0"/>
              </a:spcAft>
              <a:buClr>
                <a:srgbClr val="6C6463"/>
              </a:buClr>
              <a:buSzPts val="1400"/>
              <a:buFont typeface="Arial"/>
              <a:buChar char="»"/>
              <a:defRPr sz="1400" b="0" i="0" u="none" strike="noStrike" cap="none">
                <a:solidFill>
                  <a:srgbClr val="6C6463"/>
                </a:solidFill>
                <a:latin typeface="Cabin"/>
                <a:ea typeface="Cabin"/>
                <a:cs typeface="Cabin"/>
                <a:sym typeface="Cabin"/>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9pPr>
          </a:lstStyle>
          <a:p>
            <a:endParaRPr/>
          </a:p>
        </p:txBody>
      </p:sp>
    </p:spTree>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matchingName="1_Red/Gray 2 Content 1">
  <p:cSld name="1_Red/Gray 2 Content_1">
    <p:bg>
      <p:bgPr>
        <a:solidFill>
          <a:schemeClr val="lt1"/>
        </a:solidFill>
        <a:effectLst/>
      </p:bgPr>
    </p:bg>
    <p:spTree>
      <p:nvGrpSpPr>
        <p:cNvPr id="1" name="Shape 870"/>
        <p:cNvGrpSpPr/>
        <p:nvPr/>
      </p:nvGrpSpPr>
      <p:grpSpPr>
        <a:xfrm>
          <a:off x="0" y="0"/>
          <a:ext cx="0" cy="0"/>
          <a:chOff x="0" y="0"/>
          <a:chExt cx="0" cy="0"/>
        </a:xfrm>
      </p:grpSpPr>
      <p:sp>
        <p:nvSpPr>
          <p:cNvPr id="871" name="Google Shape;871;p143"/>
          <p:cNvSpPr txBox="1">
            <a:spLocks noGrp="1"/>
          </p:cNvSpPr>
          <p:nvPr>
            <p:ph type="body" idx="1"/>
          </p:nvPr>
        </p:nvSpPr>
        <p:spPr>
          <a:xfrm>
            <a:off x="686104" y="1286662"/>
            <a:ext cx="3809700" cy="3174900"/>
          </a:xfrm>
          <a:prstGeom prst="rect">
            <a:avLst/>
          </a:prstGeom>
          <a:noFill/>
          <a:ln>
            <a:noFill/>
          </a:ln>
        </p:spPr>
        <p:txBody>
          <a:bodyPr spcFirstLastPara="1" wrap="square" lIns="91425" tIns="91425" rIns="91425" bIns="91425" anchor="t" anchorCtr="0">
            <a:noAutofit/>
          </a:bodyPr>
          <a:lstStyle>
            <a:lvl1pPr marL="457200" marR="0" lvl="0" indent="-330200" algn="l" rtl="0">
              <a:lnSpc>
                <a:spcPct val="100000"/>
              </a:lnSpc>
              <a:spcBef>
                <a:spcPts val="0"/>
              </a:spcBef>
              <a:spcAft>
                <a:spcPts val="0"/>
              </a:spcAft>
              <a:buClr>
                <a:srgbClr val="6C6463"/>
              </a:buClr>
              <a:buSzPts val="1600"/>
              <a:buChar char="•"/>
              <a:defRPr sz="1600" i="0" u="none" strike="noStrike" cap="none">
                <a:solidFill>
                  <a:srgbClr val="6C6463"/>
                </a:solidFill>
              </a:defRPr>
            </a:lvl1pPr>
            <a:lvl2pPr marL="914400" marR="0" lvl="1" indent="-330200" algn="l" rtl="0">
              <a:lnSpc>
                <a:spcPct val="100000"/>
              </a:lnSpc>
              <a:spcBef>
                <a:spcPts val="800"/>
              </a:spcBef>
              <a:spcAft>
                <a:spcPts val="0"/>
              </a:spcAft>
              <a:buClr>
                <a:srgbClr val="6C6463"/>
              </a:buClr>
              <a:buSzPts val="1600"/>
              <a:buChar char="–"/>
              <a:defRPr sz="1600" i="0" u="none" strike="noStrike" cap="none">
                <a:solidFill>
                  <a:srgbClr val="6C6463"/>
                </a:solidFill>
              </a:defRPr>
            </a:lvl2pPr>
            <a:lvl3pPr marL="1371600" marR="0" lvl="2" indent="-330200" algn="l" rtl="0">
              <a:lnSpc>
                <a:spcPct val="100000"/>
              </a:lnSpc>
              <a:spcBef>
                <a:spcPts val="800"/>
              </a:spcBef>
              <a:spcAft>
                <a:spcPts val="0"/>
              </a:spcAft>
              <a:buClr>
                <a:srgbClr val="6C6463"/>
              </a:buClr>
              <a:buSzPts val="1600"/>
              <a:buChar char="•"/>
              <a:defRPr sz="1600" i="0" u="none" strike="noStrike" cap="none">
                <a:solidFill>
                  <a:srgbClr val="6C6463"/>
                </a:solidFill>
              </a:defRPr>
            </a:lvl3pPr>
            <a:lvl4pPr marL="1828800" marR="0" lvl="3" indent="-317500" algn="l" rtl="0">
              <a:lnSpc>
                <a:spcPct val="100000"/>
              </a:lnSpc>
              <a:spcBef>
                <a:spcPts val="280"/>
              </a:spcBef>
              <a:spcAft>
                <a:spcPts val="0"/>
              </a:spcAft>
              <a:buClr>
                <a:srgbClr val="6C6463"/>
              </a:buClr>
              <a:buSzPts val="1400"/>
              <a:buChar char="–"/>
              <a:defRPr sz="1400" i="0" u="none" strike="noStrike" cap="none">
                <a:solidFill>
                  <a:srgbClr val="6C6463"/>
                </a:solidFill>
              </a:defRPr>
            </a:lvl4pPr>
            <a:lvl5pPr marL="2286000" marR="0" lvl="4" indent="-330200" algn="l" rtl="0">
              <a:lnSpc>
                <a:spcPct val="100000"/>
              </a:lnSpc>
              <a:spcBef>
                <a:spcPts val="320"/>
              </a:spcBef>
              <a:spcAft>
                <a:spcPts val="0"/>
              </a:spcAft>
              <a:buClr>
                <a:srgbClr val="6C6463"/>
              </a:buClr>
              <a:buSzPts val="1600"/>
              <a:buChar char="»"/>
              <a:defRPr sz="1600" i="0" u="none" strike="noStrike" cap="none">
                <a:solidFill>
                  <a:srgbClr val="6C6463"/>
                </a:solidFill>
              </a:defRPr>
            </a:lvl5pPr>
            <a:lvl6pPr marL="2743200" marR="0" lvl="5" indent="-342900" algn="l" rtl="0">
              <a:lnSpc>
                <a:spcPct val="100000"/>
              </a:lnSpc>
              <a:spcBef>
                <a:spcPts val="360"/>
              </a:spcBef>
              <a:spcAft>
                <a:spcPts val="0"/>
              </a:spcAft>
              <a:buClr>
                <a:schemeClr val="dk1"/>
              </a:buClr>
              <a:buSzPts val="1800"/>
              <a:buChar char="•"/>
              <a:defRPr sz="1800" i="0" u="none" strike="noStrike" cap="none">
                <a:solidFill>
                  <a:schemeClr val="dk1"/>
                </a:solidFill>
              </a:defRPr>
            </a:lvl6pPr>
            <a:lvl7pPr marL="3200400" marR="0" lvl="6" indent="-342900" algn="l" rtl="0">
              <a:lnSpc>
                <a:spcPct val="100000"/>
              </a:lnSpc>
              <a:spcBef>
                <a:spcPts val="360"/>
              </a:spcBef>
              <a:spcAft>
                <a:spcPts val="0"/>
              </a:spcAft>
              <a:buClr>
                <a:schemeClr val="dk1"/>
              </a:buClr>
              <a:buSzPts val="1800"/>
              <a:buChar char="•"/>
              <a:defRPr sz="1800" i="0" u="none" strike="noStrike" cap="none">
                <a:solidFill>
                  <a:schemeClr val="dk1"/>
                </a:solidFill>
              </a:defRPr>
            </a:lvl7pPr>
            <a:lvl8pPr marL="3657600" marR="0" lvl="7" indent="-342900" algn="l" rtl="0">
              <a:lnSpc>
                <a:spcPct val="100000"/>
              </a:lnSpc>
              <a:spcBef>
                <a:spcPts val="360"/>
              </a:spcBef>
              <a:spcAft>
                <a:spcPts val="0"/>
              </a:spcAft>
              <a:buClr>
                <a:schemeClr val="dk1"/>
              </a:buClr>
              <a:buSzPts val="1800"/>
              <a:buChar char="•"/>
              <a:defRPr sz="1800" i="0" u="none" strike="noStrike" cap="none">
                <a:solidFill>
                  <a:schemeClr val="dk1"/>
                </a:solidFill>
              </a:defRPr>
            </a:lvl8pPr>
            <a:lvl9pPr marL="4114800" marR="0" lvl="8" indent="-342900" algn="l" rtl="0">
              <a:lnSpc>
                <a:spcPct val="100000"/>
              </a:lnSpc>
              <a:spcBef>
                <a:spcPts val="360"/>
              </a:spcBef>
              <a:spcAft>
                <a:spcPts val="0"/>
              </a:spcAft>
              <a:buClr>
                <a:schemeClr val="dk1"/>
              </a:buClr>
              <a:buSzPts val="1800"/>
              <a:buChar char="•"/>
              <a:defRPr sz="1800" i="0" u="none" strike="noStrike" cap="none">
                <a:solidFill>
                  <a:schemeClr val="dk1"/>
                </a:solidFill>
              </a:defRPr>
            </a:lvl9pPr>
          </a:lstStyle>
          <a:p>
            <a:endParaRPr/>
          </a:p>
        </p:txBody>
      </p:sp>
      <p:sp>
        <p:nvSpPr>
          <p:cNvPr id="872" name="Google Shape;872;p143"/>
          <p:cNvSpPr txBox="1">
            <a:spLocks noGrp="1"/>
          </p:cNvSpPr>
          <p:nvPr>
            <p:ph type="body" idx="2"/>
          </p:nvPr>
        </p:nvSpPr>
        <p:spPr>
          <a:xfrm>
            <a:off x="4648200" y="1286662"/>
            <a:ext cx="3810300" cy="3174900"/>
          </a:xfrm>
          <a:prstGeom prst="rect">
            <a:avLst/>
          </a:prstGeom>
          <a:noFill/>
          <a:ln>
            <a:noFill/>
          </a:ln>
        </p:spPr>
        <p:txBody>
          <a:bodyPr spcFirstLastPara="1" wrap="square" lIns="91425" tIns="91425" rIns="91425" bIns="91425" anchor="t" anchorCtr="0">
            <a:noAutofit/>
          </a:bodyPr>
          <a:lstStyle>
            <a:lvl1pPr marL="457200" marR="0" lvl="0" indent="-330200" algn="l" rtl="0">
              <a:lnSpc>
                <a:spcPct val="100000"/>
              </a:lnSpc>
              <a:spcBef>
                <a:spcPts val="0"/>
              </a:spcBef>
              <a:spcAft>
                <a:spcPts val="0"/>
              </a:spcAft>
              <a:buClr>
                <a:srgbClr val="6C6463"/>
              </a:buClr>
              <a:buSzPts val="1600"/>
              <a:buChar char="•"/>
              <a:defRPr sz="1600" i="0" u="none" strike="noStrike" cap="none">
                <a:solidFill>
                  <a:srgbClr val="6C6463"/>
                </a:solidFill>
              </a:defRPr>
            </a:lvl1pPr>
            <a:lvl2pPr marL="914400" marR="0" lvl="1" indent="-330200" algn="l" rtl="0">
              <a:lnSpc>
                <a:spcPct val="100000"/>
              </a:lnSpc>
              <a:spcBef>
                <a:spcPts val="800"/>
              </a:spcBef>
              <a:spcAft>
                <a:spcPts val="0"/>
              </a:spcAft>
              <a:buClr>
                <a:srgbClr val="6C6463"/>
              </a:buClr>
              <a:buSzPts val="1600"/>
              <a:buChar char="–"/>
              <a:defRPr sz="1600" i="0" u="none" strike="noStrike" cap="none">
                <a:solidFill>
                  <a:srgbClr val="6C6463"/>
                </a:solidFill>
              </a:defRPr>
            </a:lvl2pPr>
            <a:lvl3pPr marL="1371600" marR="0" lvl="2" indent="-330200" algn="l" rtl="0">
              <a:lnSpc>
                <a:spcPct val="100000"/>
              </a:lnSpc>
              <a:spcBef>
                <a:spcPts val="800"/>
              </a:spcBef>
              <a:spcAft>
                <a:spcPts val="0"/>
              </a:spcAft>
              <a:buClr>
                <a:srgbClr val="6C6463"/>
              </a:buClr>
              <a:buSzPts val="1600"/>
              <a:buChar char="•"/>
              <a:defRPr sz="1600" i="0" u="none" strike="noStrike" cap="none">
                <a:solidFill>
                  <a:srgbClr val="6C6463"/>
                </a:solidFill>
              </a:defRPr>
            </a:lvl3pPr>
            <a:lvl4pPr marL="1828800" marR="0" lvl="3" indent="-317500" algn="l" rtl="0">
              <a:lnSpc>
                <a:spcPct val="100000"/>
              </a:lnSpc>
              <a:spcBef>
                <a:spcPts val="280"/>
              </a:spcBef>
              <a:spcAft>
                <a:spcPts val="0"/>
              </a:spcAft>
              <a:buClr>
                <a:srgbClr val="6C6463"/>
              </a:buClr>
              <a:buSzPts val="1400"/>
              <a:buChar char="–"/>
              <a:defRPr sz="1400" i="0" u="none" strike="noStrike" cap="none">
                <a:solidFill>
                  <a:srgbClr val="6C6463"/>
                </a:solidFill>
              </a:defRPr>
            </a:lvl4pPr>
            <a:lvl5pPr marL="2286000" marR="0" lvl="4" indent="-330200" algn="l" rtl="0">
              <a:lnSpc>
                <a:spcPct val="100000"/>
              </a:lnSpc>
              <a:spcBef>
                <a:spcPts val="320"/>
              </a:spcBef>
              <a:spcAft>
                <a:spcPts val="0"/>
              </a:spcAft>
              <a:buClr>
                <a:srgbClr val="6C6463"/>
              </a:buClr>
              <a:buSzPts val="1600"/>
              <a:buChar char="»"/>
              <a:defRPr sz="1600" i="0" u="none" strike="noStrike" cap="none">
                <a:solidFill>
                  <a:srgbClr val="6C6463"/>
                </a:solidFill>
              </a:defRPr>
            </a:lvl5pPr>
            <a:lvl6pPr marL="2743200" marR="0" lvl="5" indent="-342900" algn="l" rtl="0">
              <a:lnSpc>
                <a:spcPct val="100000"/>
              </a:lnSpc>
              <a:spcBef>
                <a:spcPts val="360"/>
              </a:spcBef>
              <a:spcAft>
                <a:spcPts val="0"/>
              </a:spcAft>
              <a:buClr>
                <a:schemeClr val="dk1"/>
              </a:buClr>
              <a:buSzPts val="1800"/>
              <a:buChar char="•"/>
              <a:defRPr sz="1800" i="0" u="none" strike="noStrike" cap="none">
                <a:solidFill>
                  <a:schemeClr val="dk1"/>
                </a:solidFill>
              </a:defRPr>
            </a:lvl6pPr>
            <a:lvl7pPr marL="3200400" marR="0" lvl="6" indent="-342900" algn="l" rtl="0">
              <a:lnSpc>
                <a:spcPct val="100000"/>
              </a:lnSpc>
              <a:spcBef>
                <a:spcPts val="360"/>
              </a:spcBef>
              <a:spcAft>
                <a:spcPts val="0"/>
              </a:spcAft>
              <a:buClr>
                <a:schemeClr val="dk1"/>
              </a:buClr>
              <a:buSzPts val="1800"/>
              <a:buChar char="•"/>
              <a:defRPr sz="1800" i="0" u="none" strike="noStrike" cap="none">
                <a:solidFill>
                  <a:schemeClr val="dk1"/>
                </a:solidFill>
              </a:defRPr>
            </a:lvl7pPr>
            <a:lvl8pPr marL="3657600" marR="0" lvl="7" indent="-342900" algn="l" rtl="0">
              <a:lnSpc>
                <a:spcPct val="100000"/>
              </a:lnSpc>
              <a:spcBef>
                <a:spcPts val="360"/>
              </a:spcBef>
              <a:spcAft>
                <a:spcPts val="0"/>
              </a:spcAft>
              <a:buClr>
                <a:schemeClr val="dk1"/>
              </a:buClr>
              <a:buSzPts val="1800"/>
              <a:buChar char="•"/>
              <a:defRPr sz="1800" i="0" u="none" strike="noStrike" cap="none">
                <a:solidFill>
                  <a:schemeClr val="dk1"/>
                </a:solidFill>
              </a:defRPr>
            </a:lvl8pPr>
            <a:lvl9pPr marL="4114800" marR="0" lvl="8" indent="-342900" algn="l" rtl="0">
              <a:lnSpc>
                <a:spcPct val="100000"/>
              </a:lnSpc>
              <a:spcBef>
                <a:spcPts val="360"/>
              </a:spcBef>
              <a:spcAft>
                <a:spcPts val="0"/>
              </a:spcAft>
              <a:buClr>
                <a:schemeClr val="dk1"/>
              </a:buClr>
              <a:buSzPts val="1800"/>
              <a:buChar char="•"/>
              <a:defRPr sz="1800" i="0" u="none" strike="noStrike" cap="none">
                <a:solidFill>
                  <a:schemeClr val="dk1"/>
                </a:solidFill>
              </a:defRPr>
            </a:lvl9pPr>
          </a:lstStyle>
          <a:p>
            <a:endParaRPr/>
          </a:p>
        </p:txBody>
      </p:sp>
      <p:sp>
        <p:nvSpPr>
          <p:cNvPr id="873" name="Google Shape;873;p143"/>
          <p:cNvSpPr txBox="1">
            <a:spLocks noGrp="1"/>
          </p:cNvSpPr>
          <p:nvPr>
            <p:ph type="sldNum" idx="12"/>
          </p:nvPr>
        </p:nvSpPr>
        <p:spPr>
          <a:xfrm>
            <a:off x="6858000" y="4806072"/>
            <a:ext cx="2133600" cy="1848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1pPr>
            <a:lvl2pPr marL="0" marR="0" lvl="1"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2pPr>
            <a:lvl3pPr marL="0" marR="0" lvl="2"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3pPr>
            <a:lvl4pPr marL="0" marR="0" lvl="3"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4pPr>
            <a:lvl5pPr marL="0" marR="0" lvl="4"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5pPr>
            <a:lvl6pPr marL="0" marR="0" lvl="5"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6pPr>
            <a:lvl7pPr marL="0" marR="0" lvl="6"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7pPr>
            <a:lvl8pPr marL="0" marR="0" lvl="7"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8pPr>
            <a:lvl9pPr marL="0" marR="0" lvl="8"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9pPr>
          </a:lstStyle>
          <a:p>
            <a:pPr marL="0" lvl="0" indent="0" algn="r" rtl="0">
              <a:spcBef>
                <a:spcPts val="0"/>
              </a:spcBef>
              <a:spcAft>
                <a:spcPts val="0"/>
              </a:spcAft>
              <a:buNone/>
            </a:pPr>
            <a:fld id="{00000000-1234-1234-1234-123412341234}" type="slidenum">
              <a:rPr lang="en"/>
              <a:t>‹#›</a:t>
            </a:fld>
            <a:endParaRPr/>
          </a:p>
        </p:txBody>
      </p:sp>
      <p:sp>
        <p:nvSpPr>
          <p:cNvPr id="874" name="Google Shape;874;p143"/>
          <p:cNvSpPr txBox="1">
            <a:spLocks noGrp="1"/>
          </p:cNvSpPr>
          <p:nvPr>
            <p:ph type="title"/>
          </p:nvPr>
        </p:nvSpPr>
        <p:spPr>
          <a:xfrm>
            <a:off x="686104" y="673810"/>
            <a:ext cx="7772400" cy="461700"/>
          </a:xfrm>
          <a:prstGeom prst="rect">
            <a:avLst/>
          </a:prstGeom>
          <a:noFill/>
          <a:ln>
            <a:noFill/>
          </a:ln>
        </p:spPr>
        <p:txBody>
          <a:bodyPr spcFirstLastPara="1" wrap="square" lIns="91425" tIns="91425" rIns="91425" bIns="91425" anchor="b" anchorCtr="0">
            <a:noAutofit/>
          </a:bodyPr>
          <a:lstStyle>
            <a:lvl1pPr marR="0" lvl="0" algn="l" rtl="0">
              <a:lnSpc>
                <a:spcPct val="100000"/>
              </a:lnSpc>
              <a:spcBef>
                <a:spcPts val="0"/>
              </a:spcBef>
              <a:spcAft>
                <a:spcPts val="0"/>
              </a:spcAft>
              <a:buClr>
                <a:srgbClr val="BA0C2F"/>
              </a:buClr>
              <a:buSzPts val="1400"/>
              <a:buNone/>
              <a:defRPr sz="2400" i="0" u="none" strike="noStrike" cap="none">
                <a:solidFill>
                  <a:srgbClr val="BA0C2F"/>
                </a:solidFill>
              </a:defRPr>
            </a:lvl1pPr>
            <a:lvl2pPr lvl="1" algn="l" rtl="0">
              <a:lnSpc>
                <a:spcPct val="100000"/>
              </a:lnSpc>
              <a:spcBef>
                <a:spcPts val="0"/>
              </a:spcBef>
              <a:spcAft>
                <a:spcPts val="0"/>
              </a:spcAft>
              <a:buSzPts val="1400"/>
              <a:buNone/>
              <a:defRPr sz="1800"/>
            </a:lvl2pPr>
            <a:lvl3pPr lvl="2" algn="l" rtl="0">
              <a:lnSpc>
                <a:spcPct val="100000"/>
              </a:lnSpc>
              <a:spcBef>
                <a:spcPts val="0"/>
              </a:spcBef>
              <a:spcAft>
                <a:spcPts val="0"/>
              </a:spcAft>
              <a:buSzPts val="1400"/>
              <a:buNone/>
              <a:defRPr sz="1800"/>
            </a:lvl3pPr>
            <a:lvl4pPr lvl="3" algn="l" rtl="0">
              <a:lnSpc>
                <a:spcPct val="100000"/>
              </a:lnSpc>
              <a:spcBef>
                <a:spcPts val="0"/>
              </a:spcBef>
              <a:spcAft>
                <a:spcPts val="0"/>
              </a:spcAft>
              <a:buSzPts val="1400"/>
              <a:buNone/>
              <a:defRPr sz="1800"/>
            </a:lvl4pPr>
            <a:lvl5pPr lvl="4" algn="l" rtl="0">
              <a:lnSpc>
                <a:spcPct val="100000"/>
              </a:lnSpc>
              <a:spcBef>
                <a:spcPts val="0"/>
              </a:spcBef>
              <a:spcAft>
                <a:spcPts val="0"/>
              </a:spcAft>
              <a:buSzPts val="1400"/>
              <a:buNone/>
              <a:defRPr sz="1800"/>
            </a:lvl5pPr>
            <a:lvl6pPr lvl="5" algn="l" rtl="0">
              <a:lnSpc>
                <a:spcPct val="100000"/>
              </a:lnSpc>
              <a:spcBef>
                <a:spcPts val="0"/>
              </a:spcBef>
              <a:spcAft>
                <a:spcPts val="0"/>
              </a:spcAft>
              <a:buSzPts val="1400"/>
              <a:buNone/>
              <a:defRPr sz="1800"/>
            </a:lvl6pPr>
            <a:lvl7pPr lvl="6" algn="l" rtl="0">
              <a:lnSpc>
                <a:spcPct val="100000"/>
              </a:lnSpc>
              <a:spcBef>
                <a:spcPts val="0"/>
              </a:spcBef>
              <a:spcAft>
                <a:spcPts val="0"/>
              </a:spcAft>
              <a:buSzPts val="1400"/>
              <a:buNone/>
              <a:defRPr sz="1800"/>
            </a:lvl7pPr>
            <a:lvl8pPr lvl="7" algn="l" rtl="0">
              <a:lnSpc>
                <a:spcPct val="100000"/>
              </a:lnSpc>
              <a:spcBef>
                <a:spcPts val="0"/>
              </a:spcBef>
              <a:spcAft>
                <a:spcPts val="0"/>
              </a:spcAft>
              <a:buSzPts val="1400"/>
              <a:buNone/>
              <a:defRPr sz="1800"/>
            </a:lvl8pPr>
            <a:lvl9pPr lvl="8" algn="l" rtl="0">
              <a:lnSpc>
                <a:spcPct val="100000"/>
              </a:lnSpc>
              <a:spcBef>
                <a:spcPts val="0"/>
              </a:spcBef>
              <a:spcAft>
                <a:spcPts val="0"/>
              </a:spcAft>
              <a:buSzPts val="1400"/>
              <a:buNone/>
              <a:defRPr sz="1800"/>
            </a:lvl9pPr>
          </a:lstStyle>
          <a:p>
            <a:endParaRPr/>
          </a:p>
        </p:txBody>
      </p:sp>
    </p:spTree>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79"/>
        <p:cNvGrpSpPr/>
        <p:nvPr/>
      </p:nvGrpSpPr>
      <p:grpSpPr>
        <a:xfrm>
          <a:off x="0" y="0"/>
          <a:ext cx="0" cy="0"/>
          <a:chOff x="0" y="0"/>
          <a:chExt cx="0" cy="0"/>
        </a:xfrm>
      </p:grpSpPr>
      <p:sp>
        <p:nvSpPr>
          <p:cNvPr id="880" name="Google Shape;880;p145"/>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5200"/>
              <a:buNone/>
              <a:defRPr sz="52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881" name="Google Shape;881;p145"/>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2800"/>
              <a:buNone/>
              <a:defRPr sz="28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882" name="Google Shape;882;p14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883"/>
        <p:cNvGrpSpPr/>
        <p:nvPr/>
      </p:nvGrpSpPr>
      <p:grpSpPr>
        <a:xfrm>
          <a:off x="0" y="0"/>
          <a:ext cx="0" cy="0"/>
          <a:chOff x="0" y="0"/>
          <a:chExt cx="0" cy="0"/>
        </a:xfrm>
      </p:grpSpPr>
      <p:sp>
        <p:nvSpPr>
          <p:cNvPr id="884" name="Google Shape;884;p146"/>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3600"/>
              <a:buNone/>
              <a:defRPr sz="3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885" name="Google Shape;885;p14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1_Red/Gray 2 Content">
  <p:cSld name="1_Red/Gray 2 Content">
    <p:bg>
      <p:bgPr>
        <a:solidFill>
          <a:schemeClr val="lt1"/>
        </a:solidFill>
        <a:effectLst/>
      </p:bgPr>
    </p:bg>
    <p:spTree>
      <p:nvGrpSpPr>
        <p:cNvPr id="1" name="Shape 80"/>
        <p:cNvGrpSpPr/>
        <p:nvPr/>
      </p:nvGrpSpPr>
      <p:grpSpPr>
        <a:xfrm>
          <a:off x="0" y="0"/>
          <a:ext cx="0" cy="0"/>
          <a:chOff x="0" y="0"/>
          <a:chExt cx="0" cy="0"/>
        </a:xfrm>
      </p:grpSpPr>
      <p:sp>
        <p:nvSpPr>
          <p:cNvPr id="81" name="Google Shape;81;p14"/>
          <p:cNvSpPr txBox="1">
            <a:spLocks noGrp="1"/>
          </p:cNvSpPr>
          <p:nvPr>
            <p:ph type="body" idx="1"/>
          </p:nvPr>
        </p:nvSpPr>
        <p:spPr>
          <a:xfrm>
            <a:off x="686104" y="1286662"/>
            <a:ext cx="3809700" cy="3174900"/>
          </a:xfrm>
          <a:prstGeom prst="rect">
            <a:avLst/>
          </a:prstGeom>
          <a:noFill/>
          <a:ln>
            <a:noFill/>
          </a:ln>
        </p:spPr>
        <p:txBody>
          <a:bodyPr spcFirstLastPara="1" wrap="square" lIns="91175" tIns="91175" rIns="91175" bIns="91175" anchor="t" anchorCtr="0">
            <a:noAutofit/>
          </a:bodyPr>
          <a:lstStyle>
            <a:lvl1pPr marL="457200" marR="0" lvl="0" indent="-330200" algn="l" rtl="0">
              <a:spcBef>
                <a:spcPts val="0"/>
              </a:spcBef>
              <a:spcAft>
                <a:spcPts val="0"/>
              </a:spcAft>
              <a:buClr>
                <a:srgbClr val="6C6463"/>
              </a:buClr>
              <a:buSzPts val="1600"/>
              <a:buChar char="•"/>
              <a:defRPr sz="1600" i="0" u="none" strike="noStrike" cap="none">
                <a:solidFill>
                  <a:srgbClr val="6C6463"/>
                </a:solidFill>
              </a:defRPr>
            </a:lvl1pPr>
            <a:lvl2pPr marL="914400" marR="0" lvl="1" indent="-330200" algn="l" rtl="0">
              <a:spcBef>
                <a:spcPts val="800"/>
              </a:spcBef>
              <a:spcAft>
                <a:spcPts val="0"/>
              </a:spcAft>
              <a:buClr>
                <a:srgbClr val="6C6463"/>
              </a:buClr>
              <a:buSzPts val="1600"/>
              <a:buChar char="–"/>
              <a:defRPr sz="1600" i="0" u="none" strike="noStrike" cap="none">
                <a:solidFill>
                  <a:srgbClr val="6C6463"/>
                </a:solidFill>
              </a:defRPr>
            </a:lvl2pPr>
            <a:lvl3pPr marL="1371600" marR="0" lvl="2" indent="-330200" algn="l" rtl="0">
              <a:spcBef>
                <a:spcPts val="800"/>
              </a:spcBef>
              <a:spcAft>
                <a:spcPts val="0"/>
              </a:spcAft>
              <a:buClr>
                <a:srgbClr val="6C6463"/>
              </a:buClr>
              <a:buSzPts val="1600"/>
              <a:buChar char="•"/>
              <a:defRPr sz="1600" i="0" u="none" strike="noStrike" cap="none">
                <a:solidFill>
                  <a:srgbClr val="6C6463"/>
                </a:solidFill>
              </a:defRPr>
            </a:lvl3pPr>
            <a:lvl4pPr marL="1828800" marR="0" lvl="3" indent="-317500" algn="l" rtl="0">
              <a:spcBef>
                <a:spcPts val="300"/>
              </a:spcBef>
              <a:spcAft>
                <a:spcPts val="0"/>
              </a:spcAft>
              <a:buClr>
                <a:srgbClr val="6C6463"/>
              </a:buClr>
              <a:buSzPts val="1400"/>
              <a:buChar char="–"/>
              <a:defRPr sz="1400" i="0" u="none" strike="noStrike" cap="none">
                <a:solidFill>
                  <a:srgbClr val="6C6463"/>
                </a:solidFill>
              </a:defRPr>
            </a:lvl4pPr>
            <a:lvl5pPr marL="2286000" marR="0" lvl="4" indent="-330200" algn="l" rtl="0">
              <a:spcBef>
                <a:spcPts val="300"/>
              </a:spcBef>
              <a:spcAft>
                <a:spcPts val="0"/>
              </a:spcAft>
              <a:buClr>
                <a:srgbClr val="6C6463"/>
              </a:buClr>
              <a:buSzPts val="1600"/>
              <a:buChar char="»"/>
              <a:defRPr sz="1600" i="0" u="none" strike="noStrike" cap="none">
                <a:solidFill>
                  <a:srgbClr val="6C6463"/>
                </a:solidFill>
              </a:defRPr>
            </a:lvl5pPr>
            <a:lvl6pPr marL="2743200" marR="0" lvl="5" indent="-342900" algn="l" rtl="0">
              <a:spcBef>
                <a:spcPts val="400"/>
              </a:spcBef>
              <a:spcAft>
                <a:spcPts val="0"/>
              </a:spcAft>
              <a:buClr>
                <a:schemeClr val="dk1"/>
              </a:buClr>
              <a:buSzPts val="1800"/>
              <a:buChar char="•"/>
              <a:defRPr sz="1800" i="0" u="none" strike="noStrike" cap="none">
                <a:solidFill>
                  <a:schemeClr val="dk1"/>
                </a:solidFill>
              </a:defRPr>
            </a:lvl6pPr>
            <a:lvl7pPr marL="3200400" marR="0" lvl="6" indent="-342900" algn="l" rtl="0">
              <a:spcBef>
                <a:spcPts val="400"/>
              </a:spcBef>
              <a:spcAft>
                <a:spcPts val="0"/>
              </a:spcAft>
              <a:buClr>
                <a:schemeClr val="dk1"/>
              </a:buClr>
              <a:buSzPts val="1800"/>
              <a:buChar char="•"/>
              <a:defRPr sz="1800" i="0" u="none" strike="noStrike" cap="none">
                <a:solidFill>
                  <a:schemeClr val="dk1"/>
                </a:solidFill>
              </a:defRPr>
            </a:lvl7pPr>
            <a:lvl8pPr marL="3657600" marR="0" lvl="7" indent="-342900" algn="l" rtl="0">
              <a:spcBef>
                <a:spcPts val="400"/>
              </a:spcBef>
              <a:spcAft>
                <a:spcPts val="0"/>
              </a:spcAft>
              <a:buClr>
                <a:schemeClr val="dk1"/>
              </a:buClr>
              <a:buSzPts val="1800"/>
              <a:buChar char="•"/>
              <a:defRPr sz="1800" i="0" u="none" strike="noStrike" cap="none">
                <a:solidFill>
                  <a:schemeClr val="dk1"/>
                </a:solidFill>
              </a:defRPr>
            </a:lvl8pPr>
            <a:lvl9pPr marL="4114800" marR="0" lvl="8" indent="-342900" algn="l" rtl="0">
              <a:spcBef>
                <a:spcPts val="400"/>
              </a:spcBef>
              <a:spcAft>
                <a:spcPts val="0"/>
              </a:spcAft>
              <a:buClr>
                <a:schemeClr val="dk1"/>
              </a:buClr>
              <a:buSzPts val="1800"/>
              <a:buChar char="•"/>
              <a:defRPr sz="1800" i="0" u="none" strike="noStrike" cap="none">
                <a:solidFill>
                  <a:schemeClr val="dk1"/>
                </a:solidFill>
              </a:defRPr>
            </a:lvl9pPr>
          </a:lstStyle>
          <a:p>
            <a:endParaRPr/>
          </a:p>
        </p:txBody>
      </p:sp>
      <p:sp>
        <p:nvSpPr>
          <p:cNvPr id="82" name="Google Shape;82;p14"/>
          <p:cNvSpPr txBox="1">
            <a:spLocks noGrp="1"/>
          </p:cNvSpPr>
          <p:nvPr>
            <p:ph type="body" idx="2"/>
          </p:nvPr>
        </p:nvSpPr>
        <p:spPr>
          <a:xfrm>
            <a:off x="4648200" y="1286662"/>
            <a:ext cx="3810300" cy="3174900"/>
          </a:xfrm>
          <a:prstGeom prst="rect">
            <a:avLst/>
          </a:prstGeom>
          <a:noFill/>
          <a:ln>
            <a:noFill/>
          </a:ln>
        </p:spPr>
        <p:txBody>
          <a:bodyPr spcFirstLastPara="1" wrap="square" lIns="91175" tIns="91175" rIns="91175" bIns="91175" anchor="t" anchorCtr="0">
            <a:noAutofit/>
          </a:bodyPr>
          <a:lstStyle>
            <a:lvl1pPr marL="457200" marR="0" lvl="0" indent="-330200" algn="l" rtl="0">
              <a:spcBef>
                <a:spcPts val="0"/>
              </a:spcBef>
              <a:spcAft>
                <a:spcPts val="0"/>
              </a:spcAft>
              <a:buClr>
                <a:srgbClr val="6C6463"/>
              </a:buClr>
              <a:buSzPts val="1600"/>
              <a:buChar char="•"/>
              <a:defRPr sz="1600" i="0" u="none" strike="noStrike" cap="none">
                <a:solidFill>
                  <a:srgbClr val="6C6463"/>
                </a:solidFill>
              </a:defRPr>
            </a:lvl1pPr>
            <a:lvl2pPr marL="914400" marR="0" lvl="1" indent="-330200" algn="l" rtl="0">
              <a:spcBef>
                <a:spcPts val="800"/>
              </a:spcBef>
              <a:spcAft>
                <a:spcPts val="0"/>
              </a:spcAft>
              <a:buClr>
                <a:srgbClr val="6C6463"/>
              </a:buClr>
              <a:buSzPts val="1600"/>
              <a:buChar char="–"/>
              <a:defRPr sz="1600" i="0" u="none" strike="noStrike" cap="none">
                <a:solidFill>
                  <a:srgbClr val="6C6463"/>
                </a:solidFill>
              </a:defRPr>
            </a:lvl2pPr>
            <a:lvl3pPr marL="1371600" marR="0" lvl="2" indent="-330200" algn="l" rtl="0">
              <a:spcBef>
                <a:spcPts val="800"/>
              </a:spcBef>
              <a:spcAft>
                <a:spcPts val="0"/>
              </a:spcAft>
              <a:buClr>
                <a:srgbClr val="6C6463"/>
              </a:buClr>
              <a:buSzPts val="1600"/>
              <a:buChar char="•"/>
              <a:defRPr sz="1600" i="0" u="none" strike="noStrike" cap="none">
                <a:solidFill>
                  <a:srgbClr val="6C6463"/>
                </a:solidFill>
              </a:defRPr>
            </a:lvl3pPr>
            <a:lvl4pPr marL="1828800" marR="0" lvl="3" indent="-317500" algn="l" rtl="0">
              <a:spcBef>
                <a:spcPts val="300"/>
              </a:spcBef>
              <a:spcAft>
                <a:spcPts val="0"/>
              </a:spcAft>
              <a:buClr>
                <a:srgbClr val="6C6463"/>
              </a:buClr>
              <a:buSzPts val="1400"/>
              <a:buChar char="–"/>
              <a:defRPr sz="1400" i="0" u="none" strike="noStrike" cap="none">
                <a:solidFill>
                  <a:srgbClr val="6C6463"/>
                </a:solidFill>
              </a:defRPr>
            </a:lvl4pPr>
            <a:lvl5pPr marL="2286000" marR="0" lvl="4" indent="-330200" algn="l" rtl="0">
              <a:spcBef>
                <a:spcPts val="300"/>
              </a:spcBef>
              <a:spcAft>
                <a:spcPts val="0"/>
              </a:spcAft>
              <a:buClr>
                <a:srgbClr val="6C6463"/>
              </a:buClr>
              <a:buSzPts val="1600"/>
              <a:buChar char="»"/>
              <a:defRPr sz="1600" i="0" u="none" strike="noStrike" cap="none">
                <a:solidFill>
                  <a:srgbClr val="6C6463"/>
                </a:solidFill>
              </a:defRPr>
            </a:lvl5pPr>
            <a:lvl6pPr marL="2743200" marR="0" lvl="5" indent="-342900" algn="l" rtl="0">
              <a:spcBef>
                <a:spcPts val="400"/>
              </a:spcBef>
              <a:spcAft>
                <a:spcPts val="0"/>
              </a:spcAft>
              <a:buClr>
                <a:schemeClr val="dk1"/>
              </a:buClr>
              <a:buSzPts val="1800"/>
              <a:buChar char="•"/>
              <a:defRPr sz="1800" i="0" u="none" strike="noStrike" cap="none">
                <a:solidFill>
                  <a:schemeClr val="dk1"/>
                </a:solidFill>
              </a:defRPr>
            </a:lvl6pPr>
            <a:lvl7pPr marL="3200400" marR="0" lvl="6" indent="-342900" algn="l" rtl="0">
              <a:spcBef>
                <a:spcPts val="400"/>
              </a:spcBef>
              <a:spcAft>
                <a:spcPts val="0"/>
              </a:spcAft>
              <a:buClr>
                <a:schemeClr val="dk1"/>
              </a:buClr>
              <a:buSzPts val="1800"/>
              <a:buChar char="•"/>
              <a:defRPr sz="1800" i="0" u="none" strike="noStrike" cap="none">
                <a:solidFill>
                  <a:schemeClr val="dk1"/>
                </a:solidFill>
              </a:defRPr>
            </a:lvl7pPr>
            <a:lvl8pPr marL="3657600" marR="0" lvl="7" indent="-342900" algn="l" rtl="0">
              <a:spcBef>
                <a:spcPts val="400"/>
              </a:spcBef>
              <a:spcAft>
                <a:spcPts val="0"/>
              </a:spcAft>
              <a:buClr>
                <a:schemeClr val="dk1"/>
              </a:buClr>
              <a:buSzPts val="1800"/>
              <a:buChar char="•"/>
              <a:defRPr sz="1800" i="0" u="none" strike="noStrike" cap="none">
                <a:solidFill>
                  <a:schemeClr val="dk1"/>
                </a:solidFill>
              </a:defRPr>
            </a:lvl8pPr>
            <a:lvl9pPr marL="4114800" marR="0" lvl="8" indent="-342900" algn="l" rtl="0">
              <a:spcBef>
                <a:spcPts val="400"/>
              </a:spcBef>
              <a:spcAft>
                <a:spcPts val="0"/>
              </a:spcAft>
              <a:buClr>
                <a:schemeClr val="dk1"/>
              </a:buClr>
              <a:buSzPts val="1800"/>
              <a:buChar char="•"/>
              <a:defRPr sz="1800" i="0" u="none" strike="noStrike" cap="none">
                <a:solidFill>
                  <a:schemeClr val="dk1"/>
                </a:solidFill>
              </a:defRPr>
            </a:lvl9pPr>
          </a:lstStyle>
          <a:p>
            <a:endParaRPr/>
          </a:p>
        </p:txBody>
      </p:sp>
      <p:sp>
        <p:nvSpPr>
          <p:cNvPr id="83" name="Google Shape;83;p14"/>
          <p:cNvSpPr txBox="1">
            <a:spLocks noGrp="1"/>
          </p:cNvSpPr>
          <p:nvPr>
            <p:ph type="sldNum" idx="12"/>
          </p:nvPr>
        </p:nvSpPr>
        <p:spPr>
          <a:xfrm>
            <a:off x="6858000" y="4806072"/>
            <a:ext cx="2133600" cy="184800"/>
          </a:xfrm>
          <a:prstGeom prst="rect">
            <a:avLst/>
          </a:prstGeom>
          <a:noFill/>
          <a:ln>
            <a:noFill/>
          </a:ln>
        </p:spPr>
        <p:txBody>
          <a:bodyPr spcFirstLastPara="1" wrap="square" lIns="91175" tIns="45575" rIns="91175" bIns="45575" anchor="ctr" anchorCtr="0">
            <a:noAutofit/>
          </a:bodyPr>
          <a:lstStyle>
            <a:lvl1pPr marL="0" marR="0" lvl="0" indent="0" algn="r" rtl="0">
              <a:spcBef>
                <a:spcPts val="0"/>
              </a:spcBef>
              <a:buNone/>
              <a:defRPr sz="600" b="0" i="0" u="none" strike="noStrike" cap="none">
                <a:solidFill>
                  <a:srgbClr val="6C6463"/>
                </a:solidFill>
                <a:latin typeface="Cabin"/>
                <a:ea typeface="Cabin"/>
                <a:cs typeface="Cabin"/>
                <a:sym typeface="Cabin"/>
              </a:defRPr>
            </a:lvl1pPr>
            <a:lvl2pPr marL="0" marR="0" lvl="1" indent="0" algn="r" rtl="0">
              <a:spcBef>
                <a:spcPts val="0"/>
              </a:spcBef>
              <a:buNone/>
              <a:defRPr sz="600" b="0" i="0" u="none" strike="noStrike" cap="none">
                <a:solidFill>
                  <a:srgbClr val="6C6463"/>
                </a:solidFill>
                <a:latin typeface="Cabin"/>
                <a:ea typeface="Cabin"/>
                <a:cs typeface="Cabin"/>
                <a:sym typeface="Cabin"/>
              </a:defRPr>
            </a:lvl2pPr>
            <a:lvl3pPr marL="0" marR="0" lvl="2" indent="0" algn="r" rtl="0">
              <a:spcBef>
                <a:spcPts val="0"/>
              </a:spcBef>
              <a:buNone/>
              <a:defRPr sz="600" b="0" i="0" u="none" strike="noStrike" cap="none">
                <a:solidFill>
                  <a:srgbClr val="6C6463"/>
                </a:solidFill>
                <a:latin typeface="Cabin"/>
                <a:ea typeface="Cabin"/>
                <a:cs typeface="Cabin"/>
                <a:sym typeface="Cabin"/>
              </a:defRPr>
            </a:lvl3pPr>
            <a:lvl4pPr marL="0" marR="0" lvl="3" indent="0" algn="r" rtl="0">
              <a:spcBef>
                <a:spcPts val="0"/>
              </a:spcBef>
              <a:buNone/>
              <a:defRPr sz="600" b="0" i="0" u="none" strike="noStrike" cap="none">
                <a:solidFill>
                  <a:srgbClr val="6C6463"/>
                </a:solidFill>
                <a:latin typeface="Cabin"/>
                <a:ea typeface="Cabin"/>
                <a:cs typeface="Cabin"/>
                <a:sym typeface="Cabin"/>
              </a:defRPr>
            </a:lvl4pPr>
            <a:lvl5pPr marL="0" marR="0" lvl="4" indent="0" algn="r" rtl="0">
              <a:spcBef>
                <a:spcPts val="0"/>
              </a:spcBef>
              <a:buNone/>
              <a:defRPr sz="600" b="0" i="0" u="none" strike="noStrike" cap="none">
                <a:solidFill>
                  <a:srgbClr val="6C6463"/>
                </a:solidFill>
                <a:latin typeface="Cabin"/>
                <a:ea typeface="Cabin"/>
                <a:cs typeface="Cabin"/>
                <a:sym typeface="Cabin"/>
              </a:defRPr>
            </a:lvl5pPr>
            <a:lvl6pPr marL="0" marR="0" lvl="5" indent="0" algn="r" rtl="0">
              <a:spcBef>
                <a:spcPts val="0"/>
              </a:spcBef>
              <a:buNone/>
              <a:defRPr sz="600" b="0" i="0" u="none" strike="noStrike" cap="none">
                <a:solidFill>
                  <a:srgbClr val="6C6463"/>
                </a:solidFill>
                <a:latin typeface="Cabin"/>
                <a:ea typeface="Cabin"/>
                <a:cs typeface="Cabin"/>
                <a:sym typeface="Cabin"/>
              </a:defRPr>
            </a:lvl6pPr>
            <a:lvl7pPr marL="0" marR="0" lvl="6" indent="0" algn="r" rtl="0">
              <a:spcBef>
                <a:spcPts val="0"/>
              </a:spcBef>
              <a:buNone/>
              <a:defRPr sz="600" b="0" i="0" u="none" strike="noStrike" cap="none">
                <a:solidFill>
                  <a:srgbClr val="6C6463"/>
                </a:solidFill>
                <a:latin typeface="Cabin"/>
                <a:ea typeface="Cabin"/>
                <a:cs typeface="Cabin"/>
                <a:sym typeface="Cabin"/>
              </a:defRPr>
            </a:lvl7pPr>
            <a:lvl8pPr marL="0" marR="0" lvl="7" indent="0" algn="r" rtl="0">
              <a:spcBef>
                <a:spcPts val="0"/>
              </a:spcBef>
              <a:buNone/>
              <a:defRPr sz="600" b="0" i="0" u="none" strike="noStrike" cap="none">
                <a:solidFill>
                  <a:srgbClr val="6C6463"/>
                </a:solidFill>
                <a:latin typeface="Cabin"/>
                <a:ea typeface="Cabin"/>
                <a:cs typeface="Cabin"/>
                <a:sym typeface="Cabin"/>
              </a:defRPr>
            </a:lvl8pPr>
            <a:lvl9pPr marL="0" marR="0" lvl="8" indent="0" algn="r" rtl="0">
              <a:spcBef>
                <a:spcPts val="0"/>
              </a:spcBef>
              <a:buNone/>
              <a:defRPr sz="600" b="0" i="0" u="none" strike="noStrike" cap="none">
                <a:solidFill>
                  <a:srgbClr val="6C6463"/>
                </a:solidFill>
                <a:latin typeface="Cabin"/>
                <a:ea typeface="Cabin"/>
                <a:cs typeface="Cabin"/>
                <a:sym typeface="Cabin"/>
              </a:defRPr>
            </a:lvl9pPr>
          </a:lstStyle>
          <a:p>
            <a:pPr marL="0" lvl="0" indent="0" algn="r" rtl="0">
              <a:spcBef>
                <a:spcPts val="0"/>
              </a:spcBef>
              <a:spcAft>
                <a:spcPts val="0"/>
              </a:spcAft>
              <a:buNone/>
            </a:pPr>
            <a:fld id="{00000000-1234-1234-1234-123412341234}" type="slidenum">
              <a:rPr lang="en"/>
              <a:t>‹#›</a:t>
            </a:fld>
            <a:endParaRPr/>
          </a:p>
        </p:txBody>
      </p:sp>
      <p:sp>
        <p:nvSpPr>
          <p:cNvPr id="84" name="Google Shape;84;p14"/>
          <p:cNvSpPr txBox="1">
            <a:spLocks noGrp="1"/>
          </p:cNvSpPr>
          <p:nvPr>
            <p:ph type="title"/>
          </p:nvPr>
        </p:nvSpPr>
        <p:spPr>
          <a:xfrm>
            <a:off x="686104" y="673810"/>
            <a:ext cx="7772400" cy="461700"/>
          </a:xfrm>
          <a:prstGeom prst="rect">
            <a:avLst/>
          </a:prstGeom>
          <a:noFill/>
          <a:ln>
            <a:noFill/>
          </a:ln>
        </p:spPr>
        <p:txBody>
          <a:bodyPr spcFirstLastPara="1" wrap="square" lIns="91175" tIns="91175" rIns="91175" bIns="91175" anchor="b" anchorCtr="0">
            <a:noAutofit/>
          </a:bodyPr>
          <a:lstStyle>
            <a:lvl1pPr marL="0" marR="0" lvl="0" indent="0" algn="l" rtl="0">
              <a:spcBef>
                <a:spcPts val="0"/>
              </a:spcBef>
              <a:spcAft>
                <a:spcPts val="0"/>
              </a:spcAft>
              <a:buClr>
                <a:srgbClr val="BA0C2F"/>
              </a:buClr>
              <a:buSzPts val="1400"/>
              <a:buNone/>
              <a:defRPr sz="2400" i="0" u="none" strike="noStrike" cap="none">
                <a:solidFill>
                  <a:srgbClr val="BA0C2F"/>
                </a:solidFill>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Tree>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886"/>
        <p:cNvGrpSpPr/>
        <p:nvPr/>
      </p:nvGrpSpPr>
      <p:grpSpPr>
        <a:xfrm>
          <a:off x="0" y="0"/>
          <a:ext cx="0" cy="0"/>
          <a:chOff x="0" y="0"/>
          <a:chExt cx="0" cy="0"/>
        </a:xfrm>
      </p:grpSpPr>
      <p:sp>
        <p:nvSpPr>
          <p:cNvPr id="887" name="Google Shape;887;p14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888" name="Google Shape;888;p147"/>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rtl="0">
              <a:spcBef>
                <a:spcPts val="0"/>
              </a:spcBef>
              <a:spcAft>
                <a:spcPts val="0"/>
              </a:spcAft>
              <a:buSzPts val="18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889" name="Google Shape;889;p14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890"/>
        <p:cNvGrpSpPr/>
        <p:nvPr/>
      </p:nvGrpSpPr>
      <p:grpSpPr>
        <a:xfrm>
          <a:off x="0" y="0"/>
          <a:ext cx="0" cy="0"/>
          <a:chOff x="0" y="0"/>
          <a:chExt cx="0" cy="0"/>
        </a:xfrm>
      </p:grpSpPr>
      <p:sp>
        <p:nvSpPr>
          <p:cNvPr id="891" name="Google Shape;891;p14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892" name="Google Shape;892;p148"/>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rtl="0">
              <a:spcBef>
                <a:spcPts val="0"/>
              </a:spcBef>
              <a:spcAft>
                <a:spcPts val="0"/>
              </a:spcAft>
              <a:buSzPts val="1400"/>
              <a:buChar char="●"/>
              <a:defRPr sz="14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893" name="Google Shape;893;p148"/>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rtl="0">
              <a:spcBef>
                <a:spcPts val="0"/>
              </a:spcBef>
              <a:spcAft>
                <a:spcPts val="0"/>
              </a:spcAft>
              <a:buSzPts val="1400"/>
              <a:buChar char="●"/>
              <a:defRPr sz="14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894" name="Google Shape;894;p14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895"/>
        <p:cNvGrpSpPr/>
        <p:nvPr/>
      </p:nvGrpSpPr>
      <p:grpSpPr>
        <a:xfrm>
          <a:off x="0" y="0"/>
          <a:ext cx="0" cy="0"/>
          <a:chOff x="0" y="0"/>
          <a:chExt cx="0" cy="0"/>
        </a:xfrm>
      </p:grpSpPr>
      <p:sp>
        <p:nvSpPr>
          <p:cNvPr id="896" name="Google Shape;896;p14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897" name="Google Shape;897;p14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898"/>
        <p:cNvGrpSpPr/>
        <p:nvPr/>
      </p:nvGrpSpPr>
      <p:grpSpPr>
        <a:xfrm>
          <a:off x="0" y="0"/>
          <a:ext cx="0" cy="0"/>
          <a:chOff x="0" y="0"/>
          <a:chExt cx="0" cy="0"/>
        </a:xfrm>
      </p:grpSpPr>
      <p:sp>
        <p:nvSpPr>
          <p:cNvPr id="899" name="Google Shape;899;p150"/>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900" name="Google Shape;900;p150"/>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rtl="0">
              <a:spcBef>
                <a:spcPts val="0"/>
              </a:spcBef>
              <a:spcAft>
                <a:spcPts val="0"/>
              </a:spcAft>
              <a:buSzPts val="1200"/>
              <a:buChar char="●"/>
              <a:defRPr sz="12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901" name="Google Shape;901;p15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902"/>
        <p:cNvGrpSpPr/>
        <p:nvPr/>
      </p:nvGrpSpPr>
      <p:grpSpPr>
        <a:xfrm>
          <a:off x="0" y="0"/>
          <a:ext cx="0" cy="0"/>
          <a:chOff x="0" y="0"/>
          <a:chExt cx="0" cy="0"/>
        </a:xfrm>
      </p:grpSpPr>
      <p:sp>
        <p:nvSpPr>
          <p:cNvPr id="903" name="Google Shape;903;p151"/>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904" name="Google Shape;904;p15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905"/>
        <p:cNvGrpSpPr/>
        <p:nvPr/>
      </p:nvGrpSpPr>
      <p:grpSpPr>
        <a:xfrm>
          <a:off x="0" y="0"/>
          <a:ext cx="0" cy="0"/>
          <a:chOff x="0" y="0"/>
          <a:chExt cx="0" cy="0"/>
        </a:xfrm>
      </p:grpSpPr>
      <p:sp>
        <p:nvSpPr>
          <p:cNvPr id="906" name="Google Shape;906;p152"/>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907;p152"/>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4200"/>
              <a:buNone/>
              <a:defRPr sz="42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908" name="Google Shape;908;p152"/>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2100"/>
              <a:buNone/>
              <a:defRPr sz="21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909" name="Google Shape;909;p152"/>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rtl="0">
              <a:spcBef>
                <a:spcPts val="0"/>
              </a:spcBef>
              <a:spcAft>
                <a:spcPts val="0"/>
              </a:spcAft>
              <a:buSzPts val="18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910" name="Google Shape;910;p15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911"/>
        <p:cNvGrpSpPr/>
        <p:nvPr/>
      </p:nvGrpSpPr>
      <p:grpSpPr>
        <a:xfrm>
          <a:off x="0" y="0"/>
          <a:ext cx="0" cy="0"/>
          <a:chOff x="0" y="0"/>
          <a:chExt cx="0" cy="0"/>
        </a:xfrm>
      </p:grpSpPr>
      <p:sp>
        <p:nvSpPr>
          <p:cNvPr id="912" name="Google Shape;912;p153"/>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rtl="0">
              <a:lnSpc>
                <a:spcPct val="100000"/>
              </a:lnSpc>
              <a:spcBef>
                <a:spcPts val="0"/>
              </a:spcBef>
              <a:spcAft>
                <a:spcPts val="0"/>
              </a:spcAft>
              <a:buSzPts val="1800"/>
              <a:buNone/>
              <a:defRPr/>
            </a:lvl1pPr>
          </a:lstStyle>
          <a:p>
            <a:endParaRPr/>
          </a:p>
        </p:txBody>
      </p:sp>
      <p:sp>
        <p:nvSpPr>
          <p:cNvPr id="913" name="Google Shape;913;p15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914"/>
        <p:cNvGrpSpPr/>
        <p:nvPr/>
      </p:nvGrpSpPr>
      <p:grpSpPr>
        <a:xfrm>
          <a:off x="0" y="0"/>
          <a:ext cx="0" cy="0"/>
          <a:chOff x="0" y="0"/>
          <a:chExt cx="0" cy="0"/>
        </a:xfrm>
      </p:grpSpPr>
      <p:sp>
        <p:nvSpPr>
          <p:cNvPr id="915" name="Google Shape;915;p154"/>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12000"/>
              <a:buNone/>
              <a:defRPr sz="120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916" name="Google Shape;916;p154"/>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rtl="0">
              <a:spcBef>
                <a:spcPts val="0"/>
              </a:spcBef>
              <a:spcAft>
                <a:spcPts val="0"/>
              </a:spcAft>
              <a:buSzPts val="1800"/>
              <a:buChar char="●"/>
              <a:defRPr/>
            </a:lvl1pPr>
            <a:lvl2pPr marL="914400" lvl="1" indent="-317500" algn="ctr" rtl="0">
              <a:spcBef>
                <a:spcPts val="0"/>
              </a:spcBef>
              <a:spcAft>
                <a:spcPts val="0"/>
              </a:spcAft>
              <a:buSzPts val="1400"/>
              <a:buChar char="○"/>
              <a:defRPr/>
            </a:lvl2pPr>
            <a:lvl3pPr marL="1371600" lvl="2" indent="-317500" algn="ctr" rtl="0">
              <a:spcBef>
                <a:spcPts val="0"/>
              </a:spcBef>
              <a:spcAft>
                <a:spcPts val="0"/>
              </a:spcAft>
              <a:buSzPts val="1400"/>
              <a:buChar char="■"/>
              <a:defRPr/>
            </a:lvl3pPr>
            <a:lvl4pPr marL="1828800" lvl="3" indent="-317500" algn="ctr" rtl="0">
              <a:spcBef>
                <a:spcPts val="0"/>
              </a:spcBef>
              <a:spcAft>
                <a:spcPts val="0"/>
              </a:spcAft>
              <a:buSzPts val="1400"/>
              <a:buChar char="●"/>
              <a:defRPr/>
            </a:lvl4pPr>
            <a:lvl5pPr marL="2286000" lvl="4" indent="-317500" algn="ctr" rtl="0">
              <a:spcBef>
                <a:spcPts val="0"/>
              </a:spcBef>
              <a:spcAft>
                <a:spcPts val="0"/>
              </a:spcAft>
              <a:buSzPts val="1400"/>
              <a:buChar char="○"/>
              <a:defRPr/>
            </a:lvl5pPr>
            <a:lvl6pPr marL="2743200" lvl="5" indent="-317500" algn="ctr" rtl="0">
              <a:spcBef>
                <a:spcPts val="0"/>
              </a:spcBef>
              <a:spcAft>
                <a:spcPts val="0"/>
              </a:spcAft>
              <a:buSzPts val="1400"/>
              <a:buChar char="■"/>
              <a:defRPr/>
            </a:lvl6pPr>
            <a:lvl7pPr marL="3200400" lvl="6" indent="-317500" algn="ctr" rtl="0">
              <a:spcBef>
                <a:spcPts val="0"/>
              </a:spcBef>
              <a:spcAft>
                <a:spcPts val="0"/>
              </a:spcAft>
              <a:buSzPts val="1400"/>
              <a:buChar char="●"/>
              <a:defRPr/>
            </a:lvl7pPr>
            <a:lvl8pPr marL="3657600" lvl="7" indent="-317500" algn="ctr" rtl="0">
              <a:spcBef>
                <a:spcPts val="0"/>
              </a:spcBef>
              <a:spcAft>
                <a:spcPts val="0"/>
              </a:spcAft>
              <a:buSzPts val="1400"/>
              <a:buChar char="○"/>
              <a:defRPr/>
            </a:lvl8pPr>
            <a:lvl9pPr marL="4114800" lvl="8" indent="-317500" algn="ctr" rtl="0">
              <a:spcBef>
                <a:spcPts val="0"/>
              </a:spcBef>
              <a:spcAft>
                <a:spcPts val="0"/>
              </a:spcAft>
              <a:buSzPts val="1400"/>
              <a:buChar char="■"/>
              <a:defRPr/>
            </a:lvl9pPr>
          </a:lstStyle>
          <a:p>
            <a:endParaRPr/>
          </a:p>
        </p:txBody>
      </p:sp>
      <p:sp>
        <p:nvSpPr>
          <p:cNvPr id="917" name="Google Shape;917;p15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918"/>
        <p:cNvGrpSpPr/>
        <p:nvPr/>
      </p:nvGrpSpPr>
      <p:grpSpPr>
        <a:xfrm>
          <a:off x="0" y="0"/>
          <a:ext cx="0" cy="0"/>
          <a:chOff x="0" y="0"/>
          <a:chExt cx="0" cy="0"/>
        </a:xfrm>
      </p:grpSpPr>
      <p:sp>
        <p:nvSpPr>
          <p:cNvPr id="919" name="Google Shape;919;p15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matchingName="1_Cover - Full Red">
  <p:cSld name="1_Cover - Full Red">
    <p:bg>
      <p:bgPr>
        <a:solidFill>
          <a:srgbClr val="002F6C"/>
        </a:solidFill>
        <a:effectLst/>
      </p:bgPr>
    </p:bg>
    <p:spTree>
      <p:nvGrpSpPr>
        <p:cNvPr id="1" name="Shape 920"/>
        <p:cNvGrpSpPr/>
        <p:nvPr/>
      </p:nvGrpSpPr>
      <p:grpSpPr>
        <a:xfrm>
          <a:off x="0" y="0"/>
          <a:ext cx="0" cy="0"/>
          <a:chOff x="0" y="0"/>
          <a:chExt cx="0" cy="0"/>
        </a:xfrm>
      </p:grpSpPr>
      <p:sp>
        <p:nvSpPr>
          <p:cNvPr id="921" name="Google Shape;921;p156"/>
          <p:cNvSpPr txBox="1">
            <a:spLocks noGrp="1"/>
          </p:cNvSpPr>
          <p:nvPr>
            <p:ph type="sldNum" idx="12"/>
          </p:nvPr>
        </p:nvSpPr>
        <p:spPr>
          <a:xfrm>
            <a:off x="6858000" y="4806072"/>
            <a:ext cx="2133600" cy="1848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1pPr>
            <a:lvl2pPr marL="0" marR="0" lvl="1"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2pPr>
            <a:lvl3pPr marL="0" marR="0" lvl="2"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3pPr>
            <a:lvl4pPr marL="0" marR="0" lvl="3"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4pPr>
            <a:lvl5pPr marL="0" marR="0" lvl="4"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5pPr>
            <a:lvl6pPr marL="0" marR="0" lvl="5"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6pPr>
            <a:lvl7pPr marL="0" marR="0" lvl="6"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7pPr>
            <a:lvl8pPr marL="0" marR="0" lvl="7"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8pPr>
            <a:lvl9pPr marL="0" marR="0" lvl="8"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9pPr>
          </a:lstStyle>
          <a:p>
            <a:pPr marL="0" lvl="0" indent="0" algn="r" rtl="0">
              <a:spcBef>
                <a:spcPts val="0"/>
              </a:spcBef>
              <a:spcAft>
                <a:spcPts val="0"/>
              </a:spcAft>
              <a:buNone/>
            </a:pPr>
            <a:fld id="{00000000-1234-1234-1234-123412341234}" type="slidenum">
              <a:rPr lang="en"/>
              <a:t>‹#›</a:t>
            </a:fld>
            <a:endParaRPr/>
          </a:p>
        </p:txBody>
      </p:sp>
      <p:sp>
        <p:nvSpPr>
          <p:cNvPr id="922" name="Google Shape;922;p156"/>
          <p:cNvSpPr txBox="1">
            <a:spLocks noGrp="1"/>
          </p:cNvSpPr>
          <p:nvPr>
            <p:ph type="ctrTitle"/>
          </p:nvPr>
        </p:nvSpPr>
        <p:spPr>
          <a:xfrm>
            <a:off x="685800" y="1589035"/>
            <a:ext cx="3886200" cy="1200300"/>
          </a:xfrm>
          <a:prstGeom prst="rect">
            <a:avLst/>
          </a:prstGeom>
          <a:noFill/>
          <a:ln>
            <a:noFill/>
          </a:ln>
        </p:spPr>
        <p:txBody>
          <a:bodyPr spcFirstLastPara="1" wrap="square" lIns="91425" tIns="91425" rIns="91425" bIns="91425" anchor="b" anchorCtr="0">
            <a:noAutofit/>
          </a:bodyPr>
          <a:lstStyle>
            <a:lvl1pPr marR="0" lvl="0" algn="l" rtl="0">
              <a:lnSpc>
                <a:spcPct val="100000"/>
              </a:lnSpc>
              <a:spcBef>
                <a:spcPts val="0"/>
              </a:spcBef>
              <a:spcAft>
                <a:spcPts val="0"/>
              </a:spcAft>
              <a:buClr>
                <a:schemeClr val="lt1"/>
              </a:buClr>
              <a:buSzPts val="1400"/>
              <a:buNone/>
              <a:defRPr sz="2400" i="0" u="none" strike="noStrike" cap="none">
                <a:solidFill>
                  <a:schemeClr val="lt1"/>
                </a:solidFill>
              </a:defRPr>
            </a:lvl1pPr>
            <a:lvl2pPr lvl="1" algn="l" rtl="0">
              <a:lnSpc>
                <a:spcPct val="100000"/>
              </a:lnSpc>
              <a:spcBef>
                <a:spcPts val="0"/>
              </a:spcBef>
              <a:spcAft>
                <a:spcPts val="0"/>
              </a:spcAft>
              <a:buSzPts val="1400"/>
              <a:buNone/>
              <a:defRPr sz="1800"/>
            </a:lvl2pPr>
            <a:lvl3pPr lvl="2" algn="l" rtl="0">
              <a:lnSpc>
                <a:spcPct val="100000"/>
              </a:lnSpc>
              <a:spcBef>
                <a:spcPts val="0"/>
              </a:spcBef>
              <a:spcAft>
                <a:spcPts val="0"/>
              </a:spcAft>
              <a:buSzPts val="1400"/>
              <a:buNone/>
              <a:defRPr sz="1800"/>
            </a:lvl3pPr>
            <a:lvl4pPr lvl="3" algn="l" rtl="0">
              <a:lnSpc>
                <a:spcPct val="100000"/>
              </a:lnSpc>
              <a:spcBef>
                <a:spcPts val="0"/>
              </a:spcBef>
              <a:spcAft>
                <a:spcPts val="0"/>
              </a:spcAft>
              <a:buSzPts val="1400"/>
              <a:buNone/>
              <a:defRPr sz="1800"/>
            </a:lvl4pPr>
            <a:lvl5pPr lvl="4" algn="l" rtl="0">
              <a:lnSpc>
                <a:spcPct val="100000"/>
              </a:lnSpc>
              <a:spcBef>
                <a:spcPts val="0"/>
              </a:spcBef>
              <a:spcAft>
                <a:spcPts val="0"/>
              </a:spcAft>
              <a:buSzPts val="1400"/>
              <a:buNone/>
              <a:defRPr sz="1800"/>
            </a:lvl5pPr>
            <a:lvl6pPr lvl="5" algn="l" rtl="0">
              <a:lnSpc>
                <a:spcPct val="100000"/>
              </a:lnSpc>
              <a:spcBef>
                <a:spcPts val="0"/>
              </a:spcBef>
              <a:spcAft>
                <a:spcPts val="0"/>
              </a:spcAft>
              <a:buSzPts val="1400"/>
              <a:buNone/>
              <a:defRPr sz="1800"/>
            </a:lvl6pPr>
            <a:lvl7pPr lvl="6" algn="l" rtl="0">
              <a:lnSpc>
                <a:spcPct val="100000"/>
              </a:lnSpc>
              <a:spcBef>
                <a:spcPts val="0"/>
              </a:spcBef>
              <a:spcAft>
                <a:spcPts val="0"/>
              </a:spcAft>
              <a:buSzPts val="1400"/>
              <a:buNone/>
              <a:defRPr sz="1800"/>
            </a:lvl7pPr>
            <a:lvl8pPr lvl="7" algn="l" rtl="0">
              <a:lnSpc>
                <a:spcPct val="100000"/>
              </a:lnSpc>
              <a:spcBef>
                <a:spcPts val="0"/>
              </a:spcBef>
              <a:spcAft>
                <a:spcPts val="0"/>
              </a:spcAft>
              <a:buSzPts val="1400"/>
              <a:buNone/>
              <a:defRPr sz="1800"/>
            </a:lvl8pPr>
            <a:lvl9pPr lvl="8" algn="l" rtl="0">
              <a:lnSpc>
                <a:spcPct val="100000"/>
              </a:lnSpc>
              <a:spcBef>
                <a:spcPts val="0"/>
              </a:spcBef>
              <a:spcAft>
                <a:spcPts val="0"/>
              </a:spcAft>
              <a:buSzPts val="1400"/>
              <a:buNone/>
              <a:defRPr sz="1800"/>
            </a:lvl9pPr>
          </a:lstStyle>
          <a:p>
            <a:endParaRPr/>
          </a:p>
        </p:txBody>
      </p:sp>
      <p:sp>
        <p:nvSpPr>
          <p:cNvPr id="923" name="Google Shape;923;p156"/>
          <p:cNvSpPr txBox="1">
            <a:spLocks noGrp="1"/>
          </p:cNvSpPr>
          <p:nvPr>
            <p:ph type="subTitle" idx="1"/>
          </p:nvPr>
        </p:nvSpPr>
        <p:spPr>
          <a:xfrm>
            <a:off x="685800" y="3110247"/>
            <a:ext cx="3429000" cy="12003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lt1"/>
              </a:buClr>
              <a:buSzPts val="1600"/>
              <a:buNone/>
              <a:defRPr sz="1600" i="0" u="none" strike="noStrike" cap="none">
                <a:solidFill>
                  <a:schemeClr val="lt1"/>
                </a:solidFill>
              </a:defRPr>
            </a:lvl1pPr>
            <a:lvl2pPr marR="0" lvl="1" algn="ctr" rtl="0">
              <a:lnSpc>
                <a:spcPct val="100000"/>
              </a:lnSpc>
              <a:spcBef>
                <a:spcPts val="800"/>
              </a:spcBef>
              <a:spcAft>
                <a:spcPts val="0"/>
              </a:spcAft>
              <a:buClr>
                <a:srgbClr val="888888"/>
              </a:buClr>
              <a:buSzPts val="1600"/>
              <a:buNone/>
              <a:defRPr sz="1600" i="0" u="none" strike="noStrike" cap="none">
                <a:solidFill>
                  <a:srgbClr val="888888"/>
                </a:solidFill>
              </a:defRPr>
            </a:lvl2pPr>
            <a:lvl3pPr marR="0" lvl="2" algn="ctr" rtl="0">
              <a:lnSpc>
                <a:spcPct val="100000"/>
              </a:lnSpc>
              <a:spcBef>
                <a:spcPts val="800"/>
              </a:spcBef>
              <a:spcAft>
                <a:spcPts val="0"/>
              </a:spcAft>
              <a:buClr>
                <a:srgbClr val="888888"/>
              </a:buClr>
              <a:buSzPts val="1800"/>
              <a:buNone/>
              <a:defRPr sz="1800" i="0" u="none" strike="noStrike" cap="none">
                <a:solidFill>
                  <a:srgbClr val="888888"/>
                </a:solidFill>
              </a:defRPr>
            </a:lvl3pPr>
            <a:lvl4pPr marR="0" lvl="3" algn="ctr" rtl="0">
              <a:lnSpc>
                <a:spcPct val="100000"/>
              </a:lnSpc>
              <a:spcBef>
                <a:spcPts val="320"/>
              </a:spcBef>
              <a:spcAft>
                <a:spcPts val="0"/>
              </a:spcAft>
              <a:buClr>
                <a:srgbClr val="888888"/>
              </a:buClr>
              <a:buSzPts val="1600"/>
              <a:buNone/>
              <a:defRPr sz="1600" i="0" u="none" strike="noStrike" cap="none">
                <a:solidFill>
                  <a:srgbClr val="888888"/>
                </a:solidFill>
              </a:defRPr>
            </a:lvl4pPr>
            <a:lvl5pPr marR="0" lvl="4" algn="ctr" rtl="0">
              <a:lnSpc>
                <a:spcPct val="100000"/>
              </a:lnSpc>
              <a:spcBef>
                <a:spcPts val="280"/>
              </a:spcBef>
              <a:spcAft>
                <a:spcPts val="0"/>
              </a:spcAft>
              <a:buClr>
                <a:srgbClr val="888888"/>
              </a:buClr>
              <a:buSzPts val="1400"/>
              <a:buNone/>
              <a:defRPr sz="1400" i="0" u="none" strike="noStrike" cap="none">
                <a:solidFill>
                  <a:srgbClr val="888888"/>
                </a:solidFill>
              </a:defRPr>
            </a:lvl5pPr>
            <a:lvl6pPr marR="0" lvl="5" algn="ctr" rtl="0">
              <a:lnSpc>
                <a:spcPct val="100000"/>
              </a:lnSpc>
              <a:spcBef>
                <a:spcPts val="400"/>
              </a:spcBef>
              <a:spcAft>
                <a:spcPts val="0"/>
              </a:spcAft>
              <a:buClr>
                <a:srgbClr val="888888"/>
              </a:buClr>
              <a:buSzPts val="2000"/>
              <a:buNone/>
              <a:defRPr sz="2000" i="0" u="none" strike="noStrike" cap="none">
                <a:solidFill>
                  <a:srgbClr val="888888"/>
                </a:solidFill>
              </a:defRPr>
            </a:lvl6pPr>
            <a:lvl7pPr marR="0" lvl="6" algn="ctr" rtl="0">
              <a:lnSpc>
                <a:spcPct val="100000"/>
              </a:lnSpc>
              <a:spcBef>
                <a:spcPts val="400"/>
              </a:spcBef>
              <a:spcAft>
                <a:spcPts val="0"/>
              </a:spcAft>
              <a:buClr>
                <a:srgbClr val="888888"/>
              </a:buClr>
              <a:buSzPts val="2000"/>
              <a:buNone/>
              <a:defRPr sz="2000" i="0" u="none" strike="noStrike" cap="none">
                <a:solidFill>
                  <a:srgbClr val="888888"/>
                </a:solidFill>
              </a:defRPr>
            </a:lvl7pPr>
            <a:lvl8pPr marR="0" lvl="7" algn="ctr" rtl="0">
              <a:lnSpc>
                <a:spcPct val="100000"/>
              </a:lnSpc>
              <a:spcBef>
                <a:spcPts val="400"/>
              </a:spcBef>
              <a:spcAft>
                <a:spcPts val="0"/>
              </a:spcAft>
              <a:buClr>
                <a:srgbClr val="888888"/>
              </a:buClr>
              <a:buSzPts val="2000"/>
              <a:buNone/>
              <a:defRPr sz="2000" i="0" u="none" strike="noStrike" cap="none">
                <a:solidFill>
                  <a:srgbClr val="888888"/>
                </a:solidFill>
              </a:defRPr>
            </a:lvl8pPr>
            <a:lvl9pPr marR="0" lvl="8" algn="ctr" rtl="0">
              <a:lnSpc>
                <a:spcPct val="100000"/>
              </a:lnSpc>
              <a:spcBef>
                <a:spcPts val="400"/>
              </a:spcBef>
              <a:spcAft>
                <a:spcPts val="0"/>
              </a:spcAft>
              <a:buClr>
                <a:srgbClr val="888888"/>
              </a:buClr>
              <a:buSzPts val="2000"/>
              <a:buNone/>
              <a:defRPr sz="2000" i="0" u="none" strike="noStrike" cap="none">
                <a:solidFill>
                  <a:srgbClr val="888888"/>
                </a:solidFill>
              </a:defRPr>
            </a:lvl9pPr>
          </a:lstStyle>
          <a:p>
            <a:endParaRPr/>
          </a:p>
        </p:txBody>
      </p:sp>
      <p:cxnSp>
        <p:nvCxnSpPr>
          <p:cNvPr id="924" name="Google Shape;924;p156"/>
          <p:cNvCxnSpPr/>
          <p:nvPr/>
        </p:nvCxnSpPr>
        <p:spPr>
          <a:xfrm>
            <a:off x="746760" y="2949716"/>
            <a:ext cx="320100" cy="0"/>
          </a:xfrm>
          <a:prstGeom prst="straightConnector1">
            <a:avLst/>
          </a:prstGeom>
          <a:noFill/>
          <a:ln w="19050" cap="flat" cmpd="sng">
            <a:solidFill>
              <a:srgbClr val="FFFFFF"/>
            </a:solidFill>
            <a:prstDash val="solid"/>
            <a:round/>
            <a:headEnd type="none" w="sm" len="sm"/>
            <a:tailEnd type="none" w="sm" len="sm"/>
          </a:ln>
        </p:spPr>
      </p:cxnSp>
      <p:pic>
        <p:nvPicPr>
          <p:cNvPr id="925" name="Google Shape;925;p156"/>
          <p:cNvPicPr preferRelativeResize="0"/>
          <p:nvPr/>
        </p:nvPicPr>
        <p:blipFill rotWithShape="1">
          <a:blip r:embed="rId2">
            <a:alphaModFix/>
          </a:blip>
          <a:srcRect/>
          <a:stretch/>
        </p:blipFill>
        <p:spPr>
          <a:xfrm>
            <a:off x="240300" y="273914"/>
            <a:ext cx="2029413" cy="734505"/>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1_Red/Gray 3 Content">
  <p:cSld name="1_Red/Gray 3 Content">
    <p:bg>
      <p:bgPr>
        <a:solidFill>
          <a:schemeClr val="lt1"/>
        </a:solidFill>
        <a:effectLst/>
      </p:bgPr>
    </p:bg>
    <p:spTree>
      <p:nvGrpSpPr>
        <p:cNvPr id="1" name="Shape 85"/>
        <p:cNvGrpSpPr/>
        <p:nvPr/>
      </p:nvGrpSpPr>
      <p:grpSpPr>
        <a:xfrm>
          <a:off x="0" y="0"/>
          <a:ext cx="0" cy="0"/>
          <a:chOff x="0" y="0"/>
          <a:chExt cx="0" cy="0"/>
        </a:xfrm>
      </p:grpSpPr>
      <p:sp>
        <p:nvSpPr>
          <p:cNvPr id="86" name="Google Shape;86;p15"/>
          <p:cNvSpPr txBox="1">
            <a:spLocks noGrp="1"/>
          </p:cNvSpPr>
          <p:nvPr>
            <p:ph type="body" idx="1"/>
          </p:nvPr>
        </p:nvSpPr>
        <p:spPr>
          <a:xfrm>
            <a:off x="686104" y="1286662"/>
            <a:ext cx="2514300" cy="3174900"/>
          </a:xfrm>
          <a:prstGeom prst="rect">
            <a:avLst/>
          </a:prstGeom>
          <a:noFill/>
          <a:ln>
            <a:noFill/>
          </a:ln>
        </p:spPr>
        <p:txBody>
          <a:bodyPr spcFirstLastPara="1" wrap="square" lIns="91175" tIns="91175" rIns="91175" bIns="91175" anchor="t" anchorCtr="0">
            <a:noAutofit/>
          </a:bodyPr>
          <a:lstStyle>
            <a:lvl1pPr marL="457200" marR="0" lvl="0" indent="-330200" algn="l" rtl="0">
              <a:spcBef>
                <a:spcPts val="0"/>
              </a:spcBef>
              <a:spcAft>
                <a:spcPts val="0"/>
              </a:spcAft>
              <a:buClr>
                <a:srgbClr val="6C6463"/>
              </a:buClr>
              <a:buSzPts val="1600"/>
              <a:buChar char="•"/>
              <a:defRPr sz="1600" i="0" u="none" strike="noStrike" cap="none">
                <a:solidFill>
                  <a:srgbClr val="6C6463"/>
                </a:solidFill>
              </a:defRPr>
            </a:lvl1pPr>
            <a:lvl2pPr marL="914400" marR="0" lvl="1" indent="-330200" algn="l" rtl="0">
              <a:spcBef>
                <a:spcPts val="800"/>
              </a:spcBef>
              <a:spcAft>
                <a:spcPts val="0"/>
              </a:spcAft>
              <a:buClr>
                <a:srgbClr val="6C6463"/>
              </a:buClr>
              <a:buSzPts val="1600"/>
              <a:buChar char="–"/>
              <a:defRPr sz="1600" i="0" u="none" strike="noStrike" cap="none">
                <a:solidFill>
                  <a:srgbClr val="6C6463"/>
                </a:solidFill>
              </a:defRPr>
            </a:lvl2pPr>
            <a:lvl3pPr marL="1371600" marR="0" lvl="2" indent="-330200" algn="l" rtl="0">
              <a:spcBef>
                <a:spcPts val="800"/>
              </a:spcBef>
              <a:spcAft>
                <a:spcPts val="0"/>
              </a:spcAft>
              <a:buClr>
                <a:srgbClr val="6C6463"/>
              </a:buClr>
              <a:buSzPts val="1600"/>
              <a:buChar char="•"/>
              <a:defRPr sz="1600" i="0" u="none" strike="noStrike" cap="none">
                <a:solidFill>
                  <a:srgbClr val="6C6463"/>
                </a:solidFill>
              </a:defRPr>
            </a:lvl3pPr>
            <a:lvl4pPr marL="1828800" marR="0" lvl="3" indent="-317500" algn="l" rtl="0">
              <a:spcBef>
                <a:spcPts val="300"/>
              </a:spcBef>
              <a:spcAft>
                <a:spcPts val="0"/>
              </a:spcAft>
              <a:buClr>
                <a:srgbClr val="6C6463"/>
              </a:buClr>
              <a:buSzPts val="1400"/>
              <a:buChar char="–"/>
              <a:defRPr sz="1400" i="0" u="none" strike="noStrike" cap="none">
                <a:solidFill>
                  <a:srgbClr val="6C6463"/>
                </a:solidFill>
              </a:defRPr>
            </a:lvl4pPr>
            <a:lvl5pPr marL="2286000" marR="0" lvl="4" indent="-330200" algn="l" rtl="0">
              <a:spcBef>
                <a:spcPts val="300"/>
              </a:spcBef>
              <a:spcAft>
                <a:spcPts val="0"/>
              </a:spcAft>
              <a:buClr>
                <a:srgbClr val="FFFFFF"/>
              </a:buClr>
              <a:buSzPts val="1600"/>
              <a:buChar char="»"/>
              <a:defRPr sz="1600" i="0" u="none" strike="noStrike" cap="none">
                <a:solidFill>
                  <a:srgbClr val="FFFFFF"/>
                </a:solidFill>
              </a:defRPr>
            </a:lvl5pPr>
            <a:lvl6pPr marL="2743200" marR="0" lvl="5" indent="-342900" algn="l" rtl="0">
              <a:spcBef>
                <a:spcPts val="400"/>
              </a:spcBef>
              <a:spcAft>
                <a:spcPts val="0"/>
              </a:spcAft>
              <a:buClr>
                <a:schemeClr val="dk1"/>
              </a:buClr>
              <a:buSzPts val="1800"/>
              <a:buChar char="•"/>
              <a:defRPr sz="1800" i="0" u="none" strike="noStrike" cap="none">
                <a:solidFill>
                  <a:schemeClr val="dk1"/>
                </a:solidFill>
              </a:defRPr>
            </a:lvl6pPr>
            <a:lvl7pPr marL="3200400" marR="0" lvl="6" indent="-342900" algn="l" rtl="0">
              <a:spcBef>
                <a:spcPts val="400"/>
              </a:spcBef>
              <a:spcAft>
                <a:spcPts val="0"/>
              </a:spcAft>
              <a:buClr>
                <a:schemeClr val="dk1"/>
              </a:buClr>
              <a:buSzPts val="1800"/>
              <a:buChar char="•"/>
              <a:defRPr sz="1800" i="0" u="none" strike="noStrike" cap="none">
                <a:solidFill>
                  <a:schemeClr val="dk1"/>
                </a:solidFill>
              </a:defRPr>
            </a:lvl7pPr>
            <a:lvl8pPr marL="3657600" marR="0" lvl="7" indent="-342900" algn="l" rtl="0">
              <a:spcBef>
                <a:spcPts val="400"/>
              </a:spcBef>
              <a:spcAft>
                <a:spcPts val="0"/>
              </a:spcAft>
              <a:buClr>
                <a:schemeClr val="dk1"/>
              </a:buClr>
              <a:buSzPts val="1800"/>
              <a:buChar char="•"/>
              <a:defRPr sz="1800" i="0" u="none" strike="noStrike" cap="none">
                <a:solidFill>
                  <a:schemeClr val="dk1"/>
                </a:solidFill>
              </a:defRPr>
            </a:lvl8pPr>
            <a:lvl9pPr marL="4114800" marR="0" lvl="8" indent="-342900" algn="l" rtl="0">
              <a:spcBef>
                <a:spcPts val="400"/>
              </a:spcBef>
              <a:spcAft>
                <a:spcPts val="0"/>
              </a:spcAft>
              <a:buClr>
                <a:schemeClr val="dk1"/>
              </a:buClr>
              <a:buSzPts val="1800"/>
              <a:buChar char="•"/>
              <a:defRPr sz="1800" i="0" u="none" strike="noStrike" cap="none">
                <a:solidFill>
                  <a:schemeClr val="dk1"/>
                </a:solidFill>
              </a:defRPr>
            </a:lvl9pPr>
          </a:lstStyle>
          <a:p>
            <a:endParaRPr/>
          </a:p>
        </p:txBody>
      </p:sp>
      <p:sp>
        <p:nvSpPr>
          <p:cNvPr id="87" name="Google Shape;87;p15"/>
          <p:cNvSpPr txBox="1">
            <a:spLocks noGrp="1"/>
          </p:cNvSpPr>
          <p:nvPr>
            <p:ph type="body" idx="2"/>
          </p:nvPr>
        </p:nvSpPr>
        <p:spPr>
          <a:xfrm>
            <a:off x="5943600" y="1286662"/>
            <a:ext cx="2514900" cy="3174900"/>
          </a:xfrm>
          <a:prstGeom prst="rect">
            <a:avLst/>
          </a:prstGeom>
          <a:noFill/>
          <a:ln>
            <a:noFill/>
          </a:ln>
        </p:spPr>
        <p:txBody>
          <a:bodyPr spcFirstLastPara="1" wrap="square" lIns="91175" tIns="91175" rIns="91175" bIns="91175" anchor="t" anchorCtr="0">
            <a:noAutofit/>
          </a:bodyPr>
          <a:lstStyle>
            <a:lvl1pPr marL="457200" marR="0" lvl="0" indent="-330200" algn="l" rtl="0">
              <a:spcBef>
                <a:spcPts val="0"/>
              </a:spcBef>
              <a:spcAft>
                <a:spcPts val="0"/>
              </a:spcAft>
              <a:buClr>
                <a:srgbClr val="6C6463"/>
              </a:buClr>
              <a:buSzPts val="1600"/>
              <a:buChar char="•"/>
              <a:defRPr sz="1600" i="0" u="none" strike="noStrike" cap="none">
                <a:solidFill>
                  <a:srgbClr val="6C6463"/>
                </a:solidFill>
              </a:defRPr>
            </a:lvl1pPr>
            <a:lvl2pPr marL="914400" marR="0" lvl="1" indent="-330200" algn="l" rtl="0">
              <a:spcBef>
                <a:spcPts val="800"/>
              </a:spcBef>
              <a:spcAft>
                <a:spcPts val="0"/>
              </a:spcAft>
              <a:buClr>
                <a:srgbClr val="6C6463"/>
              </a:buClr>
              <a:buSzPts val="1600"/>
              <a:buChar char="–"/>
              <a:defRPr sz="1600" i="0" u="none" strike="noStrike" cap="none">
                <a:solidFill>
                  <a:srgbClr val="6C6463"/>
                </a:solidFill>
              </a:defRPr>
            </a:lvl2pPr>
            <a:lvl3pPr marL="1371600" marR="0" lvl="2" indent="-330200" algn="l" rtl="0">
              <a:spcBef>
                <a:spcPts val="800"/>
              </a:spcBef>
              <a:spcAft>
                <a:spcPts val="0"/>
              </a:spcAft>
              <a:buClr>
                <a:srgbClr val="6C6463"/>
              </a:buClr>
              <a:buSzPts val="1600"/>
              <a:buChar char="•"/>
              <a:defRPr sz="1600" i="0" u="none" strike="noStrike" cap="none">
                <a:solidFill>
                  <a:srgbClr val="6C6463"/>
                </a:solidFill>
              </a:defRPr>
            </a:lvl3pPr>
            <a:lvl4pPr marL="1828800" marR="0" lvl="3" indent="-317500" algn="l" rtl="0">
              <a:spcBef>
                <a:spcPts val="300"/>
              </a:spcBef>
              <a:spcAft>
                <a:spcPts val="0"/>
              </a:spcAft>
              <a:buClr>
                <a:srgbClr val="6C6463"/>
              </a:buClr>
              <a:buSzPts val="1400"/>
              <a:buChar char="–"/>
              <a:defRPr sz="1400" i="0" u="none" strike="noStrike" cap="none">
                <a:solidFill>
                  <a:srgbClr val="6C6463"/>
                </a:solidFill>
              </a:defRPr>
            </a:lvl4pPr>
            <a:lvl5pPr marL="2286000" marR="0" lvl="4" indent="-330200" algn="l" rtl="0">
              <a:spcBef>
                <a:spcPts val="300"/>
              </a:spcBef>
              <a:spcAft>
                <a:spcPts val="0"/>
              </a:spcAft>
              <a:buClr>
                <a:srgbClr val="FFFFFF"/>
              </a:buClr>
              <a:buSzPts val="1600"/>
              <a:buChar char="»"/>
              <a:defRPr sz="1600" i="0" u="none" strike="noStrike" cap="none">
                <a:solidFill>
                  <a:srgbClr val="FFFFFF"/>
                </a:solidFill>
              </a:defRPr>
            </a:lvl5pPr>
            <a:lvl6pPr marL="2743200" marR="0" lvl="5" indent="-342900" algn="l" rtl="0">
              <a:spcBef>
                <a:spcPts val="400"/>
              </a:spcBef>
              <a:spcAft>
                <a:spcPts val="0"/>
              </a:spcAft>
              <a:buClr>
                <a:schemeClr val="dk1"/>
              </a:buClr>
              <a:buSzPts val="1800"/>
              <a:buChar char="•"/>
              <a:defRPr sz="1800" i="0" u="none" strike="noStrike" cap="none">
                <a:solidFill>
                  <a:schemeClr val="dk1"/>
                </a:solidFill>
              </a:defRPr>
            </a:lvl6pPr>
            <a:lvl7pPr marL="3200400" marR="0" lvl="6" indent="-342900" algn="l" rtl="0">
              <a:spcBef>
                <a:spcPts val="400"/>
              </a:spcBef>
              <a:spcAft>
                <a:spcPts val="0"/>
              </a:spcAft>
              <a:buClr>
                <a:schemeClr val="dk1"/>
              </a:buClr>
              <a:buSzPts val="1800"/>
              <a:buChar char="•"/>
              <a:defRPr sz="1800" i="0" u="none" strike="noStrike" cap="none">
                <a:solidFill>
                  <a:schemeClr val="dk1"/>
                </a:solidFill>
              </a:defRPr>
            </a:lvl7pPr>
            <a:lvl8pPr marL="3657600" marR="0" lvl="7" indent="-342900" algn="l" rtl="0">
              <a:spcBef>
                <a:spcPts val="400"/>
              </a:spcBef>
              <a:spcAft>
                <a:spcPts val="0"/>
              </a:spcAft>
              <a:buClr>
                <a:schemeClr val="dk1"/>
              </a:buClr>
              <a:buSzPts val="1800"/>
              <a:buChar char="•"/>
              <a:defRPr sz="1800" i="0" u="none" strike="noStrike" cap="none">
                <a:solidFill>
                  <a:schemeClr val="dk1"/>
                </a:solidFill>
              </a:defRPr>
            </a:lvl8pPr>
            <a:lvl9pPr marL="4114800" marR="0" lvl="8" indent="-342900" algn="l" rtl="0">
              <a:spcBef>
                <a:spcPts val="400"/>
              </a:spcBef>
              <a:spcAft>
                <a:spcPts val="0"/>
              </a:spcAft>
              <a:buClr>
                <a:schemeClr val="dk1"/>
              </a:buClr>
              <a:buSzPts val="1800"/>
              <a:buChar char="•"/>
              <a:defRPr sz="1800" i="0" u="none" strike="noStrike" cap="none">
                <a:solidFill>
                  <a:schemeClr val="dk1"/>
                </a:solidFill>
              </a:defRPr>
            </a:lvl9pPr>
          </a:lstStyle>
          <a:p>
            <a:endParaRPr/>
          </a:p>
        </p:txBody>
      </p:sp>
      <p:sp>
        <p:nvSpPr>
          <p:cNvPr id="88" name="Google Shape;88;p15"/>
          <p:cNvSpPr txBox="1">
            <a:spLocks noGrp="1"/>
          </p:cNvSpPr>
          <p:nvPr>
            <p:ph type="sldNum" idx="12"/>
          </p:nvPr>
        </p:nvSpPr>
        <p:spPr>
          <a:xfrm>
            <a:off x="6858000" y="4806072"/>
            <a:ext cx="2133600" cy="184800"/>
          </a:xfrm>
          <a:prstGeom prst="rect">
            <a:avLst/>
          </a:prstGeom>
          <a:noFill/>
          <a:ln>
            <a:noFill/>
          </a:ln>
        </p:spPr>
        <p:txBody>
          <a:bodyPr spcFirstLastPara="1" wrap="square" lIns="91175" tIns="45575" rIns="91175" bIns="45575" anchor="ctr" anchorCtr="0">
            <a:noAutofit/>
          </a:bodyPr>
          <a:lstStyle>
            <a:lvl1pPr marL="0" marR="0" lvl="0" indent="0" algn="r" rtl="0">
              <a:spcBef>
                <a:spcPts val="0"/>
              </a:spcBef>
              <a:buNone/>
              <a:defRPr sz="600" b="0" i="0" u="none" strike="noStrike" cap="none">
                <a:solidFill>
                  <a:srgbClr val="6C6463"/>
                </a:solidFill>
                <a:latin typeface="Cabin"/>
                <a:ea typeface="Cabin"/>
                <a:cs typeface="Cabin"/>
                <a:sym typeface="Cabin"/>
              </a:defRPr>
            </a:lvl1pPr>
            <a:lvl2pPr marL="0" marR="0" lvl="1" indent="0" algn="r" rtl="0">
              <a:spcBef>
                <a:spcPts val="0"/>
              </a:spcBef>
              <a:buNone/>
              <a:defRPr sz="600" b="0" i="0" u="none" strike="noStrike" cap="none">
                <a:solidFill>
                  <a:srgbClr val="6C6463"/>
                </a:solidFill>
                <a:latin typeface="Cabin"/>
                <a:ea typeface="Cabin"/>
                <a:cs typeface="Cabin"/>
                <a:sym typeface="Cabin"/>
              </a:defRPr>
            </a:lvl2pPr>
            <a:lvl3pPr marL="0" marR="0" lvl="2" indent="0" algn="r" rtl="0">
              <a:spcBef>
                <a:spcPts val="0"/>
              </a:spcBef>
              <a:buNone/>
              <a:defRPr sz="600" b="0" i="0" u="none" strike="noStrike" cap="none">
                <a:solidFill>
                  <a:srgbClr val="6C6463"/>
                </a:solidFill>
                <a:latin typeface="Cabin"/>
                <a:ea typeface="Cabin"/>
                <a:cs typeface="Cabin"/>
                <a:sym typeface="Cabin"/>
              </a:defRPr>
            </a:lvl3pPr>
            <a:lvl4pPr marL="0" marR="0" lvl="3" indent="0" algn="r" rtl="0">
              <a:spcBef>
                <a:spcPts val="0"/>
              </a:spcBef>
              <a:buNone/>
              <a:defRPr sz="600" b="0" i="0" u="none" strike="noStrike" cap="none">
                <a:solidFill>
                  <a:srgbClr val="6C6463"/>
                </a:solidFill>
                <a:latin typeface="Cabin"/>
                <a:ea typeface="Cabin"/>
                <a:cs typeface="Cabin"/>
                <a:sym typeface="Cabin"/>
              </a:defRPr>
            </a:lvl4pPr>
            <a:lvl5pPr marL="0" marR="0" lvl="4" indent="0" algn="r" rtl="0">
              <a:spcBef>
                <a:spcPts val="0"/>
              </a:spcBef>
              <a:buNone/>
              <a:defRPr sz="600" b="0" i="0" u="none" strike="noStrike" cap="none">
                <a:solidFill>
                  <a:srgbClr val="6C6463"/>
                </a:solidFill>
                <a:latin typeface="Cabin"/>
                <a:ea typeface="Cabin"/>
                <a:cs typeface="Cabin"/>
                <a:sym typeface="Cabin"/>
              </a:defRPr>
            </a:lvl5pPr>
            <a:lvl6pPr marL="0" marR="0" lvl="5" indent="0" algn="r" rtl="0">
              <a:spcBef>
                <a:spcPts val="0"/>
              </a:spcBef>
              <a:buNone/>
              <a:defRPr sz="600" b="0" i="0" u="none" strike="noStrike" cap="none">
                <a:solidFill>
                  <a:srgbClr val="6C6463"/>
                </a:solidFill>
                <a:latin typeface="Cabin"/>
                <a:ea typeface="Cabin"/>
                <a:cs typeface="Cabin"/>
                <a:sym typeface="Cabin"/>
              </a:defRPr>
            </a:lvl6pPr>
            <a:lvl7pPr marL="0" marR="0" lvl="6" indent="0" algn="r" rtl="0">
              <a:spcBef>
                <a:spcPts val="0"/>
              </a:spcBef>
              <a:buNone/>
              <a:defRPr sz="600" b="0" i="0" u="none" strike="noStrike" cap="none">
                <a:solidFill>
                  <a:srgbClr val="6C6463"/>
                </a:solidFill>
                <a:latin typeface="Cabin"/>
                <a:ea typeface="Cabin"/>
                <a:cs typeface="Cabin"/>
                <a:sym typeface="Cabin"/>
              </a:defRPr>
            </a:lvl7pPr>
            <a:lvl8pPr marL="0" marR="0" lvl="7" indent="0" algn="r" rtl="0">
              <a:spcBef>
                <a:spcPts val="0"/>
              </a:spcBef>
              <a:buNone/>
              <a:defRPr sz="600" b="0" i="0" u="none" strike="noStrike" cap="none">
                <a:solidFill>
                  <a:srgbClr val="6C6463"/>
                </a:solidFill>
                <a:latin typeface="Cabin"/>
                <a:ea typeface="Cabin"/>
                <a:cs typeface="Cabin"/>
                <a:sym typeface="Cabin"/>
              </a:defRPr>
            </a:lvl8pPr>
            <a:lvl9pPr marL="0" marR="0" lvl="8" indent="0" algn="r" rtl="0">
              <a:spcBef>
                <a:spcPts val="0"/>
              </a:spcBef>
              <a:buNone/>
              <a:defRPr sz="600" b="0" i="0" u="none" strike="noStrike" cap="none">
                <a:solidFill>
                  <a:srgbClr val="6C6463"/>
                </a:solidFill>
                <a:latin typeface="Cabin"/>
                <a:ea typeface="Cabin"/>
                <a:cs typeface="Cabin"/>
                <a:sym typeface="Cabin"/>
              </a:defRPr>
            </a:lvl9pPr>
          </a:lstStyle>
          <a:p>
            <a:pPr marL="0" lvl="0" indent="0" algn="r" rtl="0">
              <a:spcBef>
                <a:spcPts val="0"/>
              </a:spcBef>
              <a:spcAft>
                <a:spcPts val="0"/>
              </a:spcAft>
              <a:buNone/>
            </a:pPr>
            <a:fld id="{00000000-1234-1234-1234-123412341234}" type="slidenum">
              <a:rPr lang="en"/>
              <a:t>‹#›</a:t>
            </a:fld>
            <a:endParaRPr/>
          </a:p>
        </p:txBody>
      </p:sp>
      <p:sp>
        <p:nvSpPr>
          <p:cNvPr id="89" name="Google Shape;89;p15"/>
          <p:cNvSpPr txBox="1">
            <a:spLocks noGrp="1"/>
          </p:cNvSpPr>
          <p:nvPr>
            <p:ph type="body" idx="3"/>
          </p:nvPr>
        </p:nvSpPr>
        <p:spPr>
          <a:xfrm>
            <a:off x="3314548" y="1286662"/>
            <a:ext cx="2514900" cy="3174900"/>
          </a:xfrm>
          <a:prstGeom prst="rect">
            <a:avLst/>
          </a:prstGeom>
          <a:noFill/>
          <a:ln>
            <a:noFill/>
          </a:ln>
        </p:spPr>
        <p:txBody>
          <a:bodyPr spcFirstLastPara="1" wrap="square" lIns="91175" tIns="91175" rIns="91175" bIns="91175" anchor="t" anchorCtr="0">
            <a:noAutofit/>
          </a:bodyPr>
          <a:lstStyle>
            <a:lvl1pPr marL="457200" marR="0" lvl="0" indent="-330200" algn="l" rtl="0">
              <a:spcBef>
                <a:spcPts val="0"/>
              </a:spcBef>
              <a:spcAft>
                <a:spcPts val="0"/>
              </a:spcAft>
              <a:buClr>
                <a:srgbClr val="6C6463"/>
              </a:buClr>
              <a:buSzPts val="1600"/>
              <a:buChar char="•"/>
              <a:defRPr sz="1600" i="0" u="none" strike="noStrike" cap="none">
                <a:solidFill>
                  <a:srgbClr val="6C6463"/>
                </a:solidFill>
              </a:defRPr>
            </a:lvl1pPr>
            <a:lvl2pPr marL="914400" marR="0" lvl="1" indent="-330200" algn="l" rtl="0">
              <a:spcBef>
                <a:spcPts val="800"/>
              </a:spcBef>
              <a:spcAft>
                <a:spcPts val="0"/>
              </a:spcAft>
              <a:buClr>
                <a:srgbClr val="6C6463"/>
              </a:buClr>
              <a:buSzPts val="1600"/>
              <a:buChar char="–"/>
              <a:defRPr sz="1600" i="0" u="none" strike="noStrike" cap="none">
                <a:solidFill>
                  <a:srgbClr val="6C6463"/>
                </a:solidFill>
              </a:defRPr>
            </a:lvl2pPr>
            <a:lvl3pPr marL="1371600" marR="0" lvl="2" indent="-330200" algn="l" rtl="0">
              <a:spcBef>
                <a:spcPts val="800"/>
              </a:spcBef>
              <a:spcAft>
                <a:spcPts val="0"/>
              </a:spcAft>
              <a:buClr>
                <a:srgbClr val="6C6463"/>
              </a:buClr>
              <a:buSzPts val="1600"/>
              <a:buChar char="•"/>
              <a:defRPr sz="1600" i="0" u="none" strike="noStrike" cap="none">
                <a:solidFill>
                  <a:srgbClr val="6C6463"/>
                </a:solidFill>
              </a:defRPr>
            </a:lvl3pPr>
            <a:lvl4pPr marL="1828800" marR="0" lvl="3" indent="-317500" algn="l" rtl="0">
              <a:spcBef>
                <a:spcPts val="300"/>
              </a:spcBef>
              <a:spcAft>
                <a:spcPts val="0"/>
              </a:spcAft>
              <a:buClr>
                <a:srgbClr val="6C6463"/>
              </a:buClr>
              <a:buSzPts val="1400"/>
              <a:buChar char="–"/>
              <a:defRPr sz="1400" i="0" u="none" strike="noStrike" cap="none">
                <a:solidFill>
                  <a:srgbClr val="6C6463"/>
                </a:solidFill>
              </a:defRPr>
            </a:lvl4pPr>
            <a:lvl5pPr marL="2286000" marR="0" lvl="4" indent="-330200" algn="l" rtl="0">
              <a:spcBef>
                <a:spcPts val="300"/>
              </a:spcBef>
              <a:spcAft>
                <a:spcPts val="0"/>
              </a:spcAft>
              <a:buClr>
                <a:srgbClr val="FFFFFF"/>
              </a:buClr>
              <a:buSzPts val="1600"/>
              <a:buChar char="»"/>
              <a:defRPr sz="1600" i="0" u="none" strike="noStrike" cap="none">
                <a:solidFill>
                  <a:srgbClr val="FFFFFF"/>
                </a:solidFill>
              </a:defRPr>
            </a:lvl5pPr>
            <a:lvl6pPr marL="2743200" marR="0" lvl="5" indent="-342900" algn="l" rtl="0">
              <a:spcBef>
                <a:spcPts val="400"/>
              </a:spcBef>
              <a:spcAft>
                <a:spcPts val="0"/>
              </a:spcAft>
              <a:buClr>
                <a:schemeClr val="dk1"/>
              </a:buClr>
              <a:buSzPts val="1800"/>
              <a:buChar char="•"/>
              <a:defRPr sz="1800" i="0" u="none" strike="noStrike" cap="none">
                <a:solidFill>
                  <a:schemeClr val="dk1"/>
                </a:solidFill>
              </a:defRPr>
            </a:lvl6pPr>
            <a:lvl7pPr marL="3200400" marR="0" lvl="6" indent="-342900" algn="l" rtl="0">
              <a:spcBef>
                <a:spcPts val="400"/>
              </a:spcBef>
              <a:spcAft>
                <a:spcPts val="0"/>
              </a:spcAft>
              <a:buClr>
                <a:schemeClr val="dk1"/>
              </a:buClr>
              <a:buSzPts val="1800"/>
              <a:buChar char="•"/>
              <a:defRPr sz="1800" i="0" u="none" strike="noStrike" cap="none">
                <a:solidFill>
                  <a:schemeClr val="dk1"/>
                </a:solidFill>
              </a:defRPr>
            </a:lvl7pPr>
            <a:lvl8pPr marL="3657600" marR="0" lvl="7" indent="-342900" algn="l" rtl="0">
              <a:spcBef>
                <a:spcPts val="400"/>
              </a:spcBef>
              <a:spcAft>
                <a:spcPts val="0"/>
              </a:spcAft>
              <a:buClr>
                <a:schemeClr val="dk1"/>
              </a:buClr>
              <a:buSzPts val="1800"/>
              <a:buChar char="•"/>
              <a:defRPr sz="1800" i="0" u="none" strike="noStrike" cap="none">
                <a:solidFill>
                  <a:schemeClr val="dk1"/>
                </a:solidFill>
              </a:defRPr>
            </a:lvl8pPr>
            <a:lvl9pPr marL="4114800" marR="0" lvl="8" indent="-342900" algn="l" rtl="0">
              <a:spcBef>
                <a:spcPts val="400"/>
              </a:spcBef>
              <a:spcAft>
                <a:spcPts val="0"/>
              </a:spcAft>
              <a:buClr>
                <a:schemeClr val="dk1"/>
              </a:buClr>
              <a:buSzPts val="1800"/>
              <a:buChar char="•"/>
              <a:defRPr sz="1800" i="0" u="none" strike="noStrike" cap="none">
                <a:solidFill>
                  <a:schemeClr val="dk1"/>
                </a:solidFill>
              </a:defRPr>
            </a:lvl9pPr>
          </a:lstStyle>
          <a:p>
            <a:endParaRPr/>
          </a:p>
        </p:txBody>
      </p:sp>
      <p:sp>
        <p:nvSpPr>
          <p:cNvPr id="90" name="Google Shape;90;p15"/>
          <p:cNvSpPr txBox="1">
            <a:spLocks noGrp="1"/>
          </p:cNvSpPr>
          <p:nvPr>
            <p:ph type="title"/>
          </p:nvPr>
        </p:nvSpPr>
        <p:spPr>
          <a:xfrm>
            <a:off x="686104" y="673810"/>
            <a:ext cx="7772400" cy="461700"/>
          </a:xfrm>
          <a:prstGeom prst="rect">
            <a:avLst/>
          </a:prstGeom>
          <a:noFill/>
          <a:ln>
            <a:noFill/>
          </a:ln>
        </p:spPr>
        <p:txBody>
          <a:bodyPr spcFirstLastPara="1" wrap="square" lIns="91175" tIns="91175" rIns="91175" bIns="91175" anchor="b" anchorCtr="0">
            <a:noAutofit/>
          </a:bodyPr>
          <a:lstStyle>
            <a:lvl1pPr marL="0" marR="0" lvl="0" indent="0" algn="l" rtl="0">
              <a:spcBef>
                <a:spcPts val="0"/>
              </a:spcBef>
              <a:spcAft>
                <a:spcPts val="0"/>
              </a:spcAft>
              <a:buSzPts val="1400"/>
              <a:buNone/>
              <a:defRPr sz="2400" i="0" u="none" strike="noStrike" cap="none"/>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Tree>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matchingName="1_Red/Gray Title Only 1">
  <p:cSld name="1_Red/Gray Title Only_1">
    <p:bg>
      <p:bgPr>
        <a:solidFill>
          <a:schemeClr val="lt1"/>
        </a:solidFill>
        <a:effectLst/>
      </p:bgPr>
    </p:bg>
    <p:spTree>
      <p:nvGrpSpPr>
        <p:cNvPr id="1" name="Shape 926"/>
        <p:cNvGrpSpPr/>
        <p:nvPr/>
      </p:nvGrpSpPr>
      <p:grpSpPr>
        <a:xfrm>
          <a:off x="0" y="0"/>
          <a:ext cx="0" cy="0"/>
          <a:chOff x="0" y="0"/>
          <a:chExt cx="0" cy="0"/>
        </a:xfrm>
      </p:grpSpPr>
      <p:sp>
        <p:nvSpPr>
          <p:cNvPr id="927" name="Google Shape;927;p157"/>
          <p:cNvSpPr>
            <a:spLocks noGrp="1"/>
          </p:cNvSpPr>
          <p:nvPr>
            <p:ph type="pic" idx="2"/>
          </p:nvPr>
        </p:nvSpPr>
        <p:spPr>
          <a:xfrm>
            <a:off x="152400" y="152761"/>
            <a:ext cx="4419600" cy="4838100"/>
          </a:xfrm>
          <a:prstGeom prst="rect">
            <a:avLst/>
          </a:prstGeom>
          <a:solidFill>
            <a:srgbClr val="E7E7E5"/>
          </a:solidFill>
          <a:ln>
            <a:noFill/>
          </a:ln>
        </p:spPr>
      </p:sp>
      <p:sp>
        <p:nvSpPr>
          <p:cNvPr id="928" name="Google Shape;928;p157"/>
          <p:cNvSpPr txBox="1">
            <a:spLocks noGrp="1"/>
          </p:cNvSpPr>
          <p:nvPr>
            <p:ph type="sldNum" idx="12"/>
          </p:nvPr>
        </p:nvSpPr>
        <p:spPr>
          <a:xfrm>
            <a:off x="6858000" y="4806072"/>
            <a:ext cx="2133600" cy="1848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1pPr>
            <a:lvl2pPr marL="0" marR="0" lvl="1"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2pPr>
            <a:lvl3pPr marL="0" marR="0" lvl="2"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3pPr>
            <a:lvl4pPr marL="0" marR="0" lvl="3"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4pPr>
            <a:lvl5pPr marL="0" marR="0" lvl="4"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5pPr>
            <a:lvl6pPr marL="0" marR="0" lvl="5"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6pPr>
            <a:lvl7pPr marL="0" marR="0" lvl="6"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7pPr>
            <a:lvl8pPr marL="0" marR="0" lvl="7"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8pPr>
            <a:lvl9pPr marL="0" marR="0" lvl="8"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9pPr>
          </a:lstStyle>
          <a:p>
            <a:pPr marL="0" lvl="0" indent="0" algn="r" rtl="0">
              <a:spcBef>
                <a:spcPts val="0"/>
              </a:spcBef>
              <a:spcAft>
                <a:spcPts val="0"/>
              </a:spcAft>
              <a:buNone/>
            </a:pPr>
            <a:fld id="{00000000-1234-1234-1234-123412341234}" type="slidenum">
              <a:rPr lang="en"/>
              <a:t>‹#›</a:t>
            </a:fld>
            <a:endParaRPr/>
          </a:p>
        </p:txBody>
      </p:sp>
      <p:sp>
        <p:nvSpPr>
          <p:cNvPr id="929" name="Google Shape;929;p157"/>
          <p:cNvSpPr txBox="1">
            <a:spLocks noGrp="1"/>
          </p:cNvSpPr>
          <p:nvPr>
            <p:ph type="body" idx="1"/>
          </p:nvPr>
        </p:nvSpPr>
        <p:spPr>
          <a:xfrm rot="-5400000">
            <a:off x="3451035" y="1089061"/>
            <a:ext cx="2057400" cy="184800"/>
          </a:xfrm>
          <a:prstGeom prst="rect">
            <a:avLst/>
          </a:prstGeom>
          <a:noFill/>
          <a:ln>
            <a:noFill/>
          </a:ln>
        </p:spPr>
        <p:txBody>
          <a:bodyPr spcFirstLastPara="1" wrap="square" lIns="91425" tIns="91425" rIns="91425" bIns="91425" anchor="t" anchorCtr="0">
            <a:noAutofit/>
          </a:bodyPr>
          <a:lstStyle>
            <a:lvl1pPr marL="457200" marR="0" lvl="0" indent="-228600" algn="r" rtl="0">
              <a:lnSpc>
                <a:spcPct val="100000"/>
              </a:lnSpc>
              <a:spcBef>
                <a:spcPts val="0"/>
              </a:spcBef>
              <a:spcAft>
                <a:spcPts val="0"/>
              </a:spcAft>
              <a:buClr>
                <a:srgbClr val="FFFFFF"/>
              </a:buClr>
              <a:buSzPts val="1600"/>
              <a:buNone/>
              <a:defRPr sz="600" i="0" u="none" strike="noStrike" cap="none">
                <a:solidFill>
                  <a:srgbClr val="FFFFFF"/>
                </a:solidFill>
              </a:defRPr>
            </a:lvl1pPr>
            <a:lvl2pPr marL="914400" marR="0" lvl="1" indent="-228600" algn="l" rtl="0">
              <a:lnSpc>
                <a:spcPct val="100000"/>
              </a:lnSpc>
              <a:spcBef>
                <a:spcPts val="800"/>
              </a:spcBef>
              <a:spcAft>
                <a:spcPts val="0"/>
              </a:spcAft>
              <a:buClr>
                <a:schemeClr val="lt1"/>
              </a:buClr>
              <a:buSzPts val="1600"/>
              <a:buNone/>
              <a:defRPr sz="1800" i="0" u="none" strike="noStrike" cap="none">
                <a:solidFill>
                  <a:schemeClr val="lt1"/>
                </a:solidFill>
              </a:defRPr>
            </a:lvl2pPr>
            <a:lvl3pPr marL="1371600" marR="0" lvl="2" indent="-228600" algn="l" rtl="0">
              <a:lnSpc>
                <a:spcPct val="100000"/>
              </a:lnSpc>
              <a:spcBef>
                <a:spcPts val="800"/>
              </a:spcBef>
              <a:spcAft>
                <a:spcPts val="0"/>
              </a:spcAft>
              <a:buClr>
                <a:schemeClr val="lt1"/>
              </a:buClr>
              <a:buSzPts val="1800"/>
              <a:buNone/>
              <a:defRPr sz="1600" i="0" u="none" strike="noStrike" cap="none">
                <a:solidFill>
                  <a:schemeClr val="lt1"/>
                </a:solidFill>
              </a:defRPr>
            </a:lvl3pPr>
            <a:lvl4pPr marL="1828800" marR="0" lvl="3" indent="-228600" algn="l" rtl="0">
              <a:lnSpc>
                <a:spcPct val="100000"/>
              </a:lnSpc>
              <a:spcBef>
                <a:spcPts val="280"/>
              </a:spcBef>
              <a:spcAft>
                <a:spcPts val="0"/>
              </a:spcAft>
              <a:buClr>
                <a:schemeClr val="lt1"/>
              </a:buClr>
              <a:buSzPts val="1600"/>
              <a:buNone/>
              <a:defRPr sz="1400" i="0" u="none" strike="noStrike" cap="none">
                <a:solidFill>
                  <a:schemeClr val="lt1"/>
                </a:solidFill>
              </a:defRPr>
            </a:lvl4pPr>
            <a:lvl5pPr marL="2286000" marR="0" lvl="4" indent="-228600" algn="l" rtl="0">
              <a:lnSpc>
                <a:spcPct val="100000"/>
              </a:lnSpc>
              <a:spcBef>
                <a:spcPts val="240"/>
              </a:spcBef>
              <a:spcAft>
                <a:spcPts val="0"/>
              </a:spcAft>
              <a:buClr>
                <a:schemeClr val="lt1"/>
              </a:buClr>
              <a:buSzPts val="1400"/>
              <a:buNone/>
              <a:defRPr sz="1200" i="0" u="none" strike="noStrike" cap="none">
                <a:solidFill>
                  <a:schemeClr val="lt1"/>
                </a:solidFill>
              </a:defRPr>
            </a:lvl5pPr>
            <a:lvl6pPr marL="2743200" marR="0" lvl="5" indent="-355600" algn="l" rtl="0">
              <a:lnSpc>
                <a:spcPct val="100000"/>
              </a:lnSpc>
              <a:spcBef>
                <a:spcPts val="400"/>
              </a:spcBef>
              <a:spcAft>
                <a:spcPts val="0"/>
              </a:spcAft>
              <a:buClr>
                <a:schemeClr val="dk1"/>
              </a:buClr>
              <a:buSzPts val="2000"/>
              <a:buChar char="•"/>
              <a:defRPr sz="2000" i="0" u="none" strike="noStrike" cap="none">
                <a:solidFill>
                  <a:schemeClr val="dk1"/>
                </a:solidFill>
              </a:defRPr>
            </a:lvl6pPr>
            <a:lvl7pPr marL="3200400" marR="0" lvl="6" indent="-355600" algn="l" rtl="0">
              <a:lnSpc>
                <a:spcPct val="100000"/>
              </a:lnSpc>
              <a:spcBef>
                <a:spcPts val="400"/>
              </a:spcBef>
              <a:spcAft>
                <a:spcPts val="0"/>
              </a:spcAft>
              <a:buClr>
                <a:schemeClr val="dk1"/>
              </a:buClr>
              <a:buSzPts val="2000"/>
              <a:buChar char="•"/>
              <a:defRPr sz="2000" i="0" u="none" strike="noStrike" cap="none">
                <a:solidFill>
                  <a:schemeClr val="dk1"/>
                </a:solidFill>
              </a:defRPr>
            </a:lvl7pPr>
            <a:lvl8pPr marL="3657600" marR="0" lvl="7" indent="-355600" algn="l" rtl="0">
              <a:lnSpc>
                <a:spcPct val="100000"/>
              </a:lnSpc>
              <a:spcBef>
                <a:spcPts val="400"/>
              </a:spcBef>
              <a:spcAft>
                <a:spcPts val="0"/>
              </a:spcAft>
              <a:buClr>
                <a:schemeClr val="dk1"/>
              </a:buClr>
              <a:buSzPts val="2000"/>
              <a:buChar char="•"/>
              <a:defRPr sz="2000" i="0" u="none" strike="noStrike" cap="none">
                <a:solidFill>
                  <a:schemeClr val="dk1"/>
                </a:solidFill>
              </a:defRPr>
            </a:lvl8pPr>
            <a:lvl9pPr marL="4114800" marR="0" lvl="8" indent="-355600" algn="l" rtl="0">
              <a:lnSpc>
                <a:spcPct val="100000"/>
              </a:lnSpc>
              <a:spcBef>
                <a:spcPts val="400"/>
              </a:spcBef>
              <a:spcAft>
                <a:spcPts val="0"/>
              </a:spcAft>
              <a:buClr>
                <a:schemeClr val="dk1"/>
              </a:buClr>
              <a:buSzPts val="2000"/>
              <a:buChar char="•"/>
              <a:defRPr sz="2000" i="0" u="none" strike="noStrike" cap="none">
                <a:solidFill>
                  <a:schemeClr val="dk1"/>
                </a:solidFill>
              </a:defRPr>
            </a:lvl9pPr>
          </a:lstStyle>
          <a:p>
            <a:endParaRPr/>
          </a:p>
        </p:txBody>
      </p:sp>
      <p:sp>
        <p:nvSpPr>
          <p:cNvPr id="930" name="Google Shape;930;p157"/>
          <p:cNvSpPr txBox="1">
            <a:spLocks noGrp="1"/>
          </p:cNvSpPr>
          <p:nvPr>
            <p:ph type="title"/>
          </p:nvPr>
        </p:nvSpPr>
        <p:spPr>
          <a:xfrm>
            <a:off x="4877104" y="2171144"/>
            <a:ext cx="3885900" cy="8310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SzPts val="1400"/>
              <a:buNone/>
              <a:defRPr sz="2400" i="0" u="none" strike="noStrike" cap="none"/>
            </a:lvl1pPr>
            <a:lvl2pPr lvl="1" algn="l" rtl="0">
              <a:lnSpc>
                <a:spcPct val="100000"/>
              </a:lnSpc>
              <a:spcBef>
                <a:spcPts val="0"/>
              </a:spcBef>
              <a:spcAft>
                <a:spcPts val="0"/>
              </a:spcAft>
              <a:buSzPts val="1400"/>
              <a:buNone/>
              <a:defRPr sz="1800"/>
            </a:lvl2pPr>
            <a:lvl3pPr lvl="2" algn="l" rtl="0">
              <a:lnSpc>
                <a:spcPct val="100000"/>
              </a:lnSpc>
              <a:spcBef>
                <a:spcPts val="0"/>
              </a:spcBef>
              <a:spcAft>
                <a:spcPts val="0"/>
              </a:spcAft>
              <a:buSzPts val="1400"/>
              <a:buNone/>
              <a:defRPr sz="1800"/>
            </a:lvl3pPr>
            <a:lvl4pPr lvl="3" algn="l" rtl="0">
              <a:lnSpc>
                <a:spcPct val="100000"/>
              </a:lnSpc>
              <a:spcBef>
                <a:spcPts val="0"/>
              </a:spcBef>
              <a:spcAft>
                <a:spcPts val="0"/>
              </a:spcAft>
              <a:buSzPts val="1400"/>
              <a:buNone/>
              <a:defRPr sz="1800"/>
            </a:lvl4pPr>
            <a:lvl5pPr lvl="4" algn="l" rtl="0">
              <a:lnSpc>
                <a:spcPct val="100000"/>
              </a:lnSpc>
              <a:spcBef>
                <a:spcPts val="0"/>
              </a:spcBef>
              <a:spcAft>
                <a:spcPts val="0"/>
              </a:spcAft>
              <a:buSzPts val="1400"/>
              <a:buNone/>
              <a:defRPr sz="1800"/>
            </a:lvl5pPr>
            <a:lvl6pPr lvl="5" algn="l" rtl="0">
              <a:lnSpc>
                <a:spcPct val="100000"/>
              </a:lnSpc>
              <a:spcBef>
                <a:spcPts val="0"/>
              </a:spcBef>
              <a:spcAft>
                <a:spcPts val="0"/>
              </a:spcAft>
              <a:buSzPts val="1400"/>
              <a:buNone/>
              <a:defRPr sz="1800"/>
            </a:lvl6pPr>
            <a:lvl7pPr lvl="6" algn="l" rtl="0">
              <a:lnSpc>
                <a:spcPct val="100000"/>
              </a:lnSpc>
              <a:spcBef>
                <a:spcPts val="0"/>
              </a:spcBef>
              <a:spcAft>
                <a:spcPts val="0"/>
              </a:spcAft>
              <a:buSzPts val="1400"/>
              <a:buNone/>
              <a:defRPr sz="1800"/>
            </a:lvl7pPr>
            <a:lvl8pPr lvl="7" algn="l" rtl="0">
              <a:lnSpc>
                <a:spcPct val="100000"/>
              </a:lnSpc>
              <a:spcBef>
                <a:spcPts val="0"/>
              </a:spcBef>
              <a:spcAft>
                <a:spcPts val="0"/>
              </a:spcAft>
              <a:buSzPts val="1400"/>
              <a:buNone/>
              <a:defRPr sz="1800"/>
            </a:lvl8pPr>
            <a:lvl9pPr lvl="8" algn="l" rtl="0">
              <a:lnSpc>
                <a:spcPct val="100000"/>
              </a:lnSpc>
              <a:spcBef>
                <a:spcPts val="0"/>
              </a:spcBef>
              <a:spcAft>
                <a:spcPts val="0"/>
              </a:spcAft>
              <a:buSzPts val="1400"/>
              <a:buNone/>
              <a:defRPr sz="1800"/>
            </a:lvl9pPr>
          </a:lstStyle>
          <a:p>
            <a:endParaRPr/>
          </a:p>
        </p:txBody>
      </p:sp>
    </p:spTree>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matchingName="1_Red/Gray 1 Content">
  <p:cSld name="1_Red/Gray 1 Content">
    <p:bg>
      <p:bgPr>
        <a:solidFill>
          <a:schemeClr val="lt1"/>
        </a:solidFill>
        <a:effectLst/>
      </p:bgPr>
    </p:bg>
    <p:spTree>
      <p:nvGrpSpPr>
        <p:cNvPr id="1" name="Shape 931"/>
        <p:cNvGrpSpPr/>
        <p:nvPr/>
      </p:nvGrpSpPr>
      <p:grpSpPr>
        <a:xfrm>
          <a:off x="0" y="0"/>
          <a:ext cx="0" cy="0"/>
          <a:chOff x="0" y="0"/>
          <a:chExt cx="0" cy="0"/>
        </a:xfrm>
      </p:grpSpPr>
      <p:sp>
        <p:nvSpPr>
          <p:cNvPr id="932" name="Google Shape;932;p158"/>
          <p:cNvSpPr txBox="1">
            <a:spLocks noGrp="1"/>
          </p:cNvSpPr>
          <p:nvPr>
            <p:ph type="dt" idx="10"/>
          </p:nvPr>
        </p:nvSpPr>
        <p:spPr>
          <a:xfrm>
            <a:off x="152400" y="4806072"/>
            <a:ext cx="2133600" cy="1845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SzPts val="1400"/>
              <a:buNone/>
              <a:defRPr sz="600" b="0" i="0" u="none" strike="noStrike" cap="none">
                <a:solidFill>
                  <a:srgbClr val="6C6463"/>
                </a:solidFill>
                <a:latin typeface="Cabin"/>
                <a:ea typeface="Cabin"/>
                <a:cs typeface="Cabin"/>
                <a:sym typeface="Cabin"/>
              </a:defRPr>
            </a:lvl1pPr>
            <a:lvl2pPr marR="0" lvl="1" algn="l" rtl="0">
              <a:lnSpc>
                <a:spcPct val="100000"/>
              </a:lnSpc>
              <a:spcBef>
                <a:spcPts val="0"/>
              </a:spcBef>
              <a:spcAft>
                <a:spcPts val="0"/>
              </a:spcAft>
              <a:buSzPts val="1400"/>
              <a:buNone/>
              <a:defRPr sz="1800" b="0" i="0" u="none" strike="noStrike" cap="none">
                <a:solidFill>
                  <a:schemeClr val="dk1"/>
                </a:solidFill>
                <a:latin typeface="Cabin"/>
                <a:ea typeface="Cabin"/>
                <a:cs typeface="Cabin"/>
                <a:sym typeface="Cabin"/>
              </a:defRPr>
            </a:lvl2pPr>
            <a:lvl3pPr marR="0" lvl="2" algn="l" rtl="0">
              <a:lnSpc>
                <a:spcPct val="100000"/>
              </a:lnSpc>
              <a:spcBef>
                <a:spcPts val="0"/>
              </a:spcBef>
              <a:spcAft>
                <a:spcPts val="0"/>
              </a:spcAft>
              <a:buSzPts val="1400"/>
              <a:buNone/>
              <a:defRPr sz="1800" b="0" i="0" u="none" strike="noStrike" cap="none">
                <a:solidFill>
                  <a:schemeClr val="dk1"/>
                </a:solidFill>
                <a:latin typeface="Cabin"/>
                <a:ea typeface="Cabin"/>
                <a:cs typeface="Cabin"/>
                <a:sym typeface="Cabin"/>
              </a:defRPr>
            </a:lvl3pPr>
            <a:lvl4pPr marR="0" lvl="3" algn="l" rtl="0">
              <a:lnSpc>
                <a:spcPct val="100000"/>
              </a:lnSpc>
              <a:spcBef>
                <a:spcPts val="0"/>
              </a:spcBef>
              <a:spcAft>
                <a:spcPts val="0"/>
              </a:spcAft>
              <a:buSzPts val="1400"/>
              <a:buNone/>
              <a:defRPr sz="1800" b="0" i="0" u="none" strike="noStrike" cap="none">
                <a:solidFill>
                  <a:schemeClr val="dk1"/>
                </a:solidFill>
                <a:latin typeface="Cabin"/>
                <a:ea typeface="Cabin"/>
                <a:cs typeface="Cabin"/>
                <a:sym typeface="Cabin"/>
              </a:defRPr>
            </a:lvl4pPr>
            <a:lvl5pPr marR="0" lvl="4" algn="l" rtl="0">
              <a:lnSpc>
                <a:spcPct val="100000"/>
              </a:lnSpc>
              <a:spcBef>
                <a:spcPts val="0"/>
              </a:spcBef>
              <a:spcAft>
                <a:spcPts val="0"/>
              </a:spcAft>
              <a:buSzPts val="1400"/>
              <a:buNone/>
              <a:defRPr sz="1800" b="0" i="0" u="none" strike="noStrike" cap="none">
                <a:solidFill>
                  <a:schemeClr val="dk1"/>
                </a:solidFill>
                <a:latin typeface="Cabin"/>
                <a:ea typeface="Cabin"/>
                <a:cs typeface="Cabin"/>
                <a:sym typeface="Cabin"/>
              </a:defRPr>
            </a:lvl5pPr>
            <a:lvl6pPr marR="0" lvl="5" algn="l" rtl="0">
              <a:lnSpc>
                <a:spcPct val="100000"/>
              </a:lnSpc>
              <a:spcBef>
                <a:spcPts val="0"/>
              </a:spcBef>
              <a:spcAft>
                <a:spcPts val="0"/>
              </a:spcAft>
              <a:buSzPts val="1400"/>
              <a:buNone/>
              <a:defRPr sz="1800" b="0" i="0" u="none" strike="noStrike" cap="none">
                <a:solidFill>
                  <a:schemeClr val="dk1"/>
                </a:solidFill>
                <a:latin typeface="Cabin"/>
                <a:ea typeface="Cabin"/>
                <a:cs typeface="Cabin"/>
                <a:sym typeface="Cabin"/>
              </a:defRPr>
            </a:lvl6pPr>
            <a:lvl7pPr marR="0" lvl="6" algn="l" rtl="0">
              <a:lnSpc>
                <a:spcPct val="100000"/>
              </a:lnSpc>
              <a:spcBef>
                <a:spcPts val="0"/>
              </a:spcBef>
              <a:spcAft>
                <a:spcPts val="0"/>
              </a:spcAft>
              <a:buSzPts val="1400"/>
              <a:buNone/>
              <a:defRPr sz="1800" b="0" i="0" u="none" strike="noStrike" cap="none">
                <a:solidFill>
                  <a:schemeClr val="dk1"/>
                </a:solidFill>
                <a:latin typeface="Cabin"/>
                <a:ea typeface="Cabin"/>
                <a:cs typeface="Cabin"/>
                <a:sym typeface="Cabin"/>
              </a:defRPr>
            </a:lvl7pPr>
            <a:lvl8pPr marR="0" lvl="7" algn="l" rtl="0">
              <a:lnSpc>
                <a:spcPct val="100000"/>
              </a:lnSpc>
              <a:spcBef>
                <a:spcPts val="0"/>
              </a:spcBef>
              <a:spcAft>
                <a:spcPts val="0"/>
              </a:spcAft>
              <a:buSzPts val="1400"/>
              <a:buNone/>
              <a:defRPr sz="1800" b="0" i="0" u="none" strike="noStrike" cap="none">
                <a:solidFill>
                  <a:schemeClr val="dk1"/>
                </a:solidFill>
                <a:latin typeface="Cabin"/>
                <a:ea typeface="Cabin"/>
                <a:cs typeface="Cabin"/>
                <a:sym typeface="Cabin"/>
              </a:defRPr>
            </a:lvl8pPr>
            <a:lvl9pPr marR="0" lvl="8" algn="l" rtl="0">
              <a:lnSpc>
                <a:spcPct val="100000"/>
              </a:lnSpc>
              <a:spcBef>
                <a:spcPts val="0"/>
              </a:spcBef>
              <a:spcAft>
                <a:spcPts val="0"/>
              </a:spcAft>
              <a:buSzPts val="1400"/>
              <a:buNone/>
              <a:defRPr sz="1800" b="0" i="0" u="none" strike="noStrike" cap="none">
                <a:solidFill>
                  <a:schemeClr val="dk1"/>
                </a:solidFill>
                <a:latin typeface="Cabin"/>
                <a:ea typeface="Cabin"/>
                <a:cs typeface="Cabin"/>
                <a:sym typeface="Cabin"/>
              </a:defRPr>
            </a:lvl9pPr>
          </a:lstStyle>
          <a:p>
            <a:endParaRPr/>
          </a:p>
        </p:txBody>
      </p:sp>
      <p:sp>
        <p:nvSpPr>
          <p:cNvPr id="933" name="Google Shape;933;p158"/>
          <p:cNvSpPr txBox="1">
            <a:spLocks noGrp="1"/>
          </p:cNvSpPr>
          <p:nvPr>
            <p:ph type="ftr" idx="11"/>
          </p:nvPr>
        </p:nvSpPr>
        <p:spPr>
          <a:xfrm>
            <a:off x="3124200" y="4806072"/>
            <a:ext cx="2895600" cy="184500"/>
          </a:xfrm>
          <a:prstGeom prst="rect">
            <a:avLst/>
          </a:prstGeom>
          <a:noFill/>
          <a:ln>
            <a:noFill/>
          </a:ln>
        </p:spPr>
        <p:txBody>
          <a:bodyPr spcFirstLastPara="1" wrap="square" lIns="91425" tIns="91425" rIns="91425" bIns="91425" anchor="ctr" anchorCtr="0">
            <a:noAutofit/>
          </a:bodyPr>
          <a:lstStyle>
            <a:lvl1pPr marR="0" lvl="0" algn="ctr" rtl="0">
              <a:lnSpc>
                <a:spcPct val="100000"/>
              </a:lnSpc>
              <a:spcBef>
                <a:spcPts val="0"/>
              </a:spcBef>
              <a:spcAft>
                <a:spcPts val="0"/>
              </a:spcAft>
              <a:buSzPts val="1400"/>
              <a:buNone/>
              <a:defRPr sz="600" b="0" i="0" u="none" strike="noStrike" cap="none">
                <a:solidFill>
                  <a:srgbClr val="6C6463"/>
                </a:solidFill>
                <a:latin typeface="Cabin"/>
                <a:ea typeface="Cabin"/>
                <a:cs typeface="Cabin"/>
                <a:sym typeface="Cabin"/>
              </a:defRPr>
            </a:lvl1pPr>
            <a:lvl2pPr marR="0" lvl="1" algn="l" rtl="0">
              <a:lnSpc>
                <a:spcPct val="100000"/>
              </a:lnSpc>
              <a:spcBef>
                <a:spcPts val="0"/>
              </a:spcBef>
              <a:spcAft>
                <a:spcPts val="0"/>
              </a:spcAft>
              <a:buSzPts val="1400"/>
              <a:buNone/>
              <a:defRPr sz="1800" b="0" i="0" u="none" strike="noStrike" cap="none">
                <a:solidFill>
                  <a:schemeClr val="dk1"/>
                </a:solidFill>
                <a:latin typeface="Cabin"/>
                <a:ea typeface="Cabin"/>
                <a:cs typeface="Cabin"/>
                <a:sym typeface="Cabin"/>
              </a:defRPr>
            </a:lvl2pPr>
            <a:lvl3pPr marR="0" lvl="2" algn="l" rtl="0">
              <a:lnSpc>
                <a:spcPct val="100000"/>
              </a:lnSpc>
              <a:spcBef>
                <a:spcPts val="0"/>
              </a:spcBef>
              <a:spcAft>
                <a:spcPts val="0"/>
              </a:spcAft>
              <a:buSzPts val="1400"/>
              <a:buNone/>
              <a:defRPr sz="1800" b="0" i="0" u="none" strike="noStrike" cap="none">
                <a:solidFill>
                  <a:schemeClr val="dk1"/>
                </a:solidFill>
                <a:latin typeface="Cabin"/>
                <a:ea typeface="Cabin"/>
                <a:cs typeface="Cabin"/>
                <a:sym typeface="Cabin"/>
              </a:defRPr>
            </a:lvl3pPr>
            <a:lvl4pPr marR="0" lvl="3" algn="l" rtl="0">
              <a:lnSpc>
                <a:spcPct val="100000"/>
              </a:lnSpc>
              <a:spcBef>
                <a:spcPts val="0"/>
              </a:spcBef>
              <a:spcAft>
                <a:spcPts val="0"/>
              </a:spcAft>
              <a:buSzPts val="1400"/>
              <a:buNone/>
              <a:defRPr sz="1800" b="0" i="0" u="none" strike="noStrike" cap="none">
                <a:solidFill>
                  <a:schemeClr val="dk1"/>
                </a:solidFill>
                <a:latin typeface="Cabin"/>
                <a:ea typeface="Cabin"/>
                <a:cs typeface="Cabin"/>
                <a:sym typeface="Cabin"/>
              </a:defRPr>
            </a:lvl4pPr>
            <a:lvl5pPr marR="0" lvl="4" algn="l" rtl="0">
              <a:lnSpc>
                <a:spcPct val="100000"/>
              </a:lnSpc>
              <a:spcBef>
                <a:spcPts val="0"/>
              </a:spcBef>
              <a:spcAft>
                <a:spcPts val="0"/>
              </a:spcAft>
              <a:buSzPts val="1400"/>
              <a:buNone/>
              <a:defRPr sz="1800" b="0" i="0" u="none" strike="noStrike" cap="none">
                <a:solidFill>
                  <a:schemeClr val="dk1"/>
                </a:solidFill>
                <a:latin typeface="Cabin"/>
                <a:ea typeface="Cabin"/>
                <a:cs typeface="Cabin"/>
                <a:sym typeface="Cabin"/>
              </a:defRPr>
            </a:lvl5pPr>
            <a:lvl6pPr marR="0" lvl="5" algn="l" rtl="0">
              <a:lnSpc>
                <a:spcPct val="100000"/>
              </a:lnSpc>
              <a:spcBef>
                <a:spcPts val="0"/>
              </a:spcBef>
              <a:spcAft>
                <a:spcPts val="0"/>
              </a:spcAft>
              <a:buSzPts val="1400"/>
              <a:buNone/>
              <a:defRPr sz="1800" b="0" i="0" u="none" strike="noStrike" cap="none">
                <a:solidFill>
                  <a:schemeClr val="dk1"/>
                </a:solidFill>
                <a:latin typeface="Cabin"/>
                <a:ea typeface="Cabin"/>
                <a:cs typeface="Cabin"/>
                <a:sym typeface="Cabin"/>
              </a:defRPr>
            </a:lvl6pPr>
            <a:lvl7pPr marR="0" lvl="6" algn="l" rtl="0">
              <a:lnSpc>
                <a:spcPct val="100000"/>
              </a:lnSpc>
              <a:spcBef>
                <a:spcPts val="0"/>
              </a:spcBef>
              <a:spcAft>
                <a:spcPts val="0"/>
              </a:spcAft>
              <a:buSzPts val="1400"/>
              <a:buNone/>
              <a:defRPr sz="1800" b="0" i="0" u="none" strike="noStrike" cap="none">
                <a:solidFill>
                  <a:schemeClr val="dk1"/>
                </a:solidFill>
                <a:latin typeface="Cabin"/>
                <a:ea typeface="Cabin"/>
                <a:cs typeface="Cabin"/>
                <a:sym typeface="Cabin"/>
              </a:defRPr>
            </a:lvl7pPr>
            <a:lvl8pPr marR="0" lvl="7" algn="l" rtl="0">
              <a:lnSpc>
                <a:spcPct val="100000"/>
              </a:lnSpc>
              <a:spcBef>
                <a:spcPts val="0"/>
              </a:spcBef>
              <a:spcAft>
                <a:spcPts val="0"/>
              </a:spcAft>
              <a:buSzPts val="1400"/>
              <a:buNone/>
              <a:defRPr sz="1800" b="0" i="0" u="none" strike="noStrike" cap="none">
                <a:solidFill>
                  <a:schemeClr val="dk1"/>
                </a:solidFill>
                <a:latin typeface="Cabin"/>
                <a:ea typeface="Cabin"/>
                <a:cs typeface="Cabin"/>
                <a:sym typeface="Cabin"/>
              </a:defRPr>
            </a:lvl8pPr>
            <a:lvl9pPr marR="0" lvl="8" algn="l" rtl="0">
              <a:lnSpc>
                <a:spcPct val="100000"/>
              </a:lnSpc>
              <a:spcBef>
                <a:spcPts val="0"/>
              </a:spcBef>
              <a:spcAft>
                <a:spcPts val="0"/>
              </a:spcAft>
              <a:buSzPts val="1400"/>
              <a:buNone/>
              <a:defRPr sz="1800" b="0" i="0" u="none" strike="noStrike" cap="none">
                <a:solidFill>
                  <a:schemeClr val="dk1"/>
                </a:solidFill>
                <a:latin typeface="Cabin"/>
                <a:ea typeface="Cabin"/>
                <a:cs typeface="Cabin"/>
                <a:sym typeface="Cabin"/>
              </a:defRPr>
            </a:lvl9pPr>
          </a:lstStyle>
          <a:p>
            <a:endParaRPr/>
          </a:p>
        </p:txBody>
      </p:sp>
      <p:sp>
        <p:nvSpPr>
          <p:cNvPr id="934" name="Google Shape;934;p158"/>
          <p:cNvSpPr txBox="1">
            <a:spLocks noGrp="1"/>
          </p:cNvSpPr>
          <p:nvPr>
            <p:ph type="sldNum" idx="12"/>
          </p:nvPr>
        </p:nvSpPr>
        <p:spPr>
          <a:xfrm>
            <a:off x="6858000" y="4806072"/>
            <a:ext cx="2133600" cy="184500"/>
          </a:xfrm>
          <a:prstGeom prst="rect">
            <a:avLst/>
          </a:prstGeom>
          <a:noFill/>
          <a:ln>
            <a:noFill/>
          </a:ln>
        </p:spPr>
        <p:txBody>
          <a:bodyPr spcFirstLastPara="1" wrap="square" lIns="91425" tIns="45700" rIns="91425" bIns="45700" anchor="ctr" anchorCtr="0">
            <a:normAutofit/>
          </a:bodyPr>
          <a:lstStyle>
            <a:lvl1pPr marL="0" marR="0" lvl="0"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1pPr>
            <a:lvl2pPr marL="0" marR="0" lvl="1"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2pPr>
            <a:lvl3pPr marL="0" marR="0" lvl="2"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3pPr>
            <a:lvl4pPr marL="0" marR="0" lvl="3"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4pPr>
            <a:lvl5pPr marL="0" marR="0" lvl="4"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5pPr>
            <a:lvl6pPr marL="0" marR="0" lvl="5"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6pPr>
            <a:lvl7pPr marL="0" marR="0" lvl="6"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7pPr>
            <a:lvl8pPr marL="0" marR="0" lvl="7"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8pPr>
            <a:lvl9pPr marL="0" marR="0" lvl="8"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9pPr>
          </a:lstStyle>
          <a:p>
            <a:pPr marL="0" lvl="0" indent="0" algn="r" rtl="0">
              <a:spcBef>
                <a:spcPts val="0"/>
              </a:spcBef>
              <a:spcAft>
                <a:spcPts val="0"/>
              </a:spcAft>
              <a:buNone/>
            </a:pPr>
            <a:fld id="{00000000-1234-1234-1234-123412341234}" type="slidenum">
              <a:rPr lang="en"/>
              <a:t>‹#›</a:t>
            </a:fld>
            <a:endParaRPr/>
          </a:p>
        </p:txBody>
      </p:sp>
      <p:sp>
        <p:nvSpPr>
          <p:cNvPr id="935" name="Google Shape;935;p158"/>
          <p:cNvSpPr txBox="1">
            <a:spLocks noGrp="1"/>
          </p:cNvSpPr>
          <p:nvPr>
            <p:ph type="title"/>
          </p:nvPr>
        </p:nvSpPr>
        <p:spPr>
          <a:xfrm>
            <a:off x="686104" y="677485"/>
            <a:ext cx="7772400" cy="458100"/>
          </a:xfrm>
          <a:prstGeom prst="rect">
            <a:avLst/>
          </a:prstGeom>
          <a:noFill/>
          <a:ln>
            <a:noFill/>
          </a:ln>
        </p:spPr>
        <p:txBody>
          <a:bodyPr spcFirstLastPara="1" wrap="square" lIns="91425" tIns="91425" rIns="91425" bIns="91425" anchor="b" anchorCtr="0">
            <a:normAutofit/>
          </a:bodyPr>
          <a:lstStyle>
            <a:lvl1pPr marR="0" lvl="0" algn="l" rtl="0">
              <a:lnSpc>
                <a:spcPct val="100000"/>
              </a:lnSpc>
              <a:spcBef>
                <a:spcPts val="0"/>
              </a:spcBef>
              <a:spcAft>
                <a:spcPts val="0"/>
              </a:spcAft>
              <a:buClr>
                <a:srgbClr val="BA0C2F"/>
              </a:buClr>
              <a:buSzPts val="1400"/>
              <a:buFont typeface="Cabin"/>
              <a:buNone/>
              <a:defRPr sz="2400" b="0" i="0" u="none" strike="noStrike" cap="none">
                <a:solidFill>
                  <a:srgbClr val="BA0C2F"/>
                </a:solidFill>
                <a:latin typeface="Cabin"/>
                <a:ea typeface="Cabin"/>
                <a:cs typeface="Cabin"/>
                <a:sym typeface="Cabin"/>
              </a:defRPr>
            </a:lvl1pPr>
            <a:lvl2pPr lvl="1" algn="l" rtl="0">
              <a:lnSpc>
                <a:spcPct val="100000"/>
              </a:lnSpc>
              <a:spcBef>
                <a:spcPts val="0"/>
              </a:spcBef>
              <a:spcAft>
                <a:spcPts val="0"/>
              </a:spcAft>
              <a:buSzPts val="1400"/>
              <a:buNone/>
              <a:defRPr sz="1800"/>
            </a:lvl2pPr>
            <a:lvl3pPr lvl="2" algn="l" rtl="0">
              <a:lnSpc>
                <a:spcPct val="100000"/>
              </a:lnSpc>
              <a:spcBef>
                <a:spcPts val="0"/>
              </a:spcBef>
              <a:spcAft>
                <a:spcPts val="0"/>
              </a:spcAft>
              <a:buSzPts val="1400"/>
              <a:buNone/>
              <a:defRPr sz="1800"/>
            </a:lvl3pPr>
            <a:lvl4pPr lvl="3" algn="l" rtl="0">
              <a:lnSpc>
                <a:spcPct val="100000"/>
              </a:lnSpc>
              <a:spcBef>
                <a:spcPts val="0"/>
              </a:spcBef>
              <a:spcAft>
                <a:spcPts val="0"/>
              </a:spcAft>
              <a:buSzPts val="1400"/>
              <a:buNone/>
              <a:defRPr sz="1800"/>
            </a:lvl4pPr>
            <a:lvl5pPr lvl="4" algn="l" rtl="0">
              <a:lnSpc>
                <a:spcPct val="100000"/>
              </a:lnSpc>
              <a:spcBef>
                <a:spcPts val="0"/>
              </a:spcBef>
              <a:spcAft>
                <a:spcPts val="0"/>
              </a:spcAft>
              <a:buSzPts val="1400"/>
              <a:buNone/>
              <a:defRPr sz="1800"/>
            </a:lvl5pPr>
            <a:lvl6pPr lvl="5" algn="l" rtl="0">
              <a:lnSpc>
                <a:spcPct val="100000"/>
              </a:lnSpc>
              <a:spcBef>
                <a:spcPts val="0"/>
              </a:spcBef>
              <a:spcAft>
                <a:spcPts val="0"/>
              </a:spcAft>
              <a:buSzPts val="1400"/>
              <a:buNone/>
              <a:defRPr sz="1800"/>
            </a:lvl6pPr>
            <a:lvl7pPr lvl="6" algn="l" rtl="0">
              <a:lnSpc>
                <a:spcPct val="100000"/>
              </a:lnSpc>
              <a:spcBef>
                <a:spcPts val="0"/>
              </a:spcBef>
              <a:spcAft>
                <a:spcPts val="0"/>
              </a:spcAft>
              <a:buSzPts val="1400"/>
              <a:buNone/>
              <a:defRPr sz="1800"/>
            </a:lvl7pPr>
            <a:lvl8pPr lvl="7" algn="l" rtl="0">
              <a:lnSpc>
                <a:spcPct val="100000"/>
              </a:lnSpc>
              <a:spcBef>
                <a:spcPts val="0"/>
              </a:spcBef>
              <a:spcAft>
                <a:spcPts val="0"/>
              </a:spcAft>
              <a:buSzPts val="1400"/>
              <a:buNone/>
              <a:defRPr sz="1800"/>
            </a:lvl8pPr>
            <a:lvl9pPr lvl="8" algn="l" rtl="0">
              <a:lnSpc>
                <a:spcPct val="100000"/>
              </a:lnSpc>
              <a:spcBef>
                <a:spcPts val="0"/>
              </a:spcBef>
              <a:spcAft>
                <a:spcPts val="0"/>
              </a:spcAft>
              <a:buSzPts val="1400"/>
              <a:buNone/>
              <a:defRPr sz="1800"/>
            </a:lvl9pPr>
          </a:lstStyle>
          <a:p>
            <a:endParaRPr/>
          </a:p>
        </p:txBody>
      </p:sp>
      <p:sp>
        <p:nvSpPr>
          <p:cNvPr id="936" name="Google Shape;936;p158"/>
          <p:cNvSpPr txBox="1">
            <a:spLocks noGrp="1"/>
          </p:cNvSpPr>
          <p:nvPr>
            <p:ph type="body" idx="1"/>
          </p:nvPr>
        </p:nvSpPr>
        <p:spPr>
          <a:xfrm>
            <a:off x="685800" y="1286662"/>
            <a:ext cx="7772400" cy="3174900"/>
          </a:xfrm>
          <a:prstGeom prst="rect">
            <a:avLst/>
          </a:prstGeom>
          <a:noFill/>
          <a:ln>
            <a:noFill/>
          </a:ln>
        </p:spPr>
        <p:txBody>
          <a:bodyPr spcFirstLastPara="1" wrap="square" lIns="91425" tIns="91425" rIns="91425" bIns="91425" anchor="t" anchorCtr="0">
            <a:normAutofit/>
          </a:bodyPr>
          <a:lstStyle>
            <a:lvl1pPr marL="457200" marR="0" lvl="0" indent="-330200" algn="l" rtl="0">
              <a:lnSpc>
                <a:spcPct val="100000"/>
              </a:lnSpc>
              <a:spcBef>
                <a:spcPts val="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1pPr>
            <a:lvl2pPr marL="914400" marR="0" lvl="1" indent="-330200" algn="l" rtl="0">
              <a:lnSpc>
                <a:spcPct val="100000"/>
              </a:lnSpc>
              <a:spcBef>
                <a:spcPts val="80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2pPr>
            <a:lvl3pPr marL="1371600" marR="0" lvl="2" indent="-342900" algn="l" rtl="0">
              <a:lnSpc>
                <a:spcPct val="100000"/>
              </a:lnSpc>
              <a:spcBef>
                <a:spcPts val="800"/>
              </a:spcBef>
              <a:spcAft>
                <a:spcPts val="0"/>
              </a:spcAft>
              <a:buClr>
                <a:srgbClr val="6C6463"/>
              </a:buClr>
              <a:buSzPts val="1800"/>
              <a:buFont typeface="Arial"/>
              <a:buChar char="•"/>
              <a:defRPr sz="1800" b="0" i="0" u="none" strike="noStrike" cap="none">
                <a:solidFill>
                  <a:srgbClr val="6C6463"/>
                </a:solidFill>
                <a:latin typeface="Cabin"/>
                <a:ea typeface="Cabin"/>
                <a:cs typeface="Cabin"/>
                <a:sym typeface="Cabin"/>
              </a:defRPr>
            </a:lvl3pPr>
            <a:lvl4pPr marL="1828800" marR="0" lvl="3" indent="-330200" algn="l" rtl="0">
              <a:lnSpc>
                <a:spcPct val="100000"/>
              </a:lnSpc>
              <a:spcBef>
                <a:spcPts val="32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4pPr>
            <a:lvl5pPr marL="2286000" marR="0" lvl="4" indent="-317500" algn="l" rtl="0">
              <a:lnSpc>
                <a:spcPct val="100000"/>
              </a:lnSpc>
              <a:spcBef>
                <a:spcPts val="280"/>
              </a:spcBef>
              <a:spcAft>
                <a:spcPts val="0"/>
              </a:spcAft>
              <a:buClr>
                <a:srgbClr val="6C6463"/>
              </a:buClr>
              <a:buSzPts val="1400"/>
              <a:buFont typeface="Arial"/>
              <a:buChar char="»"/>
              <a:defRPr sz="1400" b="0" i="0" u="none" strike="noStrike" cap="none">
                <a:solidFill>
                  <a:srgbClr val="6C6463"/>
                </a:solidFill>
                <a:latin typeface="Cabin"/>
                <a:ea typeface="Cabin"/>
                <a:cs typeface="Cabin"/>
                <a:sym typeface="Cabin"/>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9pPr>
          </a:lstStyle>
          <a:p>
            <a:endParaRPr/>
          </a:p>
        </p:txBody>
      </p:sp>
    </p:spTree>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matchingName="Red/Gray 1 Content">
  <p:cSld name="Red/Gray 1 Content">
    <p:bg>
      <p:bgPr>
        <a:solidFill>
          <a:srgbClr val="E7E7E5"/>
        </a:solidFill>
        <a:effectLst/>
      </p:bgPr>
    </p:bg>
    <p:spTree>
      <p:nvGrpSpPr>
        <p:cNvPr id="1" name="Shape 937"/>
        <p:cNvGrpSpPr/>
        <p:nvPr/>
      </p:nvGrpSpPr>
      <p:grpSpPr>
        <a:xfrm>
          <a:off x="0" y="0"/>
          <a:ext cx="0" cy="0"/>
          <a:chOff x="0" y="0"/>
          <a:chExt cx="0" cy="0"/>
        </a:xfrm>
      </p:grpSpPr>
      <p:sp>
        <p:nvSpPr>
          <p:cNvPr id="938" name="Google Shape;938;p159"/>
          <p:cNvSpPr txBox="1">
            <a:spLocks noGrp="1"/>
          </p:cNvSpPr>
          <p:nvPr>
            <p:ph type="dt" idx="10"/>
          </p:nvPr>
        </p:nvSpPr>
        <p:spPr>
          <a:xfrm>
            <a:off x="152400" y="4806072"/>
            <a:ext cx="2133600" cy="1845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SzPts val="1400"/>
              <a:buNone/>
              <a:defRPr sz="600" b="0" i="0" u="none" strike="noStrike" cap="none">
                <a:solidFill>
                  <a:srgbClr val="6C6463"/>
                </a:solidFill>
                <a:latin typeface="Cabin"/>
                <a:ea typeface="Cabin"/>
                <a:cs typeface="Cabin"/>
                <a:sym typeface="Cabin"/>
              </a:defRPr>
            </a:lvl1pPr>
            <a:lvl2pPr marR="0" lvl="1" algn="l" rtl="0">
              <a:lnSpc>
                <a:spcPct val="100000"/>
              </a:lnSpc>
              <a:spcBef>
                <a:spcPts val="0"/>
              </a:spcBef>
              <a:spcAft>
                <a:spcPts val="0"/>
              </a:spcAft>
              <a:buSzPts val="1400"/>
              <a:buNone/>
              <a:defRPr sz="1800" b="0" i="0" u="none" strike="noStrike" cap="none">
                <a:solidFill>
                  <a:schemeClr val="dk1"/>
                </a:solidFill>
                <a:latin typeface="Cabin"/>
                <a:ea typeface="Cabin"/>
                <a:cs typeface="Cabin"/>
                <a:sym typeface="Cabin"/>
              </a:defRPr>
            </a:lvl2pPr>
            <a:lvl3pPr marR="0" lvl="2" algn="l" rtl="0">
              <a:lnSpc>
                <a:spcPct val="100000"/>
              </a:lnSpc>
              <a:spcBef>
                <a:spcPts val="0"/>
              </a:spcBef>
              <a:spcAft>
                <a:spcPts val="0"/>
              </a:spcAft>
              <a:buSzPts val="1400"/>
              <a:buNone/>
              <a:defRPr sz="1800" b="0" i="0" u="none" strike="noStrike" cap="none">
                <a:solidFill>
                  <a:schemeClr val="dk1"/>
                </a:solidFill>
                <a:latin typeface="Cabin"/>
                <a:ea typeface="Cabin"/>
                <a:cs typeface="Cabin"/>
                <a:sym typeface="Cabin"/>
              </a:defRPr>
            </a:lvl3pPr>
            <a:lvl4pPr marR="0" lvl="3" algn="l" rtl="0">
              <a:lnSpc>
                <a:spcPct val="100000"/>
              </a:lnSpc>
              <a:spcBef>
                <a:spcPts val="0"/>
              </a:spcBef>
              <a:spcAft>
                <a:spcPts val="0"/>
              </a:spcAft>
              <a:buSzPts val="1400"/>
              <a:buNone/>
              <a:defRPr sz="1800" b="0" i="0" u="none" strike="noStrike" cap="none">
                <a:solidFill>
                  <a:schemeClr val="dk1"/>
                </a:solidFill>
                <a:latin typeface="Cabin"/>
                <a:ea typeface="Cabin"/>
                <a:cs typeface="Cabin"/>
                <a:sym typeface="Cabin"/>
              </a:defRPr>
            </a:lvl4pPr>
            <a:lvl5pPr marR="0" lvl="4" algn="l" rtl="0">
              <a:lnSpc>
                <a:spcPct val="100000"/>
              </a:lnSpc>
              <a:spcBef>
                <a:spcPts val="0"/>
              </a:spcBef>
              <a:spcAft>
                <a:spcPts val="0"/>
              </a:spcAft>
              <a:buSzPts val="1400"/>
              <a:buNone/>
              <a:defRPr sz="1800" b="0" i="0" u="none" strike="noStrike" cap="none">
                <a:solidFill>
                  <a:schemeClr val="dk1"/>
                </a:solidFill>
                <a:latin typeface="Cabin"/>
                <a:ea typeface="Cabin"/>
                <a:cs typeface="Cabin"/>
                <a:sym typeface="Cabin"/>
              </a:defRPr>
            </a:lvl5pPr>
            <a:lvl6pPr marR="0" lvl="5" algn="l" rtl="0">
              <a:lnSpc>
                <a:spcPct val="100000"/>
              </a:lnSpc>
              <a:spcBef>
                <a:spcPts val="0"/>
              </a:spcBef>
              <a:spcAft>
                <a:spcPts val="0"/>
              </a:spcAft>
              <a:buSzPts val="1400"/>
              <a:buNone/>
              <a:defRPr sz="1800" b="0" i="0" u="none" strike="noStrike" cap="none">
                <a:solidFill>
                  <a:schemeClr val="dk1"/>
                </a:solidFill>
                <a:latin typeface="Cabin"/>
                <a:ea typeface="Cabin"/>
                <a:cs typeface="Cabin"/>
                <a:sym typeface="Cabin"/>
              </a:defRPr>
            </a:lvl6pPr>
            <a:lvl7pPr marR="0" lvl="6" algn="l" rtl="0">
              <a:lnSpc>
                <a:spcPct val="100000"/>
              </a:lnSpc>
              <a:spcBef>
                <a:spcPts val="0"/>
              </a:spcBef>
              <a:spcAft>
                <a:spcPts val="0"/>
              </a:spcAft>
              <a:buSzPts val="1400"/>
              <a:buNone/>
              <a:defRPr sz="1800" b="0" i="0" u="none" strike="noStrike" cap="none">
                <a:solidFill>
                  <a:schemeClr val="dk1"/>
                </a:solidFill>
                <a:latin typeface="Cabin"/>
                <a:ea typeface="Cabin"/>
                <a:cs typeface="Cabin"/>
                <a:sym typeface="Cabin"/>
              </a:defRPr>
            </a:lvl7pPr>
            <a:lvl8pPr marR="0" lvl="7" algn="l" rtl="0">
              <a:lnSpc>
                <a:spcPct val="100000"/>
              </a:lnSpc>
              <a:spcBef>
                <a:spcPts val="0"/>
              </a:spcBef>
              <a:spcAft>
                <a:spcPts val="0"/>
              </a:spcAft>
              <a:buSzPts val="1400"/>
              <a:buNone/>
              <a:defRPr sz="1800" b="0" i="0" u="none" strike="noStrike" cap="none">
                <a:solidFill>
                  <a:schemeClr val="dk1"/>
                </a:solidFill>
                <a:latin typeface="Cabin"/>
                <a:ea typeface="Cabin"/>
                <a:cs typeface="Cabin"/>
                <a:sym typeface="Cabin"/>
              </a:defRPr>
            </a:lvl8pPr>
            <a:lvl9pPr marR="0" lvl="8" algn="l" rtl="0">
              <a:lnSpc>
                <a:spcPct val="100000"/>
              </a:lnSpc>
              <a:spcBef>
                <a:spcPts val="0"/>
              </a:spcBef>
              <a:spcAft>
                <a:spcPts val="0"/>
              </a:spcAft>
              <a:buSzPts val="1400"/>
              <a:buNone/>
              <a:defRPr sz="1800" b="0" i="0" u="none" strike="noStrike" cap="none">
                <a:solidFill>
                  <a:schemeClr val="dk1"/>
                </a:solidFill>
                <a:latin typeface="Cabin"/>
                <a:ea typeface="Cabin"/>
                <a:cs typeface="Cabin"/>
                <a:sym typeface="Cabin"/>
              </a:defRPr>
            </a:lvl9pPr>
          </a:lstStyle>
          <a:p>
            <a:endParaRPr/>
          </a:p>
        </p:txBody>
      </p:sp>
      <p:sp>
        <p:nvSpPr>
          <p:cNvPr id="939" name="Google Shape;939;p159"/>
          <p:cNvSpPr txBox="1">
            <a:spLocks noGrp="1"/>
          </p:cNvSpPr>
          <p:nvPr>
            <p:ph type="ftr" idx="11"/>
          </p:nvPr>
        </p:nvSpPr>
        <p:spPr>
          <a:xfrm>
            <a:off x="3124200" y="4806072"/>
            <a:ext cx="2895600" cy="184500"/>
          </a:xfrm>
          <a:prstGeom prst="rect">
            <a:avLst/>
          </a:prstGeom>
          <a:noFill/>
          <a:ln>
            <a:noFill/>
          </a:ln>
        </p:spPr>
        <p:txBody>
          <a:bodyPr spcFirstLastPara="1" wrap="square" lIns="91425" tIns="91425" rIns="91425" bIns="91425" anchor="ctr" anchorCtr="0">
            <a:noAutofit/>
          </a:bodyPr>
          <a:lstStyle>
            <a:lvl1pPr marR="0" lvl="0" algn="ctr" rtl="0">
              <a:lnSpc>
                <a:spcPct val="100000"/>
              </a:lnSpc>
              <a:spcBef>
                <a:spcPts val="0"/>
              </a:spcBef>
              <a:spcAft>
                <a:spcPts val="0"/>
              </a:spcAft>
              <a:buSzPts val="1400"/>
              <a:buNone/>
              <a:defRPr sz="600" b="0" i="0" u="none" strike="noStrike" cap="none">
                <a:solidFill>
                  <a:srgbClr val="6C6463"/>
                </a:solidFill>
                <a:latin typeface="Cabin"/>
                <a:ea typeface="Cabin"/>
                <a:cs typeface="Cabin"/>
                <a:sym typeface="Cabin"/>
              </a:defRPr>
            </a:lvl1pPr>
            <a:lvl2pPr marR="0" lvl="1" algn="l" rtl="0">
              <a:lnSpc>
                <a:spcPct val="100000"/>
              </a:lnSpc>
              <a:spcBef>
                <a:spcPts val="0"/>
              </a:spcBef>
              <a:spcAft>
                <a:spcPts val="0"/>
              </a:spcAft>
              <a:buSzPts val="1400"/>
              <a:buNone/>
              <a:defRPr sz="1800" b="0" i="0" u="none" strike="noStrike" cap="none">
                <a:solidFill>
                  <a:schemeClr val="dk1"/>
                </a:solidFill>
                <a:latin typeface="Cabin"/>
                <a:ea typeface="Cabin"/>
                <a:cs typeface="Cabin"/>
                <a:sym typeface="Cabin"/>
              </a:defRPr>
            </a:lvl2pPr>
            <a:lvl3pPr marR="0" lvl="2" algn="l" rtl="0">
              <a:lnSpc>
                <a:spcPct val="100000"/>
              </a:lnSpc>
              <a:spcBef>
                <a:spcPts val="0"/>
              </a:spcBef>
              <a:spcAft>
                <a:spcPts val="0"/>
              </a:spcAft>
              <a:buSzPts val="1400"/>
              <a:buNone/>
              <a:defRPr sz="1800" b="0" i="0" u="none" strike="noStrike" cap="none">
                <a:solidFill>
                  <a:schemeClr val="dk1"/>
                </a:solidFill>
                <a:latin typeface="Cabin"/>
                <a:ea typeface="Cabin"/>
                <a:cs typeface="Cabin"/>
                <a:sym typeface="Cabin"/>
              </a:defRPr>
            </a:lvl3pPr>
            <a:lvl4pPr marR="0" lvl="3" algn="l" rtl="0">
              <a:lnSpc>
                <a:spcPct val="100000"/>
              </a:lnSpc>
              <a:spcBef>
                <a:spcPts val="0"/>
              </a:spcBef>
              <a:spcAft>
                <a:spcPts val="0"/>
              </a:spcAft>
              <a:buSzPts val="1400"/>
              <a:buNone/>
              <a:defRPr sz="1800" b="0" i="0" u="none" strike="noStrike" cap="none">
                <a:solidFill>
                  <a:schemeClr val="dk1"/>
                </a:solidFill>
                <a:latin typeface="Cabin"/>
                <a:ea typeface="Cabin"/>
                <a:cs typeface="Cabin"/>
                <a:sym typeface="Cabin"/>
              </a:defRPr>
            </a:lvl4pPr>
            <a:lvl5pPr marR="0" lvl="4" algn="l" rtl="0">
              <a:lnSpc>
                <a:spcPct val="100000"/>
              </a:lnSpc>
              <a:spcBef>
                <a:spcPts val="0"/>
              </a:spcBef>
              <a:spcAft>
                <a:spcPts val="0"/>
              </a:spcAft>
              <a:buSzPts val="1400"/>
              <a:buNone/>
              <a:defRPr sz="1800" b="0" i="0" u="none" strike="noStrike" cap="none">
                <a:solidFill>
                  <a:schemeClr val="dk1"/>
                </a:solidFill>
                <a:latin typeface="Cabin"/>
                <a:ea typeface="Cabin"/>
                <a:cs typeface="Cabin"/>
                <a:sym typeface="Cabin"/>
              </a:defRPr>
            </a:lvl5pPr>
            <a:lvl6pPr marR="0" lvl="5" algn="l" rtl="0">
              <a:lnSpc>
                <a:spcPct val="100000"/>
              </a:lnSpc>
              <a:spcBef>
                <a:spcPts val="0"/>
              </a:spcBef>
              <a:spcAft>
                <a:spcPts val="0"/>
              </a:spcAft>
              <a:buSzPts val="1400"/>
              <a:buNone/>
              <a:defRPr sz="1800" b="0" i="0" u="none" strike="noStrike" cap="none">
                <a:solidFill>
                  <a:schemeClr val="dk1"/>
                </a:solidFill>
                <a:latin typeface="Cabin"/>
                <a:ea typeface="Cabin"/>
                <a:cs typeface="Cabin"/>
                <a:sym typeface="Cabin"/>
              </a:defRPr>
            </a:lvl6pPr>
            <a:lvl7pPr marR="0" lvl="6" algn="l" rtl="0">
              <a:lnSpc>
                <a:spcPct val="100000"/>
              </a:lnSpc>
              <a:spcBef>
                <a:spcPts val="0"/>
              </a:spcBef>
              <a:spcAft>
                <a:spcPts val="0"/>
              </a:spcAft>
              <a:buSzPts val="1400"/>
              <a:buNone/>
              <a:defRPr sz="1800" b="0" i="0" u="none" strike="noStrike" cap="none">
                <a:solidFill>
                  <a:schemeClr val="dk1"/>
                </a:solidFill>
                <a:latin typeface="Cabin"/>
                <a:ea typeface="Cabin"/>
                <a:cs typeface="Cabin"/>
                <a:sym typeface="Cabin"/>
              </a:defRPr>
            </a:lvl7pPr>
            <a:lvl8pPr marR="0" lvl="7" algn="l" rtl="0">
              <a:lnSpc>
                <a:spcPct val="100000"/>
              </a:lnSpc>
              <a:spcBef>
                <a:spcPts val="0"/>
              </a:spcBef>
              <a:spcAft>
                <a:spcPts val="0"/>
              </a:spcAft>
              <a:buSzPts val="1400"/>
              <a:buNone/>
              <a:defRPr sz="1800" b="0" i="0" u="none" strike="noStrike" cap="none">
                <a:solidFill>
                  <a:schemeClr val="dk1"/>
                </a:solidFill>
                <a:latin typeface="Cabin"/>
                <a:ea typeface="Cabin"/>
                <a:cs typeface="Cabin"/>
                <a:sym typeface="Cabin"/>
              </a:defRPr>
            </a:lvl8pPr>
            <a:lvl9pPr marR="0" lvl="8" algn="l" rtl="0">
              <a:lnSpc>
                <a:spcPct val="100000"/>
              </a:lnSpc>
              <a:spcBef>
                <a:spcPts val="0"/>
              </a:spcBef>
              <a:spcAft>
                <a:spcPts val="0"/>
              </a:spcAft>
              <a:buSzPts val="1400"/>
              <a:buNone/>
              <a:defRPr sz="1800" b="0" i="0" u="none" strike="noStrike" cap="none">
                <a:solidFill>
                  <a:schemeClr val="dk1"/>
                </a:solidFill>
                <a:latin typeface="Cabin"/>
                <a:ea typeface="Cabin"/>
                <a:cs typeface="Cabin"/>
                <a:sym typeface="Cabin"/>
              </a:defRPr>
            </a:lvl9pPr>
          </a:lstStyle>
          <a:p>
            <a:endParaRPr/>
          </a:p>
        </p:txBody>
      </p:sp>
      <p:sp>
        <p:nvSpPr>
          <p:cNvPr id="940" name="Google Shape;940;p159"/>
          <p:cNvSpPr txBox="1">
            <a:spLocks noGrp="1"/>
          </p:cNvSpPr>
          <p:nvPr>
            <p:ph type="sldNum" idx="12"/>
          </p:nvPr>
        </p:nvSpPr>
        <p:spPr>
          <a:xfrm>
            <a:off x="6858000" y="4806072"/>
            <a:ext cx="2133600" cy="184500"/>
          </a:xfrm>
          <a:prstGeom prst="rect">
            <a:avLst/>
          </a:prstGeom>
          <a:noFill/>
          <a:ln>
            <a:noFill/>
          </a:ln>
        </p:spPr>
        <p:txBody>
          <a:bodyPr spcFirstLastPara="1" wrap="square" lIns="91425" tIns="45700" rIns="91425" bIns="45700" anchor="ctr" anchorCtr="0">
            <a:normAutofit/>
          </a:bodyPr>
          <a:lstStyle>
            <a:lvl1pPr marL="0" marR="0" lvl="0"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1pPr>
            <a:lvl2pPr marL="0" marR="0" lvl="1"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2pPr>
            <a:lvl3pPr marL="0" marR="0" lvl="2"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3pPr>
            <a:lvl4pPr marL="0" marR="0" lvl="3"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4pPr>
            <a:lvl5pPr marL="0" marR="0" lvl="4"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5pPr>
            <a:lvl6pPr marL="0" marR="0" lvl="5"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6pPr>
            <a:lvl7pPr marL="0" marR="0" lvl="6"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7pPr>
            <a:lvl8pPr marL="0" marR="0" lvl="7"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8pPr>
            <a:lvl9pPr marL="0" marR="0" lvl="8"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9pPr>
          </a:lstStyle>
          <a:p>
            <a:pPr marL="0" lvl="0" indent="0" algn="r" rtl="0">
              <a:spcBef>
                <a:spcPts val="0"/>
              </a:spcBef>
              <a:spcAft>
                <a:spcPts val="0"/>
              </a:spcAft>
              <a:buNone/>
            </a:pPr>
            <a:fld id="{00000000-1234-1234-1234-123412341234}" type="slidenum">
              <a:rPr lang="en"/>
              <a:t>‹#›</a:t>
            </a:fld>
            <a:endParaRPr/>
          </a:p>
        </p:txBody>
      </p:sp>
      <p:sp>
        <p:nvSpPr>
          <p:cNvPr id="941" name="Google Shape;941;p159"/>
          <p:cNvSpPr txBox="1">
            <a:spLocks noGrp="1"/>
          </p:cNvSpPr>
          <p:nvPr>
            <p:ph type="title"/>
          </p:nvPr>
        </p:nvSpPr>
        <p:spPr>
          <a:xfrm>
            <a:off x="686104" y="677485"/>
            <a:ext cx="7772400" cy="458100"/>
          </a:xfrm>
          <a:prstGeom prst="rect">
            <a:avLst/>
          </a:prstGeom>
          <a:noFill/>
          <a:ln>
            <a:noFill/>
          </a:ln>
        </p:spPr>
        <p:txBody>
          <a:bodyPr spcFirstLastPara="1" wrap="square" lIns="91425" tIns="91425" rIns="91425" bIns="91425" anchor="b" anchorCtr="0">
            <a:normAutofit/>
          </a:bodyPr>
          <a:lstStyle>
            <a:lvl1pPr marR="0" lvl="0" algn="l" rtl="0">
              <a:lnSpc>
                <a:spcPct val="100000"/>
              </a:lnSpc>
              <a:spcBef>
                <a:spcPts val="0"/>
              </a:spcBef>
              <a:spcAft>
                <a:spcPts val="0"/>
              </a:spcAft>
              <a:buClr>
                <a:srgbClr val="BA0C2F"/>
              </a:buClr>
              <a:buSzPts val="1400"/>
              <a:buFont typeface="Cabin"/>
              <a:buNone/>
              <a:defRPr sz="2400" b="0" i="0" u="none" strike="noStrike" cap="none">
                <a:solidFill>
                  <a:srgbClr val="BA0C2F"/>
                </a:solidFill>
                <a:latin typeface="Cabin"/>
                <a:ea typeface="Cabin"/>
                <a:cs typeface="Cabin"/>
                <a:sym typeface="Cabin"/>
              </a:defRPr>
            </a:lvl1pPr>
            <a:lvl2pPr lvl="1" algn="l" rtl="0">
              <a:lnSpc>
                <a:spcPct val="100000"/>
              </a:lnSpc>
              <a:spcBef>
                <a:spcPts val="0"/>
              </a:spcBef>
              <a:spcAft>
                <a:spcPts val="0"/>
              </a:spcAft>
              <a:buSzPts val="1400"/>
              <a:buNone/>
              <a:defRPr sz="1800"/>
            </a:lvl2pPr>
            <a:lvl3pPr lvl="2" algn="l" rtl="0">
              <a:lnSpc>
                <a:spcPct val="100000"/>
              </a:lnSpc>
              <a:spcBef>
                <a:spcPts val="0"/>
              </a:spcBef>
              <a:spcAft>
                <a:spcPts val="0"/>
              </a:spcAft>
              <a:buSzPts val="1400"/>
              <a:buNone/>
              <a:defRPr sz="1800"/>
            </a:lvl3pPr>
            <a:lvl4pPr lvl="3" algn="l" rtl="0">
              <a:lnSpc>
                <a:spcPct val="100000"/>
              </a:lnSpc>
              <a:spcBef>
                <a:spcPts val="0"/>
              </a:spcBef>
              <a:spcAft>
                <a:spcPts val="0"/>
              </a:spcAft>
              <a:buSzPts val="1400"/>
              <a:buNone/>
              <a:defRPr sz="1800"/>
            </a:lvl4pPr>
            <a:lvl5pPr lvl="4" algn="l" rtl="0">
              <a:lnSpc>
                <a:spcPct val="100000"/>
              </a:lnSpc>
              <a:spcBef>
                <a:spcPts val="0"/>
              </a:spcBef>
              <a:spcAft>
                <a:spcPts val="0"/>
              </a:spcAft>
              <a:buSzPts val="1400"/>
              <a:buNone/>
              <a:defRPr sz="1800"/>
            </a:lvl5pPr>
            <a:lvl6pPr lvl="5" algn="l" rtl="0">
              <a:lnSpc>
                <a:spcPct val="100000"/>
              </a:lnSpc>
              <a:spcBef>
                <a:spcPts val="0"/>
              </a:spcBef>
              <a:spcAft>
                <a:spcPts val="0"/>
              </a:spcAft>
              <a:buSzPts val="1400"/>
              <a:buNone/>
              <a:defRPr sz="1800"/>
            </a:lvl6pPr>
            <a:lvl7pPr lvl="6" algn="l" rtl="0">
              <a:lnSpc>
                <a:spcPct val="100000"/>
              </a:lnSpc>
              <a:spcBef>
                <a:spcPts val="0"/>
              </a:spcBef>
              <a:spcAft>
                <a:spcPts val="0"/>
              </a:spcAft>
              <a:buSzPts val="1400"/>
              <a:buNone/>
              <a:defRPr sz="1800"/>
            </a:lvl7pPr>
            <a:lvl8pPr lvl="7" algn="l" rtl="0">
              <a:lnSpc>
                <a:spcPct val="100000"/>
              </a:lnSpc>
              <a:spcBef>
                <a:spcPts val="0"/>
              </a:spcBef>
              <a:spcAft>
                <a:spcPts val="0"/>
              </a:spcAft>
              <a:buSzPts val="1400"/>
              <a:buNone/>
              <a:defRPr sz="1800"/>
            </a:lvl8pPr>
            <a:lvl9pPr lvl="8" algn="l" rtl="0">
              <a:lnSpc>
                <a:spcPct val="100000"/>
              </a:lnSpc>
              <a:spcBef>
                <a:spcPts val="0"/>
              </a:spcBef>
              <a:spcAft>
                <a:spcPts val="0"/>
              </a:spcAft>
              <a:buSzPts val="1400"/>
              <a:buNone/>
              <a:defRPr sz="1800"/>
            </a:lvl9pPr>
          </a:lstStyle>
          <a:p>
            <a:endParaRPr/>
          </a:p>
        </p:txBody>
      </p:sp>
      <p:sp>
        <p:nvSpPr>
          <p:cNvPr id="942" name="Google Shape;942;p159"/>
          <p:cNvSpPr txBox="1">
            <a:spLocks noGrp="1"/>
          </p:cNvSpPr>
          <p:nvPr>
            <p:ph type="body" idx="1"/>
          </p:nvPr>
        </p:nvSpPr>
        <p:spPr>
          <a:xfrm>
            <a:off x="685800" y="1286662"/>
            <a:ext cx="7772400" cy="3174900"/>
          </a:xfrm>
          <a:prstGeom prst="rect">
            <a:avLst/>
          </a:prstGeom>
          <a:noFill/>
          <a:ln>
            <a:noFill/>
          </a:ln>
        </p:spPr>
        <p:txBody>
          <a:bodyPr spcFirstLastPara="1" wrap="square" lIns="91425" tIns="91425" rIns="91425" bIns="91425" anchor="t" anchorCtr="0">
            <a:normAutofit/>
          </a:bodyPr>
          <a:lstStyle>
            <a:lvl1pPr marL="457200" marR="0" lvl="0" indent="-330200" algn="l" rtl="0">
              <a:lnSpc>
                <a:spcPct val="100000"/>
              </a:lnSpc>
              <a:spcBef>
                <a:spcPts val="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1pPr>
            <a:lvl2pPr marL="914400" marR="0" lvl="1" indent="-330200" algn="l" rtl="0">
              <a:lnSpc>
                <a:spcPct val="100000"/>
              </a:lnSpc>
              <a:spcBef>
                <a:spcPts val="80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2pPr>
            <a:lvl3pPr marL="1371600" marR="0" lvl="2" indent="-342900" algn="l" rtl="0">
              <a:lnSpc>
                <a:spcPct val="100000"/>
              </a:lnSpc>
              <a:spcBef>
                <a:spcPts val="800"/>
              </a:spcBef>
              <a:spcAft>
                <a:spcPts val="0"/>
              </a:spcAft>
              <a:buClr>
                <a:srgbClr val="6C6463"/>
              </a:buClr>
              <a:buSzPts val="1800"/>
              <a:buFont typeface="Arial"/>
              <a:buChar char="•"/>
              <a:defRPr sz="1800" b="0" i="0" u="none" strike="noStrike" cap="none">
                <a:solidFill>
                  <a:srgbClr val="6C6463"/>
                </a:solidFill>
                <a:latin typeface="Cabin"/>
                <a:ea typeface="Cabin"/>
                <a:cs typeface="Cabin"/>
                <a:sym typeface="Cabin"/>
              </a:defRPr>
            </a:lvl3pPr>
            <a:lvl4pPr marL="1828800" marR="0" lvl="3" indent="-330200" algn="l" rtl="0">
              <a:lnSpc>
                <a:spcPct val="100000"/>
              </a:lnSpc>
              <a:spcBef>
                <a:spcPts val="32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4pPr>
            <a:lvl5pPr marL="2286000" marR="0" lvl="4" indent="-317500" algn="l" rtl="0">
              <a:lnSpc>
                <a:spcPct val="100000"/>
              </a:lnSpc>
              <a:spcBef>
                <a:spcPts val="280"/>
              </a:spcBef>
              <a:spcAft>
                <a:spcPts val="0"/>
              </a:spcAft>
              <a:buClr>
                <a:srgbClr val="6C6463"/>
              </a:buClr>
              <a:buSzPts val="1400"/>
              <a:buFont typeface="Arial"/>
              <a:buChar char="»"/>
              <a:defRPr sz="1400" b="0" i="0" u="none" strike="noStrike" cap="none">
                <a:solidFill>
                  <a:srgbClr val="6C6463"/>
                </a:solidFill>
                <a:latin typeface="Cabin"/>
                <a:ea typeface="Cabin"/>
                <a:cs typeface="Cabin"/>
                <a:sym typeface="Cabin"/>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9pPr>
          </a:lstStyle>
          <a:p>
            <a:endParaRPr/>
          </a:p>
        </p:txBody>
      </p:sp>
    </p:spTree>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matchingName="Red/Gray 1 Content 1">
  <p:cSld name="Red/Gray 1 Content_1">
    <p:bg>
      <p:bgPr>
        <a:solidFill>
          <a:srgbClr val="CFCDC9"/>
        </a:solidFill>
        <a:effectLst/>
      </p:bgPr>
    </p:bg>
    <p:spTree>
      <p:nvGrpSpPr>
        <p:cNvPr id="1" name="Shape 943"/>
        <p:cNvGrpSpPr/>
        <p:nvPr/>
      </p:nvGrpSpPr>
      <p:grpSpPr>
        <a:xfrm>
          <a:off x="0" y="0"/>
          <a:ext cx="0" cy="0"/>
          <a:chOff x="0" y="0"/>
          <a:chExt cx="0" cy="0"/>
        </a:xfrm>
      </p:grpSpPr>
      <p:sp>
        <p:nvSpPr>
          <p:cNvPr id="944" name="Google Shape;944;p160"/>
          <p:cNvSpPr txBox="1">
            <a:spLocks noGrp="1"/>
          </p:cNvSpPr>
          <p:nvPr>
            <p:ph type="dt" idx="10"/>
          </p:nvPr>
        </p:nvSpPr>
        <p:spPr>
          <a:xfrm>
            <a:off x="152400" y="4806072"/>
            <a:ext cx="2133600" cy="1845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000000"/>
              </a:buClr>
              <a:buSzPts val="1400"/>
              <a:buFont typeface="Arial"/>
              <a:buNone/>
              <a:defRPr sz="600" b="0" i="0" u="none" strike="noStrike" cap="none">
                <a:solidFill>
                  <a:srgbClr val="6C6463"/>
                </a:solidFill>
                <a:latin typeface="Cabin"/>
                <a:ea typeface="Cabin"/>
                <a:cs typeface="Cabin"/>
                <a:sym typeface="Cab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9pPr>
          </a:lstStyle>
          <a:p>
            <a:endParaRPr/>
          </a:p>
        </p:txBody>
      </p:sp>
      <p:sp>
        <p:nvSpPr>
          <p:cNvPr id="945" name="Google Shape;945;p160"/>
          <p:cNvSpPr txBox="1">
            <a:spLocks noGrp="1"/>
          </p:cNvSpPr>
          <p:nvPr>
            <p:ph type="ftr" idx="11"/>
          </p:nvPr>
        </p:nvSpPr>
        <p:spPr>
          <a:xfrm>
            <a:off x="3124200" y="4806072"/>
            <a:ext cx="2895600" cy="184500"/>
          </a:xfrm>
          <a:prstGeom prst="rect">
            <a:avLst/>
          </a:prstGeom>
          <a:noFill/>
          <a:ln>
            <a:noFill/>
          </a:ln>
        </p:spPr>
        <p:txBody>
          <a:bodyPr spcFirstLastPara="1" wrap="square" lIns="91425" tIns="91425" rIns="91425" bIns="91425" anchor="ctr" anchorCtr="0">
            <a:noAutofit/>
          </a:bodyPr>
          <a:lstStyle>
            <a:lvl1pPr marR="0" lvl="0" algn="ctr" rtl="0">
              <a:lnSpc>
                <a:spcPct val="100000"/>
              </a:lnSpc>
              <a:spcBef>
                <a:spcPts val="0"/>
              </a:spcBef>
              <a:spcAft>
                <a:spcPts val="0"/>
              </a:spcAft>
              <a:buClr>
                <a:srgbClr val="000000"/>
              </a:buClr>
              <a:buSzPts val="1400"/>
              <a:buFont typeface="Arial"/>
              <a:buNone/>
              <a:defRPr sz="600" b="0" i="0" u="none" strike="noStrike" cap="none">
                <a:solidFill>
                  <a:srgbClr val="6C6463"/>
                </a:solidFill>
                <a:latin typeface="Cabin"/>
                <a:ea typeface="Cabin"/>
                <a:cs typeface="Cabin"/>
                <a:sym typeface="Cab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9pPr>
          </a:lstStyle>
          <a:p>
            <a:endParaRPr/>
          </a:p>
        </p:txBody>
      </p:sp>
      <p:sp>
        <p:nvSpPr>
          <p:cNvPr id="946" name="Google Shape;946;p160"/>
          <p:cNvSpPr txBox="1">
            <a:spLocks noGrp="1"/>
          </p:cNvSpPr>
          <p:nvPr>
            <p:ph type="sldNum" idx="12"/>
          </p:nvPr>
        </p:nvSpPr>
        <p:spPr>
          <a:xfrm>
            <a:off x="6858000" y="4806072"/>
            <a:ext cx="2133600" cy="1845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1pPr>
            <a:lvl2pPr marL="0" marR="0" lvl="1"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2pPr>
            <a:lvl3pPr marL="0" marR="0" lvl="2"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3pPr>
            <a:lvl4pPr marL="0" marR="0" lvl="3"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4pPr>
            <a:lvl5pPr marL="0" marR="0" lvl="4"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5pPr>
            <a:lvl6pPr marL="0" marR="0" lvl="5"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6pPr>
            <a:lvl7pPr marL="0" marR="0" lvl="6"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7pPr>
            <a:lvl8pPr marL="0" marR="0" lvl="7"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8pPr>
            <a:lvl9pPr marL="0" marR="0" lvl="8"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9pPr>
          </a:lstStyle>
          <a:p>
            <a:pPr marL="0" lvl="0" indent="0" algn="r" rtl="0">
              <a:spcBef>
                <a:spcPts val="0"/>
              </a:spcBef>
              <a:spcAft>
                <a:spcPts val="0"/>
              </a:spcAft>
              <a:buNone/>
            </a:pPr>
            <a:fld id="{00000000-1234-1234-1234-123412341234}" type="slidenum">
              <a:rPr lang="en"/>
              <a:t>‹#›</a:t>
            </a:fld>
            <a:endParaRPr/>
          </a:p>
        </p:txBody>
      </p:sp>
      <p:sp>
        <p:nvSpPr>
          <p:cNvPr id="947" name="Google Shape;947;p160"/>
          <p:cNvSpPr txBox="1">
            <a:spLocks noGrp="1"/>
          </p:cNvSpPr>
          <p:nvPr>
            <p:ph type="title"/>
          </p:nvPr>
        </p:nvSpPr>
        <p:spPr>
          <a:xfrm>
            <a:off x="686104" y="677485"/>
            <a:ext cx="7772400" cy="458100"/>
          </a:xfrm>
          <a:prstGeom prst="rect">
            <a:avLst/>
          </a:prstGeom>
          <a:noFill/>
          <a:ln>
            <a:noFill/>
          </a:ln>
        </p:spPr>
        <p:txBody>
          <a:bodyPr spcFirstLastPara="1" wrap="square" lIns="91425" tIns="91425" rIns="91425" bIns="91425" anchor="b" anchorCtr="0">
            <a:normAutofit/>
          </a:bodyPr>
          <a:lstStyle>
            <a:lvl1pPr marR="0" lvl="0" algn="l" rtl="0">
              <a:lnSpc>
                <a:spcPct val="100000"/>
              </a:lnSpc>
              <a:spcBef>
                <a:spcPts val="0"/>
              </a:spcBef>
              <a:spcAft>
                <a:spcPts val="0"/>
              </a:spcAft>
              <a:buClr>
                <a:srgbClr val="BA0C2F"/>
              </a:buClr>
              <a:buSzPts val="1400"/>
              <a:buFont typeface="Cabin"/>
              <a:buNone/>
              <a:defRPr sz="2400" b="0" i="0" u="none" strike="noStrike" cap="none">
                <a:solidFill>
                  <a:srgbClr val="BA0C2F"/>
                </a:solidFill>
                <a:latin typeface="Cabin"/>
                <a:ea typeface="Cabin"/>
                <a:cs typeface="Cabin"/>
                <a:sym typeface="Cab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948" name="Google Shape;948;p160"/>
          <p:cNvSpPr txBox="1">
            <a:spLocks noGrp="1"/>
          </p:cNvSpPr>
          <p:nvPr>
            <p:ph type="body" idx="1"/>
          </p:nvPr>
        </p:nvSpPr>
        <p:spPr>
          <a:xfrm>
            <a:off x="685800" y="1286662"/>
            <a:ext cx="7772400" cy="3174900"/>
          </a:xfrm>
          <a:prstGeom prst="rect">
            <a:avLst/>
          </a:prstGeom>
          <a:noFill/>
          <a:ln>
            <a:noFill/>
          </a:ln>
        </p:spPr>
        <p:txBody>
          <a:bodyPr spcFirstLastPara="1" wrap="square" lIns="91425" tIns="91425" rIns="91425" bIns="91425" anchor="t" anchorCtr="0">
            <a:normAutofit/>
          </a:bodyPr>
          <a:lstStyle>
            <a:lvl1pPr marL="457200" marR="0" lvl="0" indent="-330200" algn="l" rtl="0">
              <a:lnSpc>
                <a:spcPct val="100000"/>
              </a:lnSpc>
              <a:spcBef>
                <a:spcPts val="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1pPr>
            <a:lvl2pPr marL="914400" marR="0" lvl="1" indent="-330200" algn="l" rtl="0">
              <a:lnSpc>
                <a:spcPct val="100000"/>
              </a:lnSpc>
              <a:spcBef>
                <a:spcPts val="80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2pPr>
            <a:lvl3pPr marL="1371600" marR="0" lvl="2" indent="-342900" algn="l" rtl="0">
              <a:lnSpc>
                <a:spcPct val="100000"/>
              </a:lnSpc>
              <a:spcBef>
                <a:spcPts val="800"/>
              </a:spcBef>
              <a:spcAft>
                <a:spcPts val="0"/>
              </a:spcAft>
              <a:buClr>
                <a:srgbClr val="6C6463"/>
              </a:buClr>
              <a:buSzPts val="1800"/>
              <a:buFont typeface="Arial"/>
              <a:buChar char="•"/>
              <a:defRPr sz="1800" b="0" i="0" u="none" strike="noStrike" cap="none">
                <a:solidFill>
                  <a:srgbClr val="6C6463"/>
                </a:solidFill>
                <a:latin typeface="Cabin"/>
                <a:ea typeface="Cabin"/>
                <a:cs typeface="Cabin"/>
                <a:sym typeface="Cabin"/>
              </a:defRPr>
            </a:lvl3pPr>
            <a:lvl4pPr marL="1828800" marR="0" lvl="3" indent="-330200" algn="l" rtl="0">
              <a:lnSpc>
                <a:spcPct val="100000"/>
              </a:lnSpc>
              <a:spcBef>
                <a:spcPts val="32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4pPr>
            <a:lvl5pPr marL="2286000" marR="0" lvl="4" indent="-317500" algn="l" rtl="0">
              <a:lnSpc>
                <a:spcPct val="100000"/>
              </a:lnSpc>
              <a:spcBef>
                <a:spcPts val="280"/>
              </a:spcBef>
              <a:spcAft>
                <a:spcPts val="0"/>
              </a:spcAft>
              <a:buClr>
                <a:srgbClr val="6C6463"/>
              </a:buClr>
              <a:buSzPts val="1400"/>
              <a:buFont typeface="Arial"/>
              <a:buChar char="»"/>
              <a:defRPr sz="1400" b="0" i="0" u="none" strike="noStrike" cap="none">
                <a:solidFill>
                  <a:srgbClr val="6C6463"/>
                </a:solidFill>
                <a:latin typeface="Cabin"/>
                <a:ea typeface="Cabin"/>
                <a:cs typeface="Cabin"/>
                <a:sym typeface="Cabin"/>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9pPr>
          </a:lstStyle>
          <a:p>
            <a:endParaRPr/>
          </a:p>
        </p:txBody>
      </p:sp>
    </p:spTree>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matchingName="1_Red/Gray 3 Content">
  <p:cSld name="1_Red/Gray 3 Content">
    <p:bg>
      <p:bgPr>
        <a:solidFill>
          <a:schemeClr val="lt1"/>
        </a:solidFill>
        <a:effectLst/>
      </p:bgPr>
    </p:bg>
    <p:spTree>
      <p:nvGrpSpPr>
        <p:cNvPr id="1" name="Shape 949"/>
        <p:cNvGrpSpPr/>
        <p:nvPr/>
      </p:nvGrpSpPr>
      <p:grpSpPr>
        <a:xfrm>
          <a:off x="0" y="0"/>
          <a:ext cx="0" cy="0"/>
          <a:chOff x="0" y="0"/>
          <a:chExt cx="0" cy="0"/>
        </a:xfrm>
      </p:grpSpPr>
      <p:sp>
        <p:nvSpPr>
          <p:cNvPr id="950" name="Google Shape;950;p161"/>
          <p:cNvSpPr txBox="1">
            <a:spLocks noGrp="1"/>
          </p:cNvSpPr>
          <p:nvPr>
            <p:ph type="body" idx="1"/>
          </p:nvPr>
        </p:nvSpPr>
        <p:spPr>
          <a:xfrm>
            <a:off x="686104" y="1286662"/>
            <a:ext cx="2514300" cy="3174900"/>
          </a:xfrm>
          <a:prstGeom prst="rect">
            <a:avLst/>
          </a:prstGeom>
          <a:noFill/>
          <a:ln>
            <a:noFill/>
          </a:ln>
        </p:spPr>
        <p:txBody>
          <a:bodyPr spcFirstLastPara="1" wrap="square" lIns="91425" tIns="91425" rIns="91425" bIns="91425" anchor="t" anchorCtr="0">
            <a:normAutofit/>
          </a:bodyPr>
          <a:lstStyle>
            <a:lvl1pPr marL="457200" marR="0" lvl="0" indent="-330200" algn="l" rtl="0">
              <a:lnSpc>
                <a:spcPct val="100000"/>
              </a:lnSpc>
              <a:spcBef>
                <a:spcPts val="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1pPr>
            <a:lvl2pPr marL="914400" marR="0" lvl="1" indent="-330200" algn="l" rtl="0">
              <a:lnSpc>
                <a:spcPct val="100000"/>
              </a:lnSpc>
              <a:spcBef>
                <a:spcPts val="80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2pPr>
            <a:lvl3pPr marL="1371600" marR="0" lvl="2" indent="-330200" algn="l" rtl="0">
              <a:lnSpc>
                <a:spcPct val="100000"/>
              </a:lnSpc>
              <a:spcBef>
                <a:spcPts val="80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3pPr>
            <a:lvl4pPr marL="1828800" marR="0" lvl="3" indent="-317500" algn="l" rtl="0">
              <a:lnSpc>
                <a:spcPct val="100000"/>
              </a:lnSpc>
              <a:spcBef>
                <a:spcPts val="280"/>
              </a:spcBef>
              <a:spcAft>
                <a:spcPts val="0"/>
              </a:spcAft>
              <a:buClr>
                <a:srgbClr val="6C6463"/>
              </a:buClr>
              <a:buSzPts val="1400"/>
              <a:buFont typeface="Arial"/>
              <a:buChar char="–"/>
              <a:defRPr sz="1400" b="0" i="0" u="none" strike="noStrike" cap="none">
                <a:solidFill>
                  <a:srgbClr val="6C6463"/>
                </a:solidFill>
                <a:latin typeface="Cabin"/>
                <a:ea typeface="Cabin"/>
                <a:cs typeface="Cabin"/>
                <a:sym typeface="Cabin"/>
              </a:defRPr>
            </a:lvl4pPr>
            <a:lvl5pPr marL="2286000" marR="0" lvl="4" indent="-330200" algn="l" rtl="0">
              <a:lnSpc>
                <a:spcPct val="100000"/>
              </a:lnSpc>
              <a:spcBef>
                <a:spcPts val="320"/>
              </a:spcBef>
              <a:spcAft>
                <a:spcPts val="0"/>
              </a:spcAft>
              <a:buClr>
                <a:srgbClr val="FFFFFF"/>
              </a:buClr>
              <a:buSzPts val="1600"/>
              <a:buFont typeface="Arial"/>
              <a:buChar char="»"/>
              <a:defRPr sz="1600" b="0" i="0" u="none" strike="noStrike" cap="none">
                <a:solidFill>
                  <a:srgbClr val="FFFFFF"/>
                </a:solidFill>
                <a:latin typeface="Cabin"/>
                <a:ea typeface="Cabin"/>
                <a:cs typeface="Cabin"/>
                <a:sym typeface="Cabin"/>
              </a:defRPr>
            </a:lvl5pPr>
            <a:lvl6pPr marL="2743200" marR="0" lvl="5"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6pPr>
            <a:lvl7pPr marL="3200400" marR="0" lvl="6"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7pPr>
            <a:lvl8pPr marL="3657600" marR="0" lvl="7"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8pPr>
            <a:lvl9pPr marL="4114800" marR="0" lvl="8"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9pPr>
          </a:lstStyle>
          <a:p>
            <a:endParaRPr/>
          </a:p>
        </p:txBody>
      </p:sp>
      <p:sp>
        <p:nvSpPr>
          <p:cNvPr id="951" name="Google Shape;951;p161"/>
          <p:cNvSpPr txBox="1">
            <a:spLocks noGrp="1"/>
          </p:cNvSpPr>
          <p:nvPr>
            <p:ph type="body" idx="2"/>
          </p:nvPr>
        </p:nvSpPr>
        <p:spPr>
          <a:xfrm>
            <a:off x="5943600" y="1286662"/>
            <a:ext cx="2514900" cy="3174900"/>
          </a:xfrm>
          <a:prstGeom prst="rect">
            <a:avLst/>
          </a:prstGeom>
          <a:noFill/>
          <a:ln>
            <a:noFill/>
          </a:ln>
        </p:spPr>
        <p:txBody>
          <a:bodyPr spcFirstLastPara="1" wrap="square" lIns="91425" tIns="91425" rIns="91425" bIns="91425" anchor="t" anchorCtr="0">
            <a:normAutofit/>
          </a:bodyPr>
          <a:lstStyle>
            <a:lvl1pPr marL="457200" marR="0" lvl="0" indent="-330200" algn="l" rtl="0">
              <a:lnSpc>
                <a:spcPct val="100000"/>
              </a:lnSpc>
              <a:spcBef>
                <a:spcPts val="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1pPr>
            <a:lvl2pPr marL="914400" marR="0" lvl="1" indent="-330200" algn="l" rtl="0">
              <a:lnSpc>
                <a:spcPct val="100000"/>
              </a:lnSpc>
              <a:spcBef>
                <a:spcPts val="80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2pPr>
            <a:lvl3pPr marL="1371600" marR="0" lvl="2" indent="-330200" algn="l" rtl="0">
              <a:lnSpc>
                <a:spcPct val="100000"/>
              </a:lnSpc>
              <a:spcBef>
                <a:spcPts val="80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3pPr>
            <a:lvl4pPr marL="1828800" marR="0" lvl="3" indent="-317500" algn="l" rtl="0">
              <a:lnSpc>
                <a:spcPct val="100000"/>
              </a:lnSpc>
              <a:spcBef>
                <a:spcPts val="280"/>
              </a:spcBef>
              <a:spcAft>
                <a:spcPts val="0"/>
              </a:spcAft>
              <a:buClr>
                <a:srgbClr val="6C6463"/>
              </a:buClr>
              <a:buSzPts val="1400"/>
              <a:buFont typeface="Arial"/>
              <a:buChar char="–"/>
              <a:defRPr sz="1400" b="0" i="0" u="none" strike="noStrike" cap="none">
                <a:solidFill>
                  <a:srgbClr val="6C6463"/>
                </a:solidFill>
                <a:latin typeface="Cabin"/>
                <a:ea typeface="Cabin"/>
                <a:cs typeface="Cabin"/>
                <a:sym typeface="Cabin"/>
              </a:defRPr>
            </a:lvl4pPr>
            <a:lvl5pPr marL="2286000" marR="0" lvl="4" indent="-330200" algn="l" rtl="0">
              <a:lnSpc>
                <a:spcPct val="100000"/>
              </a:lnSpc>
              <a:spcBef>
                <a:spcPts val="320"/>
              </a:spcBef>
              <a:spcAft>
                <a:spcPts val="0"/>
              </a:spcAft>
              <a:buClr>
                <a:srgbClr val="FFFFFF"/>
              </a:buClr>
              <a:buSzPts val="1600"/>
              <a:buFont typeface="Arial"/>
              <a:buChar char="»"/>
              <a:defRPr sz="1600" b="0" i="0" u="none" strike="noStrike" cap="none">
                <a:solidFill>
                  <a:srgbClr val="FFFFFF"/>
                </a:solidFill>
                <a:latin typeface="Cabin"/>
                <a:ea typeface="Cabin"/>
                <a:cs typeface="Cabin"/>
                <a:sym typeface="Cabin"/>
              </a:defRPr>
            </a:lvl5pPr>
            <a:lvl6pPr marL="2743200" marR="0" lvl="5"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6pPr>
            <a:lvl7pPr marL="3200400" marR="0" lvl="6"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7pPr>
            <a:lvl8pPr marL="3657600" marR="0" lvl="7"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8pPr>
            <a:lvl9pPr marL="4114800" marR="0" lvl="8"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9pPr>
          </a:lstStyle>
          <a:p>
            <a:endParaRPr/>
          </a:p>
        </p:txBody>
      </p:sp>
      <p:sp>
        <p:nvSpPr>
          <p:cNvPr id="952" name="Google Shape;952;p161"/>
          <p:cNvSpPr txBox="1">
            <a:spLocks noGrp="1"/>
          </p:cNvSpPr>
          <p:nvPr>
            <p:ph type="dt" idx="10"/>
          </p:nvPr>
        </p:nvSpPr>
        <p:spPr>
          <a:xfrm>
            <a:off x="152400" y="4806072"/>
            <a:ext cx="2133600" cy="1845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SzPts val="1400"/>
              <a:buNone/>
              <a:defRPr sz="600" b="0" i="0" u="none" strike="noStrike" cap="none">
                <a:solidFill>
                  <a:srgbClr val="6C6463"/>
                </a:solidFill>
                <a:latin typeface="Cabin"/>
                <a:ea typeface="Cabin"/>
                <a:cs typeface="Cabin"/>
                <a:sym typeface="Cabin"/>
              </a:defRPr>
            </a:lvl1pPr>
            <a:lvl2pPr marR="0" lvl="1" algn="l" rtl="0">
              <a:lnSpc>
                <a:spcPct val="100000"/>
              </a:lnSpc>
              <a:spcBef>
                <a:spcPts val="0"/>
              </a:spcBef>
              <a:spcAft>
                <a:spcPts val="0"/>
              </a:spcAft>
              <a:buSzPts val="1400"/>
              <a:buNone/>
              <a:defRPr sz="1800" b="0" i="0" u="none" strike="noStrike" cap="none">
                <a:solidFill>
                  <a:schemeClr val="dk1"/>
                </a:solidFill>
                <a:latin typeface="Cabin"/>
                <a:ea typeface="Cabin"/>
                <a:cs typeface="Cabin"/>
                <a:sym typeface="Cabin"/>
              </a:defRPr>
            </a:lvl2pPr>
            <a:lvl3pPr marR="0" lvl="2" algn="l" rtl="0">
              <a:lnSpc>
                <a:spcPct val="100000"/>
              </a:lnSpc>
              <a:spcBef>
                <a:spcPts val="0"/>
              </a:spcBef>
              <a:spcAft>
                <a:spcPts val="0"/>
              </a:spcAft>
              <a:buSzPts val="1400"/>
              <a:buNone/>
              <a:defRPr sz="1800" b="0" i="0" u="none" strike="noStrike" cap="none">
                <a:solidFill>
                  <a:schemeClr val="dk1"/>
                </a:solidFill>
                <a:latin typeface="Cabin"/>
                <a:ea typeface="Cabin"/>
                <a:cs typeface="Cabin"/>
                <a:sym typeface="Cabin"/>
              </a:defRPr>
            </a:lvl3pPr>
            <a:lvl4pPr marR="0" lvl="3" algn="l" rtl="0">
              <a:lnSpc>
                <a:spcPct val="100000"/>
              </a:lnSpc>
              <a:spcBef>
                <a:spcPts val="0"/>
              </a:spcBef>
              <a:spcAft>
                <a:spcPts val="0"/>
              </a:spcAft>
              <a:buSzPts val="1400"/>
              <a:buNone/>
              <a:defRPr sz="1800" b="0" i="0" u="none" strike="noStrike" cap="none">
                <a:solidFill>
                  <a:schemeClr val="dk1"/>
                </a:solidFill>
                <a:latin typeface="Cabin"/>
                <a:ea typeface="Cabin"/>
                <a:cs typeface="Cabin"/>
                <a:sym typeface="Cabin"/>
              </a:defRPr>
            </a:lvl4pPr>
            <a:lvl5pPr marR="0" lvl="4" algn="l" rtl="0">
              <a:lnSpc>
                <a:spcPct val="100000"/>
              </a:lnSpc>
              <a:spcBef>
                <a:spcPts val="0"/>
              </a:spcBef>
              <a:spcAft>
                <a:spcPts val="0"/>
              </a:spcAft>
              <a:buSzPts val="1400"/>
              <a:buNone/>
              <a:defRPr sz="1800" b="0" i="0" u="none" strike="noStrike" cap="none">
                <a:solidFill>
                  <a:schemeClr val="dk1"/>
                </a:solidFill>
                <a:latin typeface="Cabin"/>
                <a:ea typeface="Cabin"/>
                <a:cs typeface="Cabin"/>
                <a:sym typeface="Cabin"/>
              </a:defRPr>
            </a:lvl5pPr>
            <a:lvl6pPr marR="0" lvl="5" algn="l" rtl="0">
              <a:lnSpc>
                <a:spcPct val="100000"/>
              </a:lnSpc>
              <a:spcBef>
                <a:spcPts val="0"/>
              </a:spcBef>
              <a:spcAft>
                <a:spcPts val="0"/>
              </a:spcAft>
              <a:buSzPts val="1400"/>
              <a:buNone/>
              <a:defRPr sz="1800" b="0" i="0" u="none" strike="noStrike" cap="none">
                <a:solidFill>
                  <a:schemeClr val="dk1"/>
                </a:solidFill>
                <a:latin typeface="Cabin"/>
                <a:ea typeface="Cabin"/>
                <a:cs typeface="Cabin"/>
                <a:sym typeface="Cabin"/>
              </a:defRPr>
            </a:lvl6pPr>
            <a:lvl7pPr marR="0" lvl="6" algn="l" rtl="0">
              <a:lnSpc>
                <a:spcPct val="100000"/>
              </a:lnSpc>
              <a:spcBef>
                <a:spcPts val="0"/>
              </a:spcBef>
              <a:spcAft>
                <a:spcPts val="0"/>
              </a:spcAft>
              <a:buSzPts val="1400"/>
              <a:buNone/>
              <a:defRPr sz="1800" b="0" i="0" u="none" strike="noStrike" cap="none">
                <a:solidFill>
                  <a:schemeClr val="dk1"/>
                </a:solidFill>
                <a:latin typeface="Cabin"/>
                <a:ea typeface="Cabin"/>
                <a:cs typeface="Cabin"/>
                <a:sym typeface="Cabin"/>
              </a:defRPr>
            </a:lvl7pPr>
            <a:lvl8pPr marR="0" lvl="7" algn="l" rtl="0">
              <a:lnSpc>
                <a:spcPct val="100000"/>
              </a:lnSpc>
              <a:spcBef>
                <a:spcPts val="0"/>
              </a:spcBef>
              <a:spcAft>
                <a:spcPts val="0"/>
              </a:spcAft>
              <a:buSzPts val="1400"/>
              <a:buNone/>
              <a:defRPr sz="1800" b="0" i="0" u="none" strike="noStrike" cap="none">
                <a:solidFill>
                  <a:schemeClr val="dk1"/>
                </a:solidFill>
                <a:latin typeface="Cabin"/>
                <a:ea typeface="Cabin"/>
                <a:cs typeface="Cabin"/>
                <a:sym typeface="Cabin"/>
              </a:defRPr>
            </a:lvl8pPr>
            <a:lvl9pPr marR="0" lvl="8" algn="l" rtl="0">
              <a:lnSpc>
                <a:spcPct val="100000"/>
              </a:lnSpc>
              <a:spcBef>
                <a:spcPts val="0"/>
              </a:spcBef>
              <a:spcAft>
                <a:spcPts val="0"/>
              </a:spcAft>
              <a:buSzPts val="1400"/>
              <a:buNone/>
              <a:defRPr sz="1800" b="0" i="0" u="none" strike="noStrike" cap="none">
                <a:solidFill>
                  <a:schemeClr val="dk1"/>
                </a:solidFill>
                <a:latin typeface="Cabin"/>
                <a:ea typeface="Cabin"/>
                <a:cs typeface="Cabin"/>
                <a:sym typeface="Cabin"/>
              </a:defRPr>
            </a:lvl9pPr>
          </a:lstStyle>
          <a:p>
            <a:endParaRPr/>
          </a:p>
        </p:txBody>
      </p:sp>
      <p:sp>
        <p:nvSpPr>
          <p:cNvPr id="953" name="Google Shape;953;p161"/>
          <p:cNvSpPr txBox="1">
            <a:spLocks noGrp="1"/>
          </p:cNvSpPr>
          <p:nvPr>
            <p:ph type="ftr" idx="11"/>
          </p:nvPr>
        </p:nvSpPr>
        <p:spPr>
          <a:xfrm>
            <a:off x="3124200" y="4806072"/>
            <a:ext cx="2895600" cy="184500"/>
          </a:xfrm>
          <a:prstGeom prst="rect">
            <a:avLst/>
          </a:prstGeom>
          <a:noFill/>
          <a:ln>
            <a:noFill/>
          </a:ln>
        </p:spPr>
        <p:txBody>
          <a:bodyPr spcFirstLastPara="1" wrap="square" lIns="91425" tIns="91425" rIns="91425" bIns="91425" anchor="ctr" anchorCtr="0">
            <a:noAutofit/>
          </a:bodyPr>
          <a:lstStyle>
            <a:lvl1pPr marR="0" lvl="0" algn="ctr" rtl="0">
              <a:lnSpc>
                <a:spcPct val="100000"/>
              </a:lnSpc>
              <a:spcBef>
                <a:spcPts val="0"/>
              </a:spcBef>
              <a:spcAft>
                <a:spcPts val="0"/>
              </a:spcAft>
              <a:buSzPts val="1400"/>
              <a:buNone/>
              <a:defRPr sz="600" b="0" i="0" u="none" strike="noStrike" cap="none">
                <a:solidFill>
                  <a:srgbClr val="6C6463"/>
                </a:solidFill>
                <a:latin typeface="Cabin"/>
                <a:ea typeface="Cabin"/>
                <a:cs typeface="Cabin"/>
                <a:sym typeface="Cabin"/>
              </a:defRPr>
            </a:lvl1pPr>
            <a:lvl2pPr marR="0" lvl="1" algn="l" rtl="0">
              <a:lnSpc>
                <a:spcPct val="100000"/>
              </a:lnSpc>
              <a:spcBef>
                <a:spcPts val="0"/>
              </a:spcBef>
              <a:spcAft>
                <a:spcPts val="0"/>
              </a:spcAft>
              <a:buSzPts val="1400"/>
              <a:buNone/>
              <a:defRPr sz="1800" b="0" i="0" u="none" strike="noStrike" cap="none">
                <a:solidFill>
                  <a:schemeClr val="dk1"/>
                </a:solidFill>
                <a:latin typeface="Cabin"/>
                <a:ea typeface="Cabin"/>
                <a:cs typeface="Cabin"/>
                <a:sym typeface="Cabin"/>
              </a:defRPr>
            </a:lvl2pPr>
            <a:lvl3pPr marR="0" lvl="2" algn="l" rtl="0">
              <a:lnSpc>
                <a:spcPct val="100000"/>
              </a:lnSpc>
              <a:spcBef>
                <a:spcPts val="0"/>
              </a:spcBef>
              <a:spcAft>
                <a:spcPts val="0"/>
              </a:spcAft>
              <a:buSzPts val="1400"/>
              <a:buNone/>
              <a:defRPr sz="1800" b="0" i="0" u="none" strike="noStrike" cap="none">
                <a:solidFill>
                  <a:schemeClr val="dk1"/>
                </a:solidFill>
                <a:latin typeface="Cabin"/>
                <a:ea typeface="Cabin"/>
                <a:cs typeface="Cabin"/>
                <a:sym typeface="Cabin"/>
              </a:defRPr>
            </a:lvl3pPr>
            <a:lvl4pPr marR="0" lvl="3" algn="l" rtl="0">
              <a:lnSpc>
                <a:spcPct val="100000"/>
              </a:lnSpc>
              <a:spcBef>
                <a:spcPts val="0"/>
              </a:spcBef>
              <a:spcAft>
                <a:spcPts val="0"/>
              </a:spcAft>
              <a:buSzPts val="1400"/>
              <a:buNone/>
              <a:defRPr sz="1800" b="0" i="0" u="none" strike="noStrike" cap="none">
                <a:solidFill>
                  <a:schemeClr val="dk1"/>
                </a:solidFill>
                <a:latin typeface="Cabin"/>
                <a:ea typeface="Cabin"/>
                <a:cs typeface="Cabin"/>
                <a:sym typeface="Cabin"/>
              </a:defRPr>
            </a:lvl4pPr>
            <a:lvl5pPr marR="0" lvl="4" algn="l" rtl="0">
              <a:lnSpc>
                <a:spcPct val="100000"/>
              </a:lnSpc>
              <a:spcBef>
                <a:spcPts val="0"/>
              </a:spcBef>
              <a:spcAft>
                <a:spcPts val="0"/>
              </a:spcAft>
              <a:buSzPts val="1400"/>
              <a:buNone/>
              <a:defRPr sz="1800" b="0" i="0" u="none" strike="noStrike" cap="none">
                <a:solidFill>
                  <a:schemeClr val="dk1"/>
                </a:solidFill>
                <a:latin typeface="Cabin"/>
                <a:ea typeface="Cabin"/>
                <a:cs typeface="Cabin"/>
                <a:sym typeface="Cabin"/>
              </a:defRPr>
            </a:lvl5pPr>
            <a:lvl6pPr marR="0" lvl="5" algn="l" rtl="0">
              <a:lnSpc>
                <a:spcPct val="100000"/>
              </a:lnSpc>
              <a:spcBef>
                <a:spcPts val="0"/>
              </a:spcBef>
              <a:spcAft>
                <a:spcPts val="0"/>
              </a:spcAft>
              <a:buSzPts val="1400"/>
              <a:buNone/>
              <a:defRPr sz="1800" b="0" i="0" u="none" strike="noStrike" cap="none">
                <a:solidFill>
                  <a:schemeClr val="dk1"/>
                </a:solidFill>
                <a:latin typeface="Cabin"/>
                <a:ea typeface="Cabin"/>
                <a:cs typeface="Cabin"/>
                <a:sym typeface="Cabin"/>
              </a:defRPr>
            </a:lvl6pPr>
            <a:lvl7pPr marR="0" lvl="6" algn="l" rtl="0">
              <a:lnSpc>
                <a:spcPct val="100000"/>
              </a:lnSpc>
              <a:spcBef>
                <a:spcPts val="0"/>
              </a:spcBef>
              <a:spcAft>
                <a:spcPts val="0"/>
              </a:spcAft>
              <a:buSzPts val="1400"/>
              <a:buNone/>
              <a:defRPr sz="1800" b="0" i="0" u="none" strike="noStrike" cap="none">
                <a:solidFill>
                  <a:schemeClr val="dk1"/>
                </a:solidFill>
                <a:latin typeface="Cabin"/>
                <a:ea typeface="Cabin"/>
                <a:cs typeface="Cabin"/>
                <a:sym typeface="Cabin"/>
              </a:defRPr>
            </a:lvl7pPr>
            <a:lvl8pPr marR="0" lvl="7" algn="l" rtl="0">
              <a:lnSpc>
                <a:spcPct val="100000"/>
              </a:lnSpc>
              <a:spcBef>
                <a:spcPts val="0"/>
              </a:spcBef>
              <a:spcAft>
                <a:spcPts val="0"/>
              </a:spcAft>
              <a:buSzPts val="1400"/>
              <a:buNone/>
              <a:defRPr sz="1800" b="0" i="0" u="none" strike="noStrike" cap="none">
                <a:solidFill>
                  <a:schemeClr val="dk1"/>
                </a:solidFill>
                <a:latin typeface="Cabin"/>
                <a:ea typeface="Cabin"/>
                <a:cs typeface="Cabin"/>
                <a:sym typeface="Cabin"/>
              </a:defRPr>
            </a:lvl8pPr>
            <a:lvl9pPr marR="0" lvl="8" algn="l" rtl="0">
              <a:lnSpc>
                <a:spcPct val="100000"/>
              </a:lnSpc>
              <a:spcBef>
                <a:spcPts val="0"/>
              </a:spcBef>
              <a:spcAft>
                <a:spcPts val="0"/>
              </a:spcAft>
              <a:buSzPts val="1400"/>
              <a:buNone/>
              <a:defRPr sz="1800" b="0" i="0" u="none" strike="noStrike" cap="none">
                <a:solidFill>
                  <a:schemeClr val="dk1"/>
                </a:solidFill>
                <a:latin typeface="Cabin"/>
                <a:ea typeface="Cabin"/>
                <a:cs typeface="Cabin"/>
                <a:sym typeface="Cabin"/>
              </a:defRPr>
            </a:lvl9pPr>
          </a:lstStyle>
          <a:p>
            <a:endParaRPr/>
          </a:p>
        </p:txBody>
      </p:sp>
      <p:sp>
        <p:nvSpPr>
          <p:cNvPr id="954" name="Google Shape;954;p161"/>
          <p:cNvSpPr txBox="1">
            <a:spLocks noGrp="1"/>
          </p:cNvSpPr>
          <p:nvPr>
            <p:ph type="sldNum" idx="12"/>
          </p:nvPr>
        </p:nvSpPr>
        <p:spPr>
          <a:xfrm>
            <a:off x="6858000" y="4806072"/>
            <a:ext cx="2133600" cy="184500"/>
          </a:xfrm>
          <a:prstGeom prst="rect">
            <a:avLst/>
          </a:prstGeom>
          <a:noFill/>
          <a:ln>
            <a:noFill/>
          </a:ln>
        </p:spPr>
        <p:txBody>
          <a:bodyPr spcFirstLastPara="1" wrap="square" lIns="91425" tIns="45700" rIns="91425" bIns="45700" anchor="ctr" anchorCtr="0">
            <a:normAutofit/>
          </a:bodyPr>
          <a:lstStyle>
            <a:lvl1pPr marL="0" marR="0" lvl="0"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1pPr>
            <a:lvl2pPr marL="0" marR="0" lvl="1"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2pPr>
            <a:lvl3pPr marL="0" marR="0" lvl="2"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3pPr>
            <a:lvl4pPr marL="0" marR="0" lvl="3"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4pPr>
            <a:lvl5pPr marL="0" marR="0" lvl="4"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5pPr>
            <a:lvl6pPr marL="0" marR="0" lvl="5"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6pPr>
            <a:lvl7pPr marL="0" marR="0" lvl="6"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7pPr>
            <a:lvl8pPr marL="0" marR="0" lvl="7"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8pPr>
            <a:lvl9pPr marL="0" marR="0" lvl="8"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9pPr>
          </a:lstStyle>
          <a:p>
            <a:pPr marL="0" lvl="0" indent="0" algn="r" rtl="0">
              <a:spcBef>
                <a:spcPts val="0"/>
              </a:spcBef>
              <a:spcAft>
                <a:spcPts val="0"/>
              </a:spcAft>
              <a:buNone/>
            </a:pPr>
            <a:fld id="{00000000-1234-1234-1234-123412341234}" type="slidenum">
              <a:rPr lang="en"/>
              <a:t>‹#›</a:t>
            </a:fld>
            <a:endParaRPr/>
          </a:p>
        </p:txBody>
      </p:sp>
      <p:sp>
        <p:nvSpPr>
          <p:cNvPr id="955" name="Google Shape;955;p161"/>
          <p:cNvSpPr txBox="1">
            <a:spLocks noGrp="1"/>
          </p:cNvSpPr>
          <p:nvPr>
            <p:ph type="body" idx="3"/>
          </p:nvPr>
        </p:nvSpPr>
        <p:spPr>
          <a:xfrm>
            <a:off x="3314548" y="1286662"/>
            <a:ext cx="2514900" cy="3174900"/>
          </a:xfrm>
          <a:prstGeom prst="rect">
            <a:avLst/>
          </a:prstGeom>
          <a:noFill/>
          <a:ln>
            <a:noFill/>
          </a:ln>
        </p:spPr>
        <p:txBody>
          <a:bodyPr spcFirstLastPara="1" wrap="square" lIns="91425" tIns="91425" rIns="91425" bIns="91425" anchor="t" anchorCtr="0">
            <a:normAutofit/>
          </a:bodyPr>
          <a:lstStyle>
            <a:lvl1pPr marL="457200" marR="0" lvl="0" indent="-330200" algn="l" rtl="0">
              <a:lnSpc>
                <a:spcPct val="100000"/>
              </a:lnSpc>
              <a:spcBef>
                <a:spcPts val="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1pPr>
            <a:lvl2pPr marL="914400" marR="0" lvl="1" indent="-330200" algn="l" rtl="0">
              <a:lnSpc>
                <a:spcPct val="100000"/>
              </a:lnSpc>
              <a:spcBef>
                <a:spcPts val="80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2pPr>
            <a:lvl3pPr marL="1371600" marR="0" lvl="2" indent="-330200" algn="l" rtl="0">
              <a:lnSpc>
                <a:spcPct val="100000"/>
              </a:lnSpc>
              <a:spcBef>
                <a:spcPts val="80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3pPr>
            <a:lvl4pPr marL="1828800" marR="0" lvl="3" indent="-317500" algn="l" rtl="0">
              <a:lnSpc>
                <a:spcPct val="100000"/>
              </a:lnSpc>
              <a:spcBef>
                <a:spcPts val="280"/>
              </a:spcBef>
              <a:spcAft>
                <a:spcPts val="0"/>
              </a:spcAft>
              <a:buClr>
                <a:srgbClr val="6C6463"/>
              </a:buClr>
              <a:buSzPts val="1400"/>
              <a:buFont typeface="Arial"/>
              <a:buChar char="–"/>
              <a:defRPr sz="1400" b="0" i="0" u="none" strike="noStrike" cap="none">
                <a:solidFill>
                  <a:srgbClr val="6C6463"/>
                </a:solidFill>
                <a:latin typeface="Cabin"/>
                <a:ea typeface="Cabin"/>
                <a:cs typeface="Cabin"/>
                <a:sym typeface="Cabin"/>
              </a:defRPr>
            </a:lvl4pPr>
            <a:lvl5pPr marL="2286000" marR="0" lvl="4" indent="-330200" algn="l" rtl="0">
              <a:lnSpc>
                <a:spcPct val="100000"/>
              </a:lnSpc>
              <a:spcBef>
                <a:spcPts val="320"/>
              </a:spcBef>
              <a:spcAft>
                <a:spcPts val="0"/>
              </a:spcAft>
              <a:buClr>
                <a:srgbClr val="FFFFFF"/>
              </a:buClr>
              <a:buSzPts val="1600"/>
              <a:buFont typeface="Arial"/>
              <a:buChar char="»"/>
              <a:defRPr sz="1600" b="0" i="0" u="none" strike="noStrike" cap="none">
                <a:solidFill>
                  <a:srgbClr val="FFFFFF"/>
                </a:solidFill>
                <a:latin typeface="Cabin"/>
                <a:ea typeface="Cabin"/>
                <a:cs typeface="Cabin"/>
                <a:sym typeface="Cabin"/>
              </a:defRPr>
            </a:lvl5pPr>
            <a:lvl6pPr marL="2743200" marR="0" lvl="5"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6pPr>
            <a:lvl7pPr marL="3200400" marR="0" lvl="6"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7pPr>
            <a:lvl8pPr marL="3657600" marR="0" lvl="7"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8pPr>
            <a:lvl9pPr marL="4114800" marR="0" lvl="8"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9pPr>
          </a:lstStyle>
          <a:p>
            <a:endParaRPr/>
          </a:p>
        </p:txBody>
      </p:sp>
      <p:sp>
        <p:nvSpPr>
          <p:cNvPr id="956" name="Google Shape;956;p161"/>
          <p:cNvSpPr txBox="1">
            <a:spLocks noGrp="1"/>
          </p:cNvSpPr>
          <p:nvPr>
            <p:ph type="title"/>
          </p:nvPr>
        </p:nvSpPr>
        <p:spPr>
          <a:xfrm>
            <a:off x="686104" y="673810"/>
            <a:ext cx="7772400" cy="461700"/>
          </a:xfrm>
          <a:prstGeom prst="rect">
            <a:avLst/>
          </a:prstGeom>
          <a:noFill/>
          <a:ln>
            <a:noFill/>
          </a:ln>
        </p:spPr>
        <p:txBody>
          <a:bodyPr spcFirstLastPara="1" wrap="square" lIns="91425" tIns="91425" rIns="91425" bIns="91425" anchor="b" anchorCtr="0">
            <a:normAutofit/>
          </a:bodyPr>
          <a:lstStyle>
            <a:lvl1pPr marR="0" lvl="0" algn="l" rtl="0">
              <a:lnSpc>
                <a:spcPct val="100000"/>
              </a:lnSpc>
              <a:spcBef>
                <a:spcPts val="0"/>
              </a:spcBef>
              <a:spcAft>
                <a:spcPts val="0"/>
              </a:spcAft>
              <a:buClr>
                <a:srgbClr val="BA0C2F"/>
              </a:buClr>
              <a:buSzPts val="1400"/>
              <a:buFont typeface="Cabin"/>
              <a:buNone/>
              <a:defRPr sz="2400" b="0" i="0" u="none" strike="noStrike" cap="none">
                <a:solidFill>
                  <a:srgbClr val="BA0C2F"/>
                </a:solidFill>
                <a:latin typeface="Cabin"/>
                <a:ea typeface="Cabin"/>
                <a:cs typeface="Cabin"/>
                <a:sym typeface="Cabin"/>
              </a:defRPr>
            </a:lvl1pPr>
            <a:lvl2pPr lvl="1" algn="l" rtl="0">
              <a:lnSpc>
                <a:spcPct val="100000"/>
              </a:lnSpc>
              <a:spcBef>
                <a:spcPts val="0"/>
              </a:spcBef>
              <a:spcAft>
                <a:spcPts val="0"/>
              </a:spcAft>
              <a:buSzPts val="1400"/>
              <a:buNone/>
              <a:defRPr sz="1800"/>
            </a:lvl2pPr>
            <a:lvl3pPr lvl="2" algn="l" rtl="0">
              <a:lnSpc>
                <a:spcPct val="100000"/>
              </a:lnSpc>
              <a:spcBef>
                <a:spcPts val="0"/>
              </a:spcBef>
              <a:spcAft>
                <a:spcPts val="0"/>
              </a:spcAft>
              <a:buSzPts val="1400"/>
              <a:buNone/>
              <a:defRPr sz="1800"/>
            </a:lvl3pPr>
            <a:lvl4pPr lvl="3" algn="l" rtl="0">
              <a:lnSpc>
                <a:spcPct val="100000"/>
              </a:lnSpc>
              <a:spcBef>
                <a:spcPts val="0"/>
              </a:spcBef>
              <a:spcAft>
                <a:spcPts val="0"/>
              </a:spcAft>
              <a:buSzPts val="1400"/>
              <a:buNone/>
              <a:defRPr sz="1800"/>
            </a:lvl4pPr>
            <a:lvl5pPr lvl="4" algn="l" rtl="0">
              <a:lnSpc>
                <a:spcPct val="100000"/>
              </a:lnSpc>
              <a:spcBef>
                <a:spcPts val="0"/>
              </a:spcBef>
              <a:spcAft>
                <a:spcPts val="0"/>
              </a:spcAft>
              <a:buSzPts val="1400"/>
              <a:buNone/>
              <a:defRPr sz="1800"/>
            </a:lvl5pPr>
            <a:lvl6pPr lvl="5" algn="l" rtl="0">
              <a:lnSpc>
                <a:spcPct val="100000"/>
              </a:lnSpc>
              <a:spcBef>
                <a:spcPts val="0"/>
              </a:spcBef>
              <a:spcAft>
                <a:spcPts val="0"/>
              </a:spcAft>
              <a:buSzPts val="1400"/>
              <a:buNone/>
              <a:defRPr sz="1800"/>
            </a:lvl6pPr>
            <a:lvl7pPr lvl="6" algn="l" rtl="0">
              <a:lnSpc>
                <a:spcPct val="100000"/>
              </a:lnSpc>
              <a:spcBef>
                <a:spcPts val="0"/>
              </a:spcBef>
              <a:spcAft>
                <a:spcPts val="0"/>
              </a:spcAft>
              <a:buSzPts val="1400"/>
              <a:buNone/>
              <a:defRPr sz="1800"/>
            </a:lvl7pPr>
            <a:lvl8pPr lvl="7" algn="l" rtl="0">
              <a:lnSpc>
                <a:spcPct val="100000"/>
              </a:lnSpc>
              <a:spcBef>
                <a:spcPts val="0"/>
              </a:spcBef>
              <a:spcAft>
                <a:spcPts val="0"/>
              </a:spcAft>
              <a:buSzPts val="1400"/>
              <a:buNone/>
              <a:defRPr sz="1800"/>
            </a:lvl8pPr>
            <a:lvl9pPr lvl="8" algn="l" rtl="0">
              <a:lnSpc>
                <a:spcPct val="100000"/>
              </a:lnSpc>
              <a:spcBef>
                <a:spcPts val="0"/>
              </a:spcBef>
              <a:spcAft>
                <a:spcPts val="0"/>
              </a:spcAft>
              <a:buSzPts val="1400"/>
              <a:buNone/>
              <a:defRPr sz="1800"/>
            </a:lvl9pPr>
          </a:lstStyle>
          <a:p>
            <a:endParaRPr/>
          </a:p>
        </p:txBody>
      </p:sp>
    </p:spTree>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matchingName="2_Red/Gray 1 Content">
  <p:cSld name="2_Red/Gray 1 Content">
    <p:bg>
      <p:bgPr>
        <a:solidFill>
          <a:srgbClr val="CFCDC9"/>
        </a:solidFill>
        <a:effectLst/>
      </p:bgPr>
    </p:bg>
    <p:spTree>
      <p:nvGrpSpPr>
        <p:cNvPr id="1" name="Shape 957"/>
        <p:cNvGrpSpPr/>
        <p:nvPr/>
      </p:nvGrpSpPr>
      <p:grpSpPr>
        <a:xfrm>
          <a:off x="0" y="0"/>
          <a:ext cx="0" cy="0"/>
          <a:chOff x="0" y="0"/>
          <a:chExt cx="0" cy="0"/>
        </a:xfrm>
      </p:grpSpPr>
      <p:sp>
        <p:nvSpPr>
          <p:cNvPr id="958" name="Google Shape;958;p162"/>
          <p:cNvSpPr txBox="1">
            <a:spLocks noGrp="1"/>
          </p:cNvSpPr>
          <p:nvPr>
            <p:ph type="dt" idx="10"/>
          </p:nvPr>
        </p:nvSpPr>
        <p:spPr>
          <a:xfrm>
            <a:off x="152400" y="4829155"/>
            <a:ext cx="2133600" cy="1386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600" b="0" i="0" u="none" strike="noStrike" cap="none">
                <a:solidFill>
                  <a:srgbClr val="6C6463"/>
                </a:solidFill>
                <a:latin typeface="Cabin"/>
                <a:ea typeface="Cabin"/>
                <a:cs typeface="Cabin"/>
                <a:sym typeface="Cab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9pPr>
          </a:lstStyle>
          <a:p>
            <a:endParaRPr/>
          </a:p>
        </p:txBody>
      </p:sp>
      <p:sp>
        <p:nvSpPr>
          <p:cNvPr id="959" name="Google Shape;959;p162"/>
          <p:cNvSpPr txBox="1">
            <a:spLocks noGrp="1"/>
          </p:cNvSpPr>
          <p:nvPr>
            <p:ph type="ftr" idx="11"/>
          </p:nvPr>
        </p:nvSpPr>
        <p:spPr>
          <a:xfrm>
            <a:off x="3124200" y="4829155"/>
            <a:ext cx="2895600" cy="1386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600" b="0" i="0" u="none" strike="noStrike" cap="none">
                <a:solidFill>
                  <a:srgbClr val="6C6463"/>
                </a:solidFill>
                <a:latin typeface="Cabin"/>
                <a:ea typeface="Cabin"/>
                <a:cs typeface="Cabin"/>
                <a:sym typeface="Cab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9pPr>
          </a:lstStyle>
          <a:p>
            <a:endParaRPr/>
          </a:p>
        </p:txBody>
      </p:sp>
      <p:sp>
        <p:nvSpPr>
          <p:cNvPr id="960" name="Google Shape;960;p162"/>
          <p:cNvSpPr txBox="1">
            <a:spLocks noGrp="1"/>
          </p:cNvSpPr>
          <p:nvPr>
            <p:ph type="sldNum" idx="12"/>
          </p:nvPr>
        </p:nvSpPr>
        <p:spPr>
          <a:xfrm>
            <a:off x="6858000" y="4829155"/>
            <a:ext cx="2133600" cy="138600"/>
          </a:xfrm>
          <a:prstGeom prst="rect">
            <a:avLst/>
          </a:prstGeom>
          <a:noFill/>
          <a:ln>
            <a:noFill/>
          </a:ln>
        </p:spPr>
        <p:txBody>
          <a:bodyPr spcFirstLastPara="1" wrap="square" lIns="91425" tIns="45700" rIns="91425" bIns="45700" anchor="ctr" anchorCtr="0">
            <a:normAutofit fontScale="62500" lnSpcReduction="20000"/>
          </a:bodyPr>
          <a:lstStyle>
            <a:lvl1pPr marL="0" marR="0" lvl="0"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1pPr>
            <a:lvl2pPr marL="0" marR="0" lvl="1"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2pPr>
            <a:lvl3pPr marL="0" marR="0" lvl="2"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3pPr>
            <a:lvl4pPr marL="0" marR="0" lvl="3"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4pPr>
            <a:lvl5pPr marL="0" marR="0" lvl="4"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5pPr>
            <a:lvl6pPr marL="0" marR="0" lvl="5"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6pPr>
            <a:lvl7pPr marL="0" marR="0" lvl="6"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7pPr>
            <a:lvl8pPr marL="0" marR="0" lvl="7"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8pPr>
            <a:lvl9pPr marL="0" marR="0" lvl="8"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9pPr>
          </a:lstStyle>
          <a:p>
            <a:pPr marL="0" lvl="0" indent="0" algn="r" rtl="0">
              <a:spcBef>
                <a:spcPts val="0"/>
              </a:spcBef>
              <a:spcAft>
                <a:spcPts val="0"/>
              </a:spcAft>
              <a:buNone/>
            </a:pPr>
            <a:fld id="{00000000-1234-1234-1234-123412341234}" type="slidenum">
              <a:rPr lang="en"/>
              <a:t>‹#›</a:t>
            </a:fld>
            <a:endParaRPr/>
          </a:p>
        </p:txBody>
      </p:sp>
      <p:sp>
        <p:nvSpPr>
          <p:cNvPr id="961" name="Google Shape;961;p162"/>
          <p:cNvSpPr txBox="1">
            <a:spLocks noGrp="1"/>
          </p:cNvSpPr>
          <p:nvPr>
            <p:ph type="title"/>
          </p:nvPr>
        </p:nvSpPr>
        <p:spPr>
          <a:xfrm>
            <a:off x="686104" y="743063"/>
            <a:ext cx="7772400" cy="392400"/>
          </a:xfrm>
          <a:prstGeom prst="rect">
            <a:avLst/>
          </a:prstGeom>
          <a:noFill/>
          <a:ln>
            <a:noFill/>
          </a:ln>
        </p:spPr>
        <p:txBody>
          <a:bodyPr spcFirstLastPara="1" wrap="square" lIns="91425" tIns="45700" rIns="91425" bIns="45700" anchor="b" anchorCtr="0">
            <a:normAutofit/>
          </a:bodyPr>
          <a:lstStyle>
            <a:lvl1pPr marR="0" lvl="0" algn="l" rtl="0">
              <a:lnSpc>
                <a:spcPct val="100000"/>
              </a:lnSpc>
              <a:spcBef>
                <a:spcPts val="0"/>
              </a:spcBef>
              <a:spcAft>
                <a:spcPts val="0"/>
              </a:spcAft>
              <a:buClr>
                <a:srgbClr val="BA0C2F"/>
              </a:buClr>
              <a:buSzPts val="1400"/>
              <a:buFont typeface="Cabin"/>
              <a:buNone/>
              <a:defRPr sz="2800" b="0" i="0" u="none" strike="noStrike" cap="none">
                <a:solidFill>
                  <a:srgbClr val="BA0C2F"/>
                </a:solidFill>
                <a:latin typeface="Cabin"/>
                <a:ea typeface="Cabin"/>
                <a:cs typeface="Cabin"/>
                <a:sym typeface="Cab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962" name="Google Shape;962;p162"/>
          <p:cNvSpPr txBox="1">
            <a:spLocks noGrp="1"/>
          </p:cNvSpPr>
          <p:nvPr>
            <p:ph type="body" idx="1"/>
          </p:nvPr>
        </p:nvSpPr>
        <p:spPr>
          <a:xfrm>
            <a:off x="685800" y="1286662"/>
            <a:ext cx="7772400" cy="3174900"/>
          </a:xfrm>
          <a:prstGeom prst="rect">
            <a:avLst/>
          </a:prstGeom>
          <a:noFill/>
          <a:ln>
            <a:noFill/>
          </a:ln>
        </p:spPr>
        <p:txBody>
          <a:bodyPr spcFirstLastPara="1" wrap="square" lIns="91425" tIns="45700" rIns="91425" bIns="45700" anchor="t" anchorCtr="0">
            <a:normAutofit/>
          </a:bodyPr>
          <a:lstStyle>
            <a:lvl1pPr marL="457200" marR="0" lvl="0" indent="-355600" algn="l" rtl="0">
              <a:lnSpc>
                <a:spcPct val="100000"/>
              </a:lnSpc>
              <a:spcBef>
                <a:spcPts val="0"/>
              </a:spcBef>
              <a:spcAft>
                <a:spcPts val="0"/>
              </a:spcAft>
              <a:buClr>
                <a:srgbClr val="6C6463"/>
              </a:buClr>
              <a:buSzPts val="2000"/>
              <a:buFont typeface="Arial"/>
              <a:buChar char="•"/>
              <a:defRPr sz="2000" b="0" i="0" u="none" strike="noStrike" cap="none">
                <a:solidFill>
                  <a:srgbClr val="6C6463"/>
                </a:solidFill>
                <a:latin typeface="Cabin"/>
                <a:ea typeface="Cabin"/>
                <a:cs typeface="Cabin"/>
                <a:sym typeface="Cabin"/>
              </a:defRPr>
            </a:lvl1pPr>
            <a:lvl2pPr marL="914400" marR="0" lvl="1" indent="-355600" algn="l" rtl="0">
              <a:lnSpc>
                <a:spcPct val="100000"/>
              </a:lnSpc>
              <a:spcBef>
                <a:spcPts val="1200"/>
              </a:spcBef>
              <a:spcAft>
                <a:spcPts val="0"/>
              </a:spcAft>
              <a:buClr>
                <a:srgbClr val="6C6463"/>
              </a:buClr>
              <a:buSzPts val="2000"/>
              <a:buFont typeface="Arial"/>
              <a:buChar char="–"/>
              <a:defRPr sz="2000" b="0" i="0" u="none" strike="noStrike" cap="none">
                <a:solidFill>
                  <a:srgbClr val="6C6463"/>
                </a:solidFill>
                <a:latin typeface="Cabin"/>
                <a:ea typeface="Cabin"/>
                <a:cs typeface="Cabin"/>
                <a:sym typeface="Cabin"/>
              </a:defRPr>
            </a:lvl2pPr>
            <a:lvl3pPr marL="1371600" marR="0" lvl="2" indent="-342900" algn="l" rtl="0">
              <a:lnSpc>
                <a:spcPct val="100000"/>
              </a:lnSpc>
              <a:spcBef>
                <a:spcPts val="1200"/>
              </a:spcBef>
              <a:spcAft>
                <a:spcPts val="0"/>
              </a:spcAft>
              <a:buClr>
                <a:srgbClr val="6C6463"/>
              </a:buClr>
              <a:buSzPts val="1800"/>
              <a:buFont typeface="Arial"/>
              <a:buChar char="•"/>
              <a:defRPr sz="1800" b="0" i="0" u="none" strike="noStrike" cap="none">
                <a:solidFill>
                  <a:srgbClr val="6C6463"/>
                </a:solidFill>
                <a:latin typeface="Cabin"/>
                <a:ea typeface="Cabin"/>
                <a:cs typeface="Cabin"/>
                <a:sym typeface="Cabin"/>
              </a:defRPr>
            </a:lvl3pPr>
            <a:lvl4pPr marL="1828800" marR="0" lvl="3" indent="-330200" algn="l" rtl="0">
              <a:lnSpc>
                <a:spcPct val="100000"/>
              </a:lnSpc>
              <a:spcBef>
                <a:spcPts val="32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4pPr>
            <a:lvl5pPr marL="2286000" marR="0" lvl="4" indent="-317500" algn="l" rtl="0">
              <a:lnSpc>
                <a:spcPct val="100000"/>
              </a:lnSpc>
              <a:spcBef>
                <a:spcPts val="280"/>
              </a:spcBef>
              <a:spcAft>
                <a:spcPts val="0"/>
              </a:spcAft>
              <a:buClr>
                <a:srgbClr val="6C6463"/>
              </a:buClr>
              <a:buSzPts val="1400"/>
              <a:buFont typeface="Arial"/>
              <a:buChar char="»"/>
              <a:defRPr sz="1400" b="0" i="0" u="none" strike="noStrike" cap="none">
                <a:solidFill>
                  <a:srgbClr val="6C6463"/>
                </a:solidFill>
                <a:latin typeface="Cabin"/>
                <a:ea typeface="Cabin"/>
                <a:cs typeface="Cabin"/>
                <a:sym typeface="Cabin"/>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9pPr>
          </a:lstStyle>
          <a:p>
            <a:endParaRPr/>
          </a:p>
        </p:txBody>
      </p:sp>
    </p:spTree>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matchingName="1_Red/Gray 2 Content">
  <p:cSld name="1_Red/Gray 2 Content">
    <p:bg>
      <p:bgPr>
        <a:solidFill>
          <a:schemeClr val="lt1"/>
        </a:solidFill>
        <a:effectLst/>
      </p:bgPr>
    </p:bg>
    <p:spTree>
      <p:nvGrpSpPr>
        <p:cNvPr id="1" name="Shape 963"/>
        <p:cNvGrpSpPr/>
        <p:nvPr/>
      </p:nvGrpSpPr>
      <p:grpSpPr>
        <a:xfrm>
          <a:off x="0" y="0"/>
          <a:ext cx="0" cy="0"/>
          <a:chOff x="0" y="0"/>
          <a:chExt cx="0" cy="0"/>
        </a:xfrm>
      </p:grpSpPr>
      <p:sp>
        <p:nvSpPr>
          <p:cNvPr id="964" name="Google Shape;964;p163"/>
          <p:cNvSpPr txBox="1">
            <a:spLocks noGrp="1"/>
          </p:cNvSpPr>
          <p:nvPr>
            <p:ph type="body" idx="1"/>
          </p:nvPr>
        </p:nvSpPr>
        <p:spPr>
          <a:xfrm>
            <a:off x="686104" y="1286662"/>
            <a:ext cx="3809700" cy="3174900"/>
          </a:xfrm>
          <a:prstGeom prst="rect">
            <a:avLst/>
          </a:prstGeom>
          <a:noFill/>
          <a:ln>
            <a:noFill/>
          </a:ln>
        </p:spPr>
        <p:txBody>
          <a:bodyPr spcFirstLastPara="1" wrap="square" lIns="91425" tIns="91425" rIns="91425" bIns="91425" anchor="t" anchorCtr="0">
            <a:normAutofit/>
          </a:bodyPr>
          <a:lstStyle>
            <a:lvl1pPr marL="457200" marR="0" lvl="0" indent="-330200" algn="l" rtl="0">
              <a:spcBef>
                <a:spcPts val="0"/>
              </a:spcBef>
              <a:spcAft>
                <a:spcPts val="0"/>
              </a:spcAft>
              <a:buClr>
                <a:srgbClr val="6C6463"/>
              </a:buClr>
              <a:buSzPts val="1600"/>
              <a:buFont typeface="Source Sans Pro"/>
              <a:buChar char="•"/>
              <a:defRPr sz="1600" i="0" u="none" strike="noStrike" cap="none">
                <a:solidFill>
                  <a:srgbClr val="6C6463"/>
                </a:solidFill>
                <a:latin typeface="Source Sans Pro"/>
                <a:ea typeface="Source Sans Pro"/>
                <a:cs typeface="Source Sans Pro"/>
                <a:sym typeface="Source Sans Pro"/>
              </a:defRPr>
            </a:lvl1pPr>
            <a:lvl2pPr marL="914400" marR="0" lvl="1" indent="-330200" algn="l" rtl="0">
              <a:spcBef>
                <a:spcPts val="800"/>
              </a:spcBef>
              <a:spcAft>
                <a:spcPts val="0"/>
              </a:spcAft>
              <a:buClr>
                <a:srgbClr val="6C6463"/>
              </a:buClr>
              <a:buSzPts val="1600"/>
              <a:buFont typeface="Source Sans Pro"/>
              <a:buChar char="–"/>
              <a:defRPr sz="1600" i="0" u="none" strike="noStrike" cap="none">
                <a:solidFill>
                  <a:srgbClr val="6C6463"/>
                </a:solidFill>
                <a:latin typeface="Source Sans Pro"/>
                <a:ea typeface="Source Sans Pro"/>
                <a:cs typeface="Source Sans Pro"/>
                <a:sym typeface="Source Sans Pro"/>
              </a:defRPr>
            </a:lvl2pPr>
            <a:lvl3pPr marL="1371600" marR="0" lvl="2" indent="-330200" algn="l" rtl="0">
              <a:spcBef>
                <a:spcPts val="800"/>
              </a:spcBef>
              <a:spcAft>
                <a:spcPts val="0"/>
              </a:spcAft>
              <a:buClr>
                <a:srgbClr val="6C6463"/>
              </a:buClr>
              <a:buSzPts val="1600"/>
              <a:buFont typeface="Source Sans Pro"/>
              <a:buChar char="•"/>
              <a:defRPr sz="1600" i="0" u="none" strike="noStrike" cap="none">
                <a:solidFill>
                  <a:srgbClr val="6C6463"/>
                </a:solidFill>
                <a:latin typeface="Source Sans Pro"/>
                <a:ea typeface="Source Sans Pro"/>
                <a:cs typeface="Source Sans Pro"/>
                <a:sym typeface="Source Sans Pro"/>
              </a:defRPr>
            </a:lvl3pPr>
            <a:lvl4pPr marL="1828800" marR="0" lvl="3" indent="-317500" algn="l" rtl="0">
              <a:spcBef>
                <a:spcPts val="1200"/>
              </a:spcBef>
              <a:spcAft>
                <a:spcPts val="0"/>
              </a:spcAft>
              <a:buClr>
                <a:srgbClr val="6C6463"/>
              </a:buClr>
              <a:buSzPts val="1400"/>
              <a:buFont typeface="Source Sans Pro"/>
              <a:buChar char="–"/>
              <a:defRPr sz="1400" i="0" u="none" strike="noStrike" cap="none">
                <a:solidFill>
                  <a:srgbClr val="6C6463"/>
                </a:solidFill>
                <a:latin typeface="Source Sans Pro"/>
                <a:ea typeface="Source Sans Pro"/>
                <a:cs typeface="Source Sans Pro"/>
                <a:sym typeface="Source Sans Pro"/>
              </a:defRPr>
            </a:lvl4pPr>
            <a:lvl5pPr marL="2286000" marR="0" lvl="4" indent="-330200" algn="l" rtl="0">
              <a:spcBef>
                <a:spcPts val="1200"/>
              </a:spcBef>
              <a:spcAft>
                <a:spcPts val="0"/>
              </a:spcAft>
              <a:buClr>
                <a:srgbClr val="6C6463"/>
              </a:buClr>
              <a:buSzPts val="1600"/>
              <a:buFont typeface="Source Sans Pro"/>
              <a:buChar char="»"/>
              <a:defRPr sz="1600" i="0" u="none" strike="noStrike" cap="none">
                <a:solidFill>
                  <a:srgbClr val="6C6463"/>
                </a:solidFill>
                <a:latin typeface="Source Sans Pro"/>
                <a:ea typeface="Source Sans Pro"/>
                <a:cs typeface="Source Sans Pro"/>
                <a:sym typeface="Source Sans Pro"/>
              </a:defRPr>
            </a:lvl5pPr>
            <a:lvl6pPr marL="2743200" marR="0" lvl="5" indent="-342900" algn="l" rtl="0">
              <a:spcBef>
                <a:spcPts val="1200"/>
              </a:spcBef>
              <a:spcAft>
                <a:spcPts val="0"/>
              </a:spcAft>
              <a:buClr>
                <a:schemeClr val="dk1"/>
              </a:buClr>
              <a:buSzPts val="1800"/>
              <a:buFont typeface="Source Sans Pro"/>
              <a:buChar char="•"/>
              <a:defRPr sz="1800" i="0" u="none" strike="noStrike" cap="none">
                <a:solidFill>
                  <a:schemeClr val="dk1"/>
                </a:solidFill>
                <a:latin typeface="Source Sans Pro"/>
                <a:ea typeface="Source Sans Pro"/>
                <a:cs typeface="Source Sans Pro"/>
                <a:sym typeface="Source Sans Pro"/>
              </a:defRPr>
            </a:lvl6pPr>
            <a:lvl7pPr marL="3200400" marR="0" lvl="6" indent="-342900" algn="l" rtl="0">
              <a:spcBef>
                <a:spcPts val="1200"/>
              </a:spcBef>
              <a:spcAft>
                <a:spcPts val="0"/>
              </a:spcAft>
              <a:buClr>
                <a:schemeClr val="dk1"/>
              </a:buClr>
              <a:buSzPts val="1800"/>
              <a:buFont typeface="Source Sans Pro"/>
              <a:buChar char="•"/>
              <a:defRPr sz="1800" i="0" u="none" strike="noStrike" cap="none">
                <a:solidFill>
                  <a:schemeClr val="dk1"/>
                </a:solidFill>
                <a:latin typeface="Source Sans Pro"/>
                <a:ea typeface="Source Sans Pro"/>
                <a:cs typeface="Source Sans Pro"/>
                <a:sym typeface="Source Sans Pro"/>
              </a:defRPr>
            </a:lvl7pPr>
            <a:lvl8pPr marL="3657600" marR="0" lvl="7" indent="-342900" algn="l" rtl="0">
              <a:spcBef>
                <a:spcPts val="1200"/>
              </a:spcBef>
              <a:spcAft>
                <a:spcPts val="0"/>
              </a:spcAft>
              <a:buClr>
                <a:schemeClr val="dk1"/>
              </a:buClr>
              <a:buSzPts val="1800"/>
              <a:buFont typeface="Source Sans Pro"/>
              <a:buChar char="•"/>
              <a:defRPr sz="1800" i="0" u="none" strike="noStrike" cap="none">
                <a:solidFill>
                  <a:schemeClr val="dk1"/>
                </a:solidFill>
                <a:latin typeface="Source Sans Pro"/>
                <a:ea typeface="Source Sans Pro"/>
                <a:cs typeface="Source Sans Pro"/>
                <a:sym typeface="Source Sans Pro"/>
              </a:defRPr>
            </a:lvl8pPr>
            <a:lvl9pPr marL="4114800" marR="0" lvl="8" indent="-342900" algn="l" rtl="0">
              <a:spcBef>
                <a:spcPts val="1200"/>
              </a:spcBef>
              <a:spcAft>
                <a:spcPts val="1200"/>
              </a:spcAft>
              <a:buClr>
                <a:schemeClr val="dk1"/>
              </a:buClr>
              <a:buSzPts val="1800"/>
              <a:buFont typeface="Source Sans Pro"/>
              <a:buChar char="•"/>
              <a:defRPr sz="1800" i="0" u="none" strike="noStrike" cap="none">
                <a:solidFill>
                  <a:schemeClr val="dk1"/>
                </a:solidFill>
                <a:latin typeface="Source Sans Pro"/>
                <a:ea typeface="Source Sans Pro"/>
                <a:cs typeface="Source Sans Pro"/>
                <a:sym typeface="Source Sans Pro"/>
              </a:defRPr>
            </a:lvl9pPr>
          </a:lstStyle>
          <a:p>
            <a:endParaRPr/>
          </a:p>
        </p:txBody>
      </p:sp>
      <p:sp>
        <p:nvSpPr>
          <p:cNvPr id="965" name="Google Shape;965;p163"/>
          <p:cNvSpPr txBox="1">
            <a:spLocks noGrp="1"/>
          </p:cNvSpPr>
          <p:nvPr>
            <p:ph type="body" idx="2"/>
          </p:nvPr>
        </p:nvSpPr>
        <p:spPr>
          <a:xfrm>
            <a:off x="4648200" y="1286662"/>
            <a:ext cx="3810300" cy="3174900"/>
          </a:xfrm>
          <a:prstGeom prst="rect">
            <a:avLst/>
          </a:prstGeom>
          <a:noFill/>
          <a:ln>
            <a:noFill/>
          </a:ln>
        </p:spPr>
        <p:txBody>
          <a:bodyPr spcFirstLastPara="1" wrap="square" lIns="91425" tIns="91425" rIns="91425" bIns="91425" anchor="t" anchorCtr="0">
            <a:normAutofit/>
          </a:bodyPr>
          <a:lstStyle>
            <a:lvl1pPr marL="457200" marR="0" lvl="0" indent="-330200" algn="l" rtl="0">
              <a:spcBef>
                <a:spcPts val="0"/>
              </a:spcBef>
              <a:spcAft>
                <a:spcPts val="0"/>
              </a:spcAft>
              <a:buClr>
                <a:srgbClr val="6C6463"/>
              </a:buClr>
              <a:buSzPts val="1600"/>
              <a:buFont typeface="Source Sans Pro"/>
              <a:buChar char="•"/>
              <a:defRPr sz="1600" i="0" u="none" strike="noStrike" cap="none">
                <a:solidFill>
                  <a:srgbClr val="6C6463"/>
                </a:solidFill>
                <a:latin typeface="Source Sans Pro"/>
                <a:ea typeface="Source Sans Pro"/>
                <a:cs typeface="Source Sans Pro"/>
                <a:sym typeface="Source Sans Pro"/>
              </a:defRPr>
            </a:lvl1pPr>
            <a:lvl2pPr marL="914400" marR="0" lvl="1" indent="-330200" algn="l" rtl="0">
              <a:spcBef>
                <a:spcPts val="800"/>
              </a:spcBef>
              <a:spcAft>
                <a:spcPts val="0"/>
              </a:spcAft>
              <a:buClr>
                <a:srgbClr val="6C6463"/>
              </a:buClr>
              <a:buSzPts val="1600"/>
              <a:buFont typeface="Source Sans Pro"/>
              <a:buChar char="–"/>
              <a:defRPr sz="1600" i="0" u="none" strike="noStrike" cap="none">
                <a:solidFill>
                  <a:srgbClr val="6C6463"/>
                </a:solidFill>
                <a:latin typeface="Source Sans Pro"/>
                <a:ea typeface="Source Sans Pro"/>
                <a:cs typeface="Source Sans Pro"/>
                <a:sym typeface="Source Sans Pro"/>
              </a:defRPr>
            </a:lvl2pPr>
            <a:lvl3pPr marL="1371600" marR="0" lvl="2" indent="-330200" algn="l" rtl="0">
              <a:spcBef>
                <a:spcPts val="800"/>
              </a:spcBef>
              <a:spcAft>
                <a:spcPts val="0"/>
              </a:spcAft>
              <a:buClr>
                <a:srgbClr val="6C6463"/>
              </a:buClr>
              <a:buSzPts val="1600"/>
              <a:buFont typeface="Source Sans Pro"/>
              <a:buChar char="•"/>
              <a:defRPr sz="1600" i="0" u="none" strike="noStrike" cap="none">
                <a:solidFill>
                  <a:srgbClr val="6C6463"/>
                </a:solidFill>
                <a:latin typeface="Source Sans Pro"/>
                <a:ea typeface="Source Sans Pro"/>
                <a:cs typeface="Source Sans Pro"/>
                <a:sym typeface="Source Sans Pro"/>
              </a:defRPr>
            </a:lvl3pPr>
            <a:lvl4pPr marL="1828800" marR="0" lvl="3" indent="-317500" algn="l" rtl="0">
              <a:spcBef>
                <a:spcPts val="1200"/>
              </a:spcBef>
              <a:spcAft>
                <a:spcPts val="0"/>
              </a:spcAft>
              <a:buClr>
                <a:srgbClr val="6C6463"/>
              </a:buClr>
              <a:buSzPts val="1400"/>
              <a:buFont typeface="Source Sans Pro"/>
              <a:buChar char="–"/>
              <a:defRPr sz="1400" i="0" u="none" strike="noStrike" cap="none">
                <a:solidFill>
                  <a:srgbClr val="6C6463"/>
                </a:solidFill>
                <a:latin typeface="Source Sans Pro"/>
                <a:ea typeface="Source Sans Pro"/>
                <a:cs typeface="Source Sans Pro"/>
                <a:sym typeface="Source Sans Pro"/>
              </a:defRPr>
            </a:lvl4pPr>
            <a:lvl5pPr marL="2286000" marR="0" lvl="4" indent="-330200" algn="l" rtl="0">
              <a:spcBef>
                <a:spcPts val="1200"/>
              </a:spcBef>
              <a:spcAft>
                <a:spcPts val="0"/>
              </a:spcAft>
              <a:buClr>
                <a:srgbClr val="6C6463"/>
              </a:buClr>
              <a:buSzPts val="1600"/>
              <a:buFont typeface="Source Sans Pro"/>
              <a:buChar char="»"/>
              <a:defRPr sz="1600" i="0" u="none" strike="noStrike" cap="none">
                <a:solidFill>
                  <a:srgbClr val="6C6463"/>
                </a:solidFill>
                <a:latin typeface="Source Sans Pro"/>
                <a:ea typeface="Source Sans Pro"/>
                <a:cs typeface="Source Sans Pro"/>
                <a:sym typeface="Source Sans Pro"/>
              </a:defRPr>
            </a:lvl5pPr>
            <a:lvl6pPr marL="2743200" marR="0" lvl="5" indent="-342900" algn="l" rtl="0">
              <a:spcBef>
                <a:spcPts val="1200"/>
              </a:spcBef>
              <a:spcAft>
                <a:spcPts val="0"/>
              </a:spcAft>
              <a:buClr>
                <a:schemeClr val="dk1"/>
              </a:buClr>
              <a:buSzPts val="1800"/>
              <a:buFont typeface="Source Sans Pro"/>
              <a:buChar char="•"/>
              <a:defRPr sz="1800" i="0" u="none" strike="noStrike" cap="none">
                <a:solidFill>
                  <a:schemeClr val="dk1"/>
                </a:solidFill>
                <a:latin typeface="Source Sans Pro"/>
                <a:ea typeface="Source Sans Pro"/>
                <a:cs typeface="Source Sans Pro"/>
                <a:sym typeface="Source Sans Pro"/>
              </a:defRPr>
            </a:lvl6pPr>
            <a:lvl7pPr marL="3200400" marR="0" lvl="6" indent="-342900" algn="l" rtl="0">
              <a:spcBef>
                <a:spcPts val="1200"/>
              </a:spcBef>
              <a:spcAft>
                <a:spcPts val="0"/>
              </a:spcAft>
              <a:buClr>
                <a:schemeClr val="dk1"/>
              </a:buClr>
              <a:buSzPts val="1800"/>
              <a:buFont typeface="Source Sans Pro"/>
              <a:buChar char="•"/>
              <a:defRPr sz="1800" i="0" u="none" strike="noStrike" cap="none">
                <a:solidFill>
                  <a:schemeClr val="dk1"/>
                </a:solidFill>
                <a:latin typeface="Source Sans Pro"/>
                <a:ea typeface="Source Sans Pro"/>
                <a:cs typeface="Source Sans Pro"/>
                <a:sym typeface="Source Sans Pro"/>
              </a:defRPr>
            </a:lvl7pPr>
            <a:lvl8pPr marL="3657600" marR="0" lvl="7" indent="-342900" algn="l" rtl="0">
              <a:spcBef>
                <a:spcPts val="1200"/>
              </a:spcBef>
              <a:spcAft>
                <a:spcPts val="0"/>
              </a:spcAft>
              <a:buClr>
                <a:schemeClr val="dk1"/>
              </a:buClr>
              <a:buSzPts val="1800"/>
              <a:buFont typeface="Source Sans Pro"/>
              <a:buChar char="•"/>
              <a:defRPr sz="1800" i="0" u="none" strike="noStrike" cap="none">
                <a:solidFill>
                  <a:schemeClr val="dk1"/>
                </a:solidFill>
                <a:latin typeface="Source Sans Pro"/>
                <a:ea typeface="Source Sans Pro"/>
                <a:cs typeface="Source Sans Pro"/>
                <a:sym typeface="Source Sans Pro"/>
              </a:defRPr>
            </a:lvl8pPr>
            <a:lvl9pPr marL="4114800" marR="0" lvl="8" indent="-342900" algn="l" rtl="0">
              <a:spcBef>
                <a:spcPts val="1200"/>
              </a:spcBef>
              <a:spcAft>
                <a:spcPts val="1200"/>
              </a:spcAft>
              <a:buClr>
                <a:schemeClr val="dk1"/>
              </a:buClr>
              <a:buSzPts val="1800"/>
              <a:buFont typeface="Source Sans Pro"/>
              <a:buChar char="•"/>
              <a:defRPr sz="1800" i="0" u="none" strike="noStrike" cap="none">
                <a:solidFill>
                  <a:schemeClr val="dk1"/>
                </a:solidFill>
                <a:latin typeface="Source Sans Pro"/>
                <a:ea typeface="Source Sans Pro"/>
                <a:cs typeface="Source Sans Pro"/>
                <a:sym typeface="Source Sans Pro"/>
              </a:defRPr>
            </a:lvl9pPr>
          </a:lstStyle>
          <a:p>
            <a:endParaRPr/>
          </a:p>
        </p:txBody>
      </p:sp>
      <p:sp>
        <p:nvSpPr>
          <p:cNvPr id="966" name="Google Shape;966;p163"/>
          <p:cNvSpPr txBox="1">
            <a:spLocks noGrp="1"/>
          </p:cNvSpPr>
          <p:nvPr>
            <p:ph type="ftr" idx="11"/>
          </p:nvPr>
        </p:nvSpPr>
        <p:spPr>
          <a:xfrm>
            <a:off x="3124200" y="4806072"/>
            <a:ext cx="2895600" cy="1845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600" b="0" i="0" u="none" strike="noStrike" cap="none">
                <a:solidFill>
                  <a:srgbClr val="6C6463"/>
                </a:solidFill>
                <a:latin typeface="Cabin"/>
                <a:ea typeface="Cabin"/>
                <a:cs typeface="Cabin"/>
                <a:sym typeface="Cabin"/>
              </a:defRPr>
            </a:lvl1pPr>
            <a:lvl2pPr marL="457200" marR="0" lvl="1"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2pPr>
            <a:lvl3pPr marL="914400" marR="0" lvl="2"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3pPr>
            <a:lvl4pPr marL="1371600" marR="0" lvl="3"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4pPr>
            <a:lvl5pPr marL="1828800" marR="0" lvl="4"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5pPr>
            <a:lvl6pPr marL="2286000" marR="0" lvl="5"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6pPr>
            <a:lvl7pPr marL="2743200" marR="0" lvl="6"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7pPr>
            <a:lvl8pPr marL="3200400" marR="0" lvl="7"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8pPr>
            <a:lvl9pPr marL="3657600" marR="0" lvl="8"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9pPr>
          </a:lstStyle>
          <a:p>
            <a:endParaRPr/>
          </a:p>
        </p:txBody>
      </p:sp>
      <p:sp>
        <p:nvSpPr>
          <p:cNvPr id="967" name="Google Shape;967;p163"/>
          <p:cNvSpPr txBox="1">
            <a:spLocks noGrp="1"/>
          </p:cNvSpPr>
          <p:nvPr>
            <p:ph type="sldNum" idx="12"/>
          </p:nvPr>
        </p:nvSpPr>
        <p:spPr>
          <a:xfrm>
            <a:off x="6858000" y="4806072"/>
            <a:ext cx="2133600" cy="184500"/>
          </a:xfrm>
          <a:prstGeom prst="rect">
            <a:avLst/>
          </a:prstGeom>
          <a:noFill/>
          <a:ln>
            <a:noFill/>
          </a:ln>
        </p:spPr>
        <p:txBody>
          <a:bodyPr spcFirstLastPara="1" wrap="square" lIns="91425" tIns="45700" rIns="91425" bIns="45700" anchor="ctr" anchorCtr="0">
            <a:normAutofit/>
          </a:bodyPr>
          <a:lstStyle>
            <a:lvl1pPr marL="0" marR="0" lvl="0" indent="0" algn="r" rtl="0">
              <a:spcBef>
                <a:spcPts val="0"/>
              </a:spcBef>
              <a:buNone/>
              <a:defRPr sz="600" b="0" i="0" u="none" strike="noStrike" cap="none">
                <a:solidFill>
                  <a:srgbClr val="6C6463"/>
                </a:solidFill>
                <a:latin typeface="Cabin"/>
                <a:ea typeface="Cabin"/>
                <a:cs typeface="Cabin"/>
                <a:sym typeface="Cabin"/>
              </a:defRPr>
            </a:lvl1pPr>
            <a:lvl2pPr marL="0" marR="0" lvl="1" indent="0" algn="r" rtl="0">
              <a:spcBef>
                <a:spcPts val="0"/>
              </a:spcBef>
              <a:buNone/>
              <a:defRPr sz="600" b="0" i="0" u="none" strike="noStrike" cap="none">
                <a:solidFill>
                  <a:srgbClr val="6C6463"/>
                </a:solidFill>
                <a:latin typeface="Cabin"/>
                <a:ea typeface="Cabin"/>
                <a:cs typeface="Cabin"/>
                <a:sym typeface="Cabin"/>
              </a:defRPr>
            </a:lvl2pPr>
            <a:lvl3pPr marL="0" marR="0" lvl="2" indent="0" algn="r" rtl="0">
              <a:spcBef>
                <a:spcPts val="0"/>
              </a:spcBef>
              <a:buNone/>
              <a:defRPr sz="600" b="0" i="0" u="none" strike="noStrike" cap="none">
                <a:solidFill>
                  <a:srgbClr val="6C6463"/>
                </a:solidFill>
                <a:latin typeface="Cabin"/>
                <a:ea typeface="Cabin"/>
                <a:cs typeface="Cabin"/>
                <a:sym typeface="Cabin"/>
              </a:defRPr>
            </a:lvl3pPr>
            <a:lvl4pPr marL="0" marR="0" lvl="3" indent="0" algn="r" rtl="0">
              <a:spcBef>
                <a:spcPts val="0"/>
              </a:spcBef>
              <a:buNone/>
              <a:defRPr sz="600" b="0" i="0" u="none" strike="noStrike" cap="none">
                <a:solidFill>
                  <a:srgbClr val="6C6463"/>
                </a:solidFill>
                <a:latin typeface="Cabin"/>
                <a:ea typeface="Cabin"/>
                <a:cs typeface="Cabin"/>
                <a:sym typeface="Cabin"/>
              </a:defRPr>
            </a:lvl4pPr>
            <a:lvl5pPr marL="0" marR="0" lvl="4" indent="0" algn="r" rtl="0">
              <a:spcBef>
                <a:spcPts val="0"/>
              </a:spcBef>
              <a:buNone/>
              <a:defRPr sz="600" b="0" i="0" u="none" strike="noStrike" cap="none">
                <a:solidFill>
                  <a:srgbClr val="6C6463"/>
                </a:solidFill>
                <a:latin typeface="Cabin"/>
                <a:ea typeface="Cabin"/>
                <a:cs typeface="Cabin"/>
                <a:sym typeface="Cabin"/>
              </a:defRPr>
            </a:lvl5pPr>
            <a:lvl6pPr marL="0" marR="0" lvl="5" indent="0" algn="r" rtl="0">
              <a:spcBef>
                <a:spcPts val="0"/>
              </a:spcBef>
              <a:buNone/>
              <a:defRPr sz="600" b="0" i="0" u="none" strike="noStrike" cap="none">
                <a:solidFill>
                  <a:srgbClr val="6C6463"/>
                </a:solidFill>
                <a:latin typeface="Cabin"/>
                <a:ea typeface="Cabin"/>
                <a:cs typeface="Cabin"/>
                <a:sym typeface="Cabin"/>
              </a:defRPr>
            </a:lvl6pPr>
            <a:lvl7pPr marL="0" marR="0" lvl="6" indent="0" algn="r" rtl="0">
              <a:spcBef>
                <a:spcPts val="0"/>
              </a:spcBef>
              <a:buNone/>
              <a:defRPr sz="600" b="0" i="0" u="none" strike="noStrike" cap="none">
                <a:solidFill>
                  <a:srgbClr val="6C6463"/>
                </a:solidFill>
                <a:latin typeface="Cabin"/>
                <a:ea typeface="Cabin"/>
                <a:cs typeface="Cabin"/>
                <a:sym typeface="Cabin"/>
              </a:defRPr>
            </a:lvl7pPr>
            <a:lvl8pPr marL="0" marR="0" lvl="7" indent="0" algn="r" rtl="0">
              <a:spcBef>
                <a:spcPts val="0"/>
              </a:spcBef>
              <a:buNone/>
              <a:defRPr sz="600" b="0" i="0" u="none" strike="noStrike" cap="none">
                <a:solidFill>
                  <a:srgbClr val="6C6463"/>
                </a:solidFill>
                <a:latin typeface="Cabin"/>
                <a:ea typeface="Cabin"/>
                <a:cs typeface="Cabin"/>
                <a:sym typeface="Cabin"/>
              </a:defRPr>
            </a:lvl8pPr>
            <a:lvl9pPr marL="0" marR="0" lvl="8" indent="0" algn="r" rtl="0">
              <a:spcBef>
                <a:spcPts val="0"/>
              </a:spcBef>
              <a:buNone/>
              <a:defRPr sz="600" b="0" i="0" u="none" strike="noStrike" cap="none">
                <a:solidFill>
                  <a:srgbClr val="6C6463"/>
                </a:solidFill>
                <a:latin typeface="Cabin"/>
                <a:ea typeface="Cabin"/>
                <a:cs typeface="Cabin"/>
                <a:sym typeface="Cabin"/>
              </a:defRPr>
            </a:lvl9pPr>
          </a:lstStyle>
          <a:p>
            <a:pPr marL="0" lvl="0" indent="0" algn="r" rtl="0">
              <a:spcBef>
                <a:spcPts val="0"/>
              </a:spcBef>
              <a:spcAft>
                <a:spcPts val="0"/>
              </a:spcAft>
              <a:buNone/>
            </a:pPr>
            <a:fld id="{00000000-1234-1234-1234-123412341234}" type="slidenum">
              <a:rPr lang="en"/>
              <a:t>‹#›</a:t>
            </a:fld>
            <a:endParaRPr/>
          </a:p>
        </p:txBody>
      </p:sp>
      <p:sp>
        <p:nvSpPr>
          <p:cNvPr id="968" name="Google Shape;968;p163"/>
          <p:cNvSpPr txBox="1">
            <a:spLocks noGrp="1"/>
          </p:cNvSpPr>
          <p:nvPr>
            <p:ph type="title"/>
          </p:nvPr>
        </p:nvSpPr>
        <p:spPr>
          <a:xfrm>
            <a:off x="686104" y="673810"/>
            <a:ext cx="7772400" cy="461700"/>
          </a:xfrm>
          <a:prstGeom prst="rect">
            <a:avLst/>
          </a:prstGeom>
          <a:noFill/>
          <a:ln>
            <a:noFill/>
          </a:ln>
        </p:spPr>
        <p:txBody>
          <a:bodyPr spcFirstLastPara="1" wrap="square" lIns="91425" tIns="91425" rIns="91425" bIns="91425" anchor="b" anchorCtr="0">
            <a:normAutofit/>
          </a:bodyPr>
          <a:lstStyle>
            <a:lvl1pPr marL="0" marR="0" lvl="0" indent="0" algn="l" rtl="0">
              <a:spcBef>
                <a:spcPts val="0"/>
              </a:spcBef>
              <a:spcAft>
                <a:spcPts val="0"/>
              </a:spcAft>
              <a:buClr>
                <a:srgbClr val="BA0C2F"/>
              </a:buClr>
              <a:buSzPts val="2800"/>
              <a:buFont typeface="Source Sans Pro"/>
              <a:buNone/>
              <a:defRPr sz="2400" i="0" u="none" strike="noStrike" cap="none">
                <a:solidFill>
                  <a:srgbClr val="BA0C2F"/>
                </a:solidFill>
                <a:latin typeface="Source Sans Pro"/>
                <a:ea typeface="Source Sans Pro"/>
                <a:cs typeface="Source Sans Pro"/>
                <a:sym typeface="Source Sans Pro"/>
              </a:defRPr>
            </a:lvl1pPr>
            <a:lvl2pPr lvl="1" indent="0" rtl="0">
              <a:spcBef>
                <a:spcPts val="0"/>
              </a:spcBef>
              <a:spcAft>
                <a:spcPts val="0"/>
              </a:spcAft>
              <a:buSzPts val="2800"/>
              <a:buNone/>
              <a:defRPr sz="1800"/>
            </a:lvl2pPr>
            <a:lvl3pPr lvl="2" indent="0" rtl="0">
              <a:spcBef>
                <a:spcPts val="0"/>
              </a:spcBef>
              <a:spcAft>
                <a:spcPts val="0"/>
              </a:spcAft>
              <a:buSzPts val="2800"/>
              <a:buNone/>
              <a:defRPr sz="1800"/>
            </a:lvl3pPr>
            <a:lvl4pPr lvl="3" indent="0" rtl="0">
              <a:spcBef>
                <a:spcPts val="0"/>
              </a:spcBef>
              <a:spcAft>
                <a:spcPts val="0"/>
              </a:spcAft>
              <a:buSzPts val="2800"/>
              <a:buNone/>
              <a:defRPr sz="1800"/>
            </a:lvl4pPr>
            <a:lvl5pPr lvl="4" indent="0" rtl="0">
              <a:spcBef>
                <a:spcPts val="0"/>
              </a:spcBef>
              <a:spcAft>
                <a:spcPts val="0"/>
              </a:spcAft>
              <a:buSzPts val="2800"/>
              <a:buNone/>
              <a:defRPr sz="1800"/>
            </a:lvl5pPr>
            <a:lvl6pPr lvl="5" indent="0" rtl="0">
              <a:spcBef>
                <a:spcPts val="0"/>
              </a:spcBef>
              <a:spcAft>
                <a:spcPts val="0"/>
              </a:spcAft>
              <a:buSzPts val="2800"/>
              <a:buNone/>
              <a:defRPr sz="1800"/>
            </a:lvl6pPr>
            <a:lvl7pPr lvl="6" indent="0" rtl="0">
              <a:spcBef>
                <a:spcPts val="0"/>
              </a:spcBef>
              <a:spcAft>
                <a:spcPts val="0"/>
              </a:spcAft>
              <a:buSzPts val="2800"/>
              <a:buNone/>
              <a:defRPr sz="1800"/>
            </a:lvl7pPr>
            <a:lvl8pPr lvl="7" indent="0" rtl="0">
              <a:spcBef>
                <a:spcPts val="0"/>
              </a:spcBef>
              <a:spcAft>
                <a:spcPts val="0"/>
              </a:spcAft>
              <a:buSzPts val="2800"/>
              <a:buNone/>
              <a:defRPr sz="1800"/>
            </a:lvl8pPr>
            <a:lvl9pPr lvl="8" indent="0" rtl="0">
              <a:spcBef>
                <a:spcPts val="0"/>
              </a:spcBef>
              <a:spcAft>
                <a:spcPts val="0"/>
              </a:spcAft>
              <a:buSzPts val="2800"/>
              <a:buNone/>
              <a:defRPr sz="1800"/>
            </a:lvl9pPr>
          </a:lstStyle>
          <a:p>
            <a:endParaRPr/>
          </a:p>
        </p:txBody>
      </p:sp>
    </p:spTree>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matchingName="Custom Layout 1">
  <p:cSld name="CUSTOM">
    <p:bg>
      <p:bgPr>
        <a:noFill/>
        <a:effectLst/>
      </p:bgPr>
    </p:bg>
    <p:spTree>
      <p:nvGrpSpPr>
        <p:cNvPr id="1" name="Shape 969"/>
        <p:cNvGrpSpPr/>
        <p:nvPr/>
      </p:nvGrpSpPr>
      <p:grpSpPr>
        <a:xfrm>
          <a:off x="0" y="0"/>
          <a:ext cx="0" cy="0"/>
          <a:chOff x="0" y="0"/>
          <a:chExt cx="0" cy="0"/>
        </a:xfrm>
      </p:grpSpPr>
      <p:sp>
        <p:nvSpPr>
          <p:cNvPr id="970" name="Google Shape;970;p164"/>
          <p:cNvSpPr/>
          <p:nvPr/>
        </p:nvSpPr>
        <p:spPr>
          <a:xfrm>
            <a:off x="301225" y="162825"/>
            <a:ext cx="8484900" cy="962100"/>
          </a:xfrm>
          <a:prstGeom prst="roundRect">
            <a:avLst>
              <a:gd name="adj" fmla="val 16703"/>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500">
              <a:latin typeface="Source Sans Pro"/>
              <a:ea typeface="Source Sans Pro"/>
              <a:cs typeface="Source Sans Pro"/>
              <a:sym typeface="Source Sans Pro"/>
            </a:endParaRPr>
          </a:p>
        </p:txBody>
      </p:sp>
      <p:sp>
        <p:nvSpPr>
          <p:cNvPr id="971" name="Google Shape;971;p164"/>
          <p:cNvSpPr txBox="1">
            <a:spLocks noGrp="1"/>
          </p:cNvSpPr>
          <p:nvPr>
            <p:ph type="sldNum" idx="12"/>
          </p:nvPr>
        </p:nvSpPr>
        <p:spPr>
          <a:xfrm>
            <a:off x="6848400" y="1000127"/>
            <a:ext cx="2133600" cy="138600"/>
          </a:xfrm>
          <a:prstGeom prst="rect">
            <a:avLst/>
          </a:prstGeom>
        </p:spPr>
        <p:txBody>
          <a:bodyPr spcFirstLastPara="1" wrap="square" lIns="91425" tIns="91425" rIns="91425" bIns="91425" anchor="ctr" anchorCtr="0">
            <a:normAutofit fontScale="25000" lnSpcReduction="20000"/>
          </a:bodyPr>
          <a:lstStyle>
            <a:lvl1pPr lvl="0" rtl="0">
              <a:buClr>
                <a:srgbClr val="000000"/>
              </a:buClr>
              <a:buSzPts val="600"/>
              <a:buFont typeface="Arial"/>
              <a:buNone/>
              <a:defRPr/>
            </a:lvl1pPr>
            <a:lvl2pPr lvl="1" rtl="0">
              <a:buClr>
                <a:srgbClr val="000000"/>
              </a:buClr>
              <a:buSzPts val="600"/>
              <a:buFont typeface="Arial"/>
              <a:buNone/>
              <a:defRPr/>
            </a:lvl2pPr>
            <a:lvl3pPr lvl="2" rtl="0">
              <a:buClr>
                <a:srgbClr val="000000"/>
              </a:buClr>
              <a:buSzPts val="600"/>
              <a:buFont typeface="Arial"/>
              <a:buNone/>
              <a:defRPr/>
            </a:lvl3pPr>
            <a:lvl4pPr lvl="3" rtl="0">
              <a:buClr>
                <a:srgbClr val="000000"/>
              </a:buClr>
              <a:buSzPts val="600"/>
              <a:buFont typeface="Arial"/>
              <a:buNone/>
              <a:defRPr/>
            </a:lvl4pPr>
            <a:lvl5pPr lvl="4" rtl="0">
              <a:buClr>
                <a:srgbClr val="000000"/>
              </a:buClr>
              <a:buSzPts val="600"/>
              <a:buFont typeface="Arial"/>
              <a:buNone/>
              <a:defRPr/>
            </a:lvl5pPr>
            <a:lvl6pPr lvl="5" rtl="0">
              <a:buClr>
                <a:srgbClr val="000000"/>
              </a:buClr>
              <a:buSzPts val="600"/>
              <a:buFont typeface="Arial"/>
              <a:buNone/>
              <a:defRPr/>
            </a:lvl6pPr>
            <a:lvl7pPr lvl="6" rtl="0">
              <a:buClr>
                <a:srgbClr val="000000"/>
              </a:buClr>
              <a:buSzPts val="600"/>
              <a:buFont typeface="Arial"/>
              <a:buNone/>
              <a:defRPr/>
            </a:lvl7pPr>
            <a:lvl8pPr lvl="7" rtl="0">
              <a:buClr>
                <a:srgbClr val="000000"/>
              </a:buClr>
              <a:buSzPts val="600"/>
              <a:buFont typeface="Arial"/>
              <a:buNone/>
              <a:defRPr/>
            </a:lvl8pPr>
            <a:lvl9pPr lvl="8" rtl="0">
              <a:buClr>
                <a:srgbClr val="000000"/>
              </a:buClr>
              <a:buSzPts val="600"/>
              <a:buFont typeface="Arial"/>
              <a:buNone/>
              <a:defRPr/>
            </a:lvl9pPr>
          </a:lstStyle>
          <a:p>
            <a:pPr marL="0" lvl="0" indent="0" algn="r" rtl="0">
              <a:spcBef>
                <a:spcPts val="0"/>
              </a:spcBef>
              <a:spcAft>
                <a:spcPts val="0"/>
              </a:spcAft>
              <a:buNone/>
            </a:pPr>
            <a:fld id="{00000000-1234-1234-1234-123412341234}" type="slidenum">
              <a:rPr lang="en"/>
              <a:t>‹#›</a:t>
            </a:fld>
            <a:endParaRPr/>
          </a:p>
        </p:txBody>
      </p:sp>
      <p:sp>
        <p:nvSpPr>
          <p:cNvPr id="972" name="Google Shape;972;p164"/>
          <p:cNvSpPr txBox="1">
            <a:spLocks noGrp="1"/>
          </p:cNvSpPr>
          <p:nvPr>
            <p:ph type="body" idx="1"/>
          </p:nvPr>
        </p:nvSpPr>
        <p:spPr>
          <a:xfrm>
            <a:off x="686096" y="1286650"/>
            <a:ext cx="7772400" cy="3174900"/>
          </a:xfrm>
          <a:prstGeom prst="rect">
            <a:avLst/>
          </a:prstGeom>
          <a:noFill/>
          <a:ln>
            <a:noFill/>
          </a:ln>
        </p:spPr>
        <p:txBody>
          <a:bodyPr spcFirstLastPara="1" wrap="square" lIns="91425" tIns="91425" rIns="91425" bIns="91425" anchor="t" anchorCtr="0">
            <a:normAutofit/>
          </a:bodyPr>
          <a:lstStyle>
            <a:lvl1pPr marL="457200" marR="0" lvl="0" indent="-330200" algn="l" rtl="0">
              <a:spcBef>
                <a:spcPts val="0"/>
              </a:spcBef>
              <a:spcAft>
                <a:spcPts val="0"/>
              </a:spcAft>
              <a:buClr>
                <a:srgbClr val="6C6463"/>
              </a:buClr>
              <a:buSzPts val="1600"/>
              <a:buFont typeface="Source Sans Pro"/>
              <a:buChar char="•"/>
              <a:defRPr sz="1600" i="0" u="none" strike="noStrike" cap="none">
                <a:solidFill>
                  <a:srgbClr val="6C6463"/>
                </a:solidFill>
                <a:latin typeface="Source Sans Pro"/>
                <a:ea typeface="Source Sans Pro"/>
                <a:cs typeface="Source Sans Pro"/>
                <a:sym typeface="Source Sans Pro"/>
              </a:defRPr>
            </a:lvl1pPr>
            <a:lvl2pPr marL="914400" marR="0" lvl="1" indent="-330200" algn="l" rtl="0">
              <a:spcBef>
                <a:spcPts val="800"/>
              </a:spcBef>
              <a:spcAft>
                <a:spcPts val="0"/>
              </a:spcAft>
              <a:buClr>
                <a:srgbClr val="6C6463"/>
              </a:buClr>
              <a:buSzPts val="1600"/>
              <a:buFont typeface="Source Sans Pro"/>
              <a:buChar char="–"/>
              <a:defRPr sz="1600" i="0" u="none" strike="noStrike" cap="none">
                <a:solidFill>
                  <a:srgbClr val="6C6463"/>
                </a:solidFill>
                <a:latin typeface="Source Sans Pro"/>
                <a:ea typeface="Source Sans Pro"/>
                <a:cs typeface="Source Sans Pro"/>
                <a:sym typeface="Source Sans Pro"/>
              </a:defRPr>
            </a:lvl2pPr>
            <a:lvl3pPr marL="1371600" marR="0" lvl="2" indent="-330200" algn="l" rtl="0">
              <a:spcBef>
                <a:spcPts val="800"/>
              </a:spcBef>
              <a:spcAft>
                <a:spcPts val="0"/>
              </a:spcAft>
              <a:buClr>
                <a:srgbClr val="6C6463"/>
              </a:buClr>
              <a:buSzPts val="1600"/>
              <a:buFont typeface="Source Sans Pro"/>
              <a:buChar char="•"/>
              <a:defRPr sz="1600" i="0" u="none" strike="noStrike" cap="none">
                <a:solidFill>
                  <a:srgbClr val="6C6463"/>
                </a:solidFill>
                <a:latin typeface="Source Sans Pro"/>
                <a:ea typeface="Source Sans Pro"/>
                <a:cs typeface="Source Sans Pro"/>
                <a:sym typeface="Source Sans Pro"/>
              </a:defRPr>
            </a:lvl3pPr>
            <a:lvl4pPr marL="1828800" marR="0" lvl="3" indent="-317500" algn="l" rtl="0">
              <a:spcBef>
                <a:spcPts val="1200"/>
              </a:spcBef>
              <a:spcAft>
                <a:spcPts val="0"/>
              </a:spcAft>
              <a:buClr>
                <a:srgbClr val="6C6463"/>
              </a:buClr>
              <a:buSzPts val="1400"/>
              <a:buFont typeface="Source Sans Pro"/>
              <a:buChar char="–"/>
              <a:defRPr sz="1400" i="0" u="none" strike="noStrike" cap="none">
                <a:solidFill>
                  <a:srgbClr val="6C6463"/>
                </a:solidFill>
                <a:latin typeface="Source Sans Pro"/>
                <a:ea typeface="Source Sans Pro"/>
                <a:cs typeface="Source Sans Pro"/>
                <a:sym typeface="Source Sans Pro"/>
              </a:defRPr>
            </a:lvl4pPr>
            <a:lvl5pPr marL="2286000" marR="0" lvl="4" indent="-330200" algn="l" rtl="0">
              <a:spcBef>
                <a:spcPts val="1200"/>
              </a:spcBef>
              <a:spcAft>
                <a:spcPts val="0"/>
              </a:spcAft>
              <a:buClr>
                <a:srgbClr val="6C6463"/>
              </a:buClr>
              <a:buSzPts val="1600"/>
              <a:buFont typeface="Source Sans Pro"/>
              <a:buChar char="»"/>
              <a:defRPr sz="1600" i="0" u="none" strike="noStrike" cap="none">
                <a:solidFill>
                  <a:srgbClr val="6C6463"/>
                </a:solidFill>
                <a:latin typeface="Source Sans Pro"/>
                <a:ea typeface="Source Sans Pro"/>
                <a:cs typeface="Source Sans Pro"/>
                <a:sym typeface="Source Sans Pro"/>
              </a:defRPr>
            </a:lvl5pPr>
            <a:lvl6pPr marL="2743200" marR="0" lvl="5" indent="-342900" algn="l" rtl="0">
              <a:spcBef>
                <a:spcPts val="1200"/>
              </a:spcBef>
              <a:spcAft>
                <a:spcPts val="0"/>
              </a:spcAft>
              <a:buClr>
                <a:schemeClr val="dk1"/>
              </a:buClr>
              <a:buSzPts val="1800"/>
              <a:buFont typeface="Source Sans Pro"/>
              <a:buChar char="•"/>
              <a:defRPr sz="1800" i="0" u="none" strike="noStrike" cap="none">
                <a:solidFill>
                  <a:schemeClr val="dk1"/>
                </a:solidFill>
                <a:latin typeface="Source Sans Pro"/>
                <a:ea typeface="Source Sans Pro"/>
                <a:cs typeface="Source Sans Pro"/>
                <a:sym typeface="Source Sans Pro"/>
              </a:defRPr>
            </a:lvl6pPr>
            <a:lvl7pPr marL="3200400" marR="0" lvl="6" indent="-342900" algn="l" rtl="0">
              <a:spcBef>
                <a:spcPts val="1200"/>
              </a:spcBef>
              <a:spcAft>
                <a:spcPts val="0"/>
              </a:spcAft>
              <a:buClr>
                <a:schemeClr val="dk1"/>
              </a:buClr>
              <a:buSzPts val="1800"/>
              <a:buFont typeface="Source Sans Pro"/>
              <a:buChar char="•"/>
              <a:defRPr sz="1800" i="0" u="none" strike="noStrike" cap="none">
                <a:solidFill>
                  <a:schemeClr val="dk1"/>
                </a:solidFill>
                <a:latin typeface="Source Sans Pro"/>
                <a:ea typeface="Source Sans Pro"/>
                <a:cs typeface="Source Sans Pro"/>
                <a:sym typeface="Source Sans Pro"/>
              </a:defRPr>
            </a:lvl7pPr>
            <a:lvl8pPr marL="3657600" marR="0" lvl="7" indent="-342900" algn="l" rtl="0">
              <a:spcBef>
                <a:spcPts val="1200"/>
              </a:spcBef>
              <a:spcAft>
                <a:spcPts val="0"/>
              </a:spcAft>
              <a:buClr>
                <a:schemeClr val="dk1"/>
              </a:buClr>
              <a:buSzPts val="1800"/>
              <a:buFont typeface="Source Sans Pro"/>
              <a:buChar char="•"/>
              <a:defRPr sz="1800" i="0" u="none" strike="noStrike" cap="none">
                <a:solidFill>
                  <a:schemeClr val="dk1"/>
                </a:solidFill>
                <a:latin typeface="Source Sans Pro"/>
                <a:ea typeface="Source Sans Pro"/>
                <a:cs typeface="Source Sans Pro"/>
                <a:sym typeface="Source Sans Pro"/>
              </a:defRPr>
            </a:lvl8pPr>
            <a:lvl9pPr marL="4114800" marR="0" lvl="8" indent="-342900" algn="l" rtl="0">
              <a:spcBef>
                <a:spcPts val="1200"/>
              </a:spcBef>
              <a:spcAft>
                <a:spcPts val="1200"/>
              </a:spcAft>
              <a:buClr>
                <a:schemeClr val="dk1"/>
              </a:buClr>
              <a:buSzPts val="1800"/>
              <a:buFont typeface="Source Sans Pro"/>
              <a:buChar char="•"/>
              <a:defRPr sz="1800" i="0" u="none" strike="noStrike" cap="none">
                <a:solidFill>
                  <a:schemeClr val="dk1"/>
                </a:solidFill>
                <a:latin typeface="Source Sans Pro"/>
                <a:ea typeface="Source Sans Pro"/>
                <a:cs typeface="Source Sans Pro"/>
                <a:sym typeface="Source Sans Pro"/>
              </a:defRPr>
            </a:lvl9pPr>
          </a:lstStyle>
          <a:p>
            <a:endParaRPr/>
          </a:p>
        </p:txBody>
      </p:sp>
      <p:sp>
        <p:nvSpPr>
          <p:cNvPr id="973" name="Google Shape;973;p164"/>
          <p:cNvSpPr txBox="1"/>
          <p:nvPr/>
        </p:nvSpPr>
        <p:spPr>
          <a:xfrm>
            <a:off x="216525" y="47550"/>
            <a:ext cx="3083400" cy="3183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100">
                <a:solidFill>
                  <a:schemeClr val="lt2"/>
                </a:solidFill>
                <a:latin typeface="Source Sans Pro"/>
                <a:ea typeface="Source Sans Pro"/>
                <a:cs typeface="Source Sans Pro"/>
                <a:sym typeface="Source Sans Pro"/>
              </a:rPr>
              <a:t>US Agency for International Development</a:t>
            </a:r>
            <a:endParaRPr sz="1100">
              <a:solidFill>
                <a:schemeClr val="lt2"/>
              </a:solidFill>
              <a:latin typeface="Source Sans Pro"/>
              <a:ea typeface="Source Sans Pro"/>
              <a:cs typeface="Source Sans Pro"/>
              <a:sym typeface="Source Sans Pro"/>
            </a:endParaRPr>
          </a:p>
        </p:txBody>
      </p:sp>
      <p:pic>
        <p:nvPicPr>
          <p:cNvPr id="974" name="Google Shape;974;p164"/>
          <p:cNvPicPr preferRelativeResize="0"/>
          <p:nvPr/>
        </p:nvPicPr>
        <p:blipFill>
          <a:blip r:embed="rId2">
            <a:alphaModFix/>
          </a:blip>
          <a:stretch>
            <a:fillRect/>
          </a:stretch>
        </p:blipFill>
        <p:spPr>
          <a:xfrm>
            <a:off x="2850040" y="148353"/>
            <a:ext cx="373775" cy="116675"/>
          </a:xfrm>
          <a:prstGeom prst="rect">
            <a:avLst/>
          </a:prstGeom>
          <a:noFill/>
          <a:ln>
            <a:noFill/>
          </a:ln>
        </p:spPr>
      </p:pic>
      <p:sp>
        <p:nvSpPr>
          <p:cNvPr id="975" name="Google Shape;975;p164"/>
          <p:cNvSpPr/>
          <p:nvPr/>
        </p:nvSpPr>
        <p:spPr>
          <a:xfrm>
            <a:off x="94825" y="365850"/>
            <a:ext cx="373800" cy="9207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 name="Google Shape;976;p164"/>
          <p:cNvSpPr txBox="1">
            <a:spLocks noGrp="1"/>
          </p:cNvSpPr>
          <p:nvPr>
            <p:ph type="title"/>
          </p:nvPr>
        </p:nvSpPr>
        <p:spPr>
          <a:xfrm>
            <a:off x="247225" y="365850"/>
            <a:ext cx="7772400" cy="522300"/>
          </a:xfrm>
          <a:prstGeom prst="rect">
            <a:avLst/>
          </a:prstGeom>
          <a:solidFill>
            <a:schemeClr val="lt1"/>
          </a:solidFill>
        </p:spPr>
        <p:txBody>
          <a:bodyPr spcFirstLastPara="1" wrap="square" lIns="91425" tIns="91425" rIns="91425" bIns="91425" anchor="t" anchorCtr="0">
            <a:normAutofit/>
          </a:bodyPr>
          <a:lstStyle>
            <a:lvl1pPr lvl="0" rtl="0">
              <a:spcBef>
                <a:spcPts val="0"/>
              </a:spcBef>
              <a:spcAft>
                <a:spcPts val="0"/>
              </a:spcAft>
              <a:buSzPts val="2200"/>
              <a:buFont typeface="Source Sans Pro"/>
              <a:buNone/>
              <a:defRPr sz="2200">
                <a:latin typeface="Source Sans Pro"/>
                <a:ea typeface="Source Sans Pro"/>
                <a:cs typeface="Source Sans Pro"/>
                <a:sym typeface="Source Sans Pro"/>
              </a:defRPr>
            </a:lvl1pPr>
            <a:lvl2pPr lvl="1" rtl="0">
              <a:spcBef>
                <a:spcPts val="0"/>
              </a:spcBef>
              <a:spcAft>
                <a:spcPts val="0"/>
              </a:spcAft>
              <a:buSzPts val="2500"/>
              <a:buFont typeface="Source Sans Pro"/>
              <a:buNone/>
              <a:defRPr sz="2500">
                <a:latin typeface="Source Sans Pro"/>
                <a:ea typeface="Source Sans Pro"/>
                <a:cs typeface="Source Sans Pro"/>
                <a:sym typeface="Source Sans Pro"/>
              </a:defRPr>
            </a:lvl2pPr>
            <a:lvl3pPr lvl="2" rtl="0">
              <a:spcBef>
                <a:spcPts val="0"/>
              </a:spcBef>
              <a:spcAft>
                <a:spcPts val="0"/>
              </a:spcAft>
              <a:buSzPts val="2500"/>
              <a:buFont typeface="Source Sans Pro"/>
              <a:buNone/>
              <a:defRPr sz="2500">
                <a:latin typeface="Source Sans Pro"/>
                <a:ea typeface="Source Sans Pro"/>
                <a:cs typeface="Source Sans Pro"/>
                <a:sym typeface="Source Sans Pro"/>
              </a:defRPr>
            </a:lvl3pPr>
            <a:lvl4pPr lvl="3" rtl="0">
              <a:spcBef>
                <a:spcPts val="0"/>
              </a:spcBef>
              <a:spcAft>
                <a:spcPts val="0"/>
              </a:spcAft>
              <a:buSzPts val="2500"/>
              <a:buFont typeface="Source Sans Pro"/>
              <a:buNone/>
              <a:defRPr sz="2500">
                <a:latin typeface="Source Sans Pro"/>
                <a:ea typeface="Source Sans Pro"/>
                <a:cs typeface="Source Sans Pro"/>
                <a:sym typeface="Source Sans Pro"/>
              </a:defRPr>
            </a:lvl4pPr>
            <a:lvl5pPr lvl="4" rtl="0">
              <a:spcBef>
                <a:spcPts val="0"/>
              </a:spcBef>
              <a:spcAft>
                <a:spcPts val="0"/>
              </a:spcAft>
              <a:buSzPts val="2500"/>
              <a:buFont typeface="Source Sans Pro"/>
              <a:buNone/>
              <a:defRPr sz="2500">
                <a:latin typeface="Source Sans Pro"/>
                <a:ea typeface="Source Sans Pro"/>
                <a:cs typeface="Source Sans Pro"/>
                <a:sym typeface="Source Sans Pro"/>
              </a:defRPr>
            </a:lvl5pPr>
            <a:lvl6pPr lvl="5" rtl="0">
              <a:spcBef>
                <a:spcPts val="0"/>
              </a:spcBef>
              <a:spcAft>
                <a:spcPts val="0"/>
              </a:spcAft>
              <a:buSzPts val="2500"/>
              <a:buFont typeface="Source Sans Pro"/>
              <a:buNone/>
              <a:defRPr sz="2500">
                <a:latin typeface="Source Sans Pro"/>
                <a:ea typeface="Source Sans Pro"/>
                <a:cs typeface="Source Sans Pro"/>
                <a:sym typeface="Source Sans Pro"/>
              </a:defRPr>
            </a:lvl6pPr>
            <a:lvl7pPr lvl="6" rtl="0">
              <a:spcBef>
                <a:spcPts val="0"/>
              </a:spcBef>
              <a:spcAft>
                <a:spcPts val="0"/>
              </a:spcAft>
              <a:buSzPts val="2500"/>
              <a:buFont typeface="Source Sans Pro"/>
              <a:buNone/>
              <a:defRPr sz="2500">
                <a:latin typeface="Source Sans Pro"/>
                <a:ea typeface="Source Sans Pro"/>
                <a:cs typeface="Source Sans Pro"/>
                <a:sym typeface="Source Sans Pro"/>
              </a:defRPr>
            </a:lvl7pPr>
            <a:lvl8pPr lvl="7" rtl="0">
              <a:spcBef>
                <a:spcPts val="0"/>
              </a:spcBef>
              <a:spcAft>
                <a:spcPts val="0"/>
              </a:spcAft>
              <a:buSzPts val="2500"/>
              <a:buFont typeface="Source Sans Pro"/>
              <a:buNone/>
              <a:defRPr sz="2500">
                <a:latin typeface="Source Sans Pro"/>
                <a:ea typeface="Source Sans Pro"/>
                <a:cs typeface="Source Sans Pro"/>
                <a:sym typeface="Source Sans Pro"/>
              </a:defRPr>
            </a:lvl8pPr>
            <a:lvl9pPr lvl="8" rtl="0">
              <a:spcBef>
                <a:spcPts val="0"/>
              </a:spcBef>
              <a:spcAft>
                <a:spcPts val="0"/>
              </a:spcAft>
              <a:buSzPts val="2500"/>
              <a:buFont typeface="Source Sans Pro"/>
              <a:buNone/>
              <a:defRPr sz="2500">
                <a:latin typeface="Source Sans Pro"/>
                <a:ea typeface="Source Sans Pro"/>
                <a:cs typeface="Source Sans Pro"/>
                <a:sym typeface="Source Sans Pro"/>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1_Red/Gray 1 Content + Bottom Photo">
  <p:cSld name="1_Red/Gray 1 Content + Bottom Photo">
    <p:bg>
      <p:bgPr>
        <a:solidFill>
          <a:schemeClr val="lt1"/>
        </a:solidFill>
        <a:effectLst/>
      </p:bgPr>
    </p:bg>
    <p:spTree>
      <p:nvGrpSpPr>
        <p:cNvPr id="1" name="Shape 91"/>
        <p:cNvGrpSpPr/>
        <p:nvPr/>
      </p:nvGrpSpPr>
      <p:grpSpPr>
        <a:xfrm>
          <a:off x="0" y="0"/>
          <a:ext cx="0" cy="0"/>
          <a:chOff x="0" y="0"/>
          <a:chExt cx="0" cy="0"/>
        </a:xfrm>
      </p:grpSpPr>
      <p:sp>
        <p:nvSpPr>
          <p:cNvPr id="92" name="Google Shape;92;p16"/>
          <p:cNvSpPr>
            <a:spLocks noGrp="1"/>
          </p:cNvSpPr>
          <p:nvPr>
            <p:ph type="pic" idx="2"/>
          </p:nvPr>
        </p:nvSpPr>
        <p:spPr>
          <a:xfrm>
            <a:off x="152400" y="2571749"/>
            <a:ext cx="8839200" cy="2421300"/>
          </a:xfrm>
          <a:prstGeom prst="rect">
            <a:avLst/>
          </a:prstGeom>
          <a:solidFill>
            <a:srgbClr val="E7E7E5"/>
          </a:solidFill>
          <a:ln>
            <a:noFill/>
          </a:ln>
        </p:spPr>
        <p:txBody>
          <a:bodyPr spcFirstLastPara="1" wrap="square" lIns="91175" tIns="91175" rIns="91175" bIns="91175" anchor="t" anchorCtr="0">
            <a:noAutofit/>
          </a:bodyPr>
          <a:lstStyle>
            <a:lvl1pPr marL="0" marR="0" lvl="0" indent="0" algn="l" rtl="0">
              <a:lnSpc>
                <a:spcPct val="100000"/>
              </a:lnSpc>
              <a:spcBef>
                <a:spcPts val="200"/>
              </a:spcBef>
              <a:spcAft>
                <a:spcPts val="0"/>
              </a:spcAft>
              <a:buClr>
                <a:srgbClr val="6C6463"/>
              </a:buClr>
              <a:buSzPts val="1400"/>
              <a:buFont typeface="Arial"/>
              <a:buNone/>
              <a:defRPr sz="1200" b="0" i="0" u="none" strike="noStrike" cap="none">
                <a:solidFill>
                  <a:srgbClr val="6C6463"/>
                </a:solidFill>
                <a:latin typeface="Cabin"/>
                <a:ea typeface="Cabin"/>
                <a:cs typeface="Cabin"/>
                <a:sym typeface="Cabin"/>
              </a:defRPr>
            </a:lvl1pPr>
            <a:lvl2pPr marL="685800" marR="0" lvl="1" indent="-241300" algn="l" rtl="0">
              <a:spcBef>
                <a:spcPts val="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2pPr>
            <a:lvl3pPr marL="914400" marR="0" lvl="2" indent="-241300" algn="l" rtl="0">
              <a:spcBef>
                <a:spcPts val="800"/>
              </a:spcBef>
              <a:spcAft>
                <a:spcPts val="0"/>
              </a:spcAft>
              <a:buClr>
                <a:srgbClr val="6C6463"/>
              </a:buClr>
              <a:buSzPts val="1800"/>
              <a:buFont typeface="Arial"/>
              <a:buChar char="•"/>
              <a:defRPr sz="1800" b="0" i="0" u="none" strike="noStrike" cap="none">
                <a:solidFill>
                  <a:srgbClr val="6C6463"/>
                </a:solidFill>
                <a:latin typeface="Cabin"/>
                <a:ea typeface="Cabin"/>
                <a:cs typeface="Cabin"/>
                <a:sym typeface="Cabin"/>
              </a:defRPr>
            </a:lvl3pPr>
            <a:lvl4pPr marL="1143000" marR="0" lvl="3" indent="-228600" algn="l" rtl="0">
              <a:spcBef>
                <a:spcPts val="30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4pPr>
            <a:lvl5pPr marL="1244600" marR="0" lvl="4" indent="-228600" algn="l" rtl="0">
              <a:spcBef>
                <a:spcPts val="300"/>
              </a:spcBef>
              <a:spcAft>
                <a:spcPts val="0"/>
              </a:spcAft>
              <a:buClr>
                <a:srgbClr val="6C6463"/>
              </a:buClr>
              <a:buSzPts val="1400"/>
              <a:buFont typeface="Arial"/>
              <a:buChar char="»"/>
              <a:defRPr sz="1400" b="0" i="0" u="none" strike="noStrike" cap="none">
                <a:solidFill>
                  <a:srgbClr val="6C6463"/>
                </a:solidFill>
                <a:latin typeface="Cabin"/>
                <a:ea typeface="Cabin"/>
                <a:cs typeface="Cabin"/>
                <a:sym typeface="Cabin"/>
              </a:defRPr>
            </a:lvl5pPr>
            <a:lvl6pPr marL="2501900" marR="0" lvl="5" indent="-215900" algn="l" rtl="0">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6pPr>
            <a:lvl7pPr marL="2959100" marR="0" lvl="6" indent="-215900" algn="l" rtl="0">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7pPr>
            <a:lvl8pPr marL="3416300" marR="0" lvl="7" indent="-228600" algn="l" rtl="0">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8pPr>
            <a:lvl9pPr marL="3873500" marR="0" lvl="8" indent="-228600" algn="l" rtl="0">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9pPr>
          </a:lstStyle>
          <a:p>
            <a:endParaRPr/>
          </a:p>
        </p:txBody>
      </p:sp>
      <p:sp>
        <p:nvSpPr>
          <p:cNvPr id="93" name="Google Shape;93;p16"/>
          <p:cNvSpPr txBox="1">
            <a:spLocks noGrp="1"/>
          </p:cNvSpPr>
          <p:nvPr>
            <p:ph type="body" idx="1"/>
          </p:nvPr>
        </p:nvSpPr>
        <p:spPr>
          <a:xfrm>
            <a:off x="685800" y="1286662"/>
            <a:ext cx="7772400" cy="1134000"/>
          </a:xfrm>
          <a:prstGeom prst="rect">
            <a:avLst/>
          </a:prstGeom>
          <a:noFill/>
          <a:ln>
            <a:noFill/>
          </a:ln>
        </p:spPr>
        <p:txBody>
          <a:bodyPr spcFirstLastPara="1" wrap="square" lIns="91175" tIns="91175" rIns="91175" bIns="91175" anchor="t" anchorCtr="0">
            <a:noAutofit/>
          </a:bodyPr>
          <a:lstStyle>
            <a:lvl1pPr marL="457200" marR="0" lvl="0" indent="-330200" algn="l" rtl="0">
              <a:spcBef>
                <a:spcPts val="0"/>
              </a:spcBef>
              <a:spcAft>
                <a:spcPts val="0"/>
              </a:spcAft>
              <a:buClr>
                <a:srgbClr val="6C6463"/>
              </a:buClr>
              <a:buSzPts val="1600"/>
              <a:buChar char="•"/>
              <a:defRPr sz="1600" i="0" u="none" strike="noStrike" cap="none">
                <a:solidFill>
                  <a:srgbClr val="6C6463"/>
                </a:solidFill>
              </a:defRPr>
            </a:lvl1pPr>
            <a:lvl2pPr marL="914400" marR="0" lvl="1" indent="-330200" algn="l" rtl="0">
              <a:spcBef>
                <a:spcPts val="800"/>
              </a:spcBef>
              <a:spcAft>
                <a:spcPts val="0"/>
              </a:spcAft>
              <a:buClr>
                <a:srgbClr val="6C6463"/>
              </a:buClr>
              <a:buSzPts val="1600"/>
              <a:buChar char="–"/>
              <a:defRPr sz="1600" i="0" u="none" strike="noStrike" cap="none">
                <a:solidFill>
                  <a:srgbClr val="6C6463"/>
                </a:solidFill>
              </a:defRPr>
            </a:lvl2pPr>
            <a:lvl3pPr marL="1371600" marR="0" lvl="2" indent="-342900" algn="l" rtl="0">
              <a:spcBef>
                <a:spcPts val="800"/>
              </a:spcBef>
              <a:spcAft>
                <a:spcPts val="0"/>
              </a:spcAft>
              <a:buClr>
                <a:srgbClr val="6C6463"/>
              </a:buClr>
              <a:buSzPts val="1800"/>
              <a:buChar char="•"/>
              <a:defRPr sz="1800" i="0" u="none" strike="noStrike" cap="none">
                <a:solidFill>
                  <a:srgbClr val="6C6463"/>
                </a:solidFill>
              </a:defRPr>
            </a:lvl3pPr>
            <a:lvl4pPr marL="1828800" marR="0" lvl="3" indent="-330200" algn="l" rtl="0">
              <a:spcBef>
                <a:spcPts val="300"/>
              </a:spcBef>
              <a:spcAft>
                <a:spcPts val="0"/>
              </a:spcAft>
              <a:buClr>
                <a:srgbClr val="6C6463"/>
              </a:buClr>
              <a:buSzPts val="1600"/>
              <a:buChar char="–"/>
              <a:defRPr sz="1600" i="0" u="none" strike="noStrike" cap="none">
                <a:solidFill>
                  <a:srgbClr val="6C6463"/>
                </a:solidFill>
              </a:defRPr>
            </a:lvl4pPr>
            <a:lvl5pPr marL="2286000" marR="0" lvl="4" indent="-317500" algn="l" rtl="0">
              <a:spcBef>
                <a:spcPts val="300"/>
              </a:spcBef>
              <a:spcAft>
                <a:spcPts val="0"/>
              </a:spcAft>
              <a:buClr>
                <a:srgbClr val="FFFFFF"/>
              </a:buClr>
              <a:buSzPts val="1400"/>
              <a:buChar char="»"/>
              <a:defRPr sz="1400" i="0" u="none" strike="noStrike" cap="none">
                <a:solidFill>
                  <a:srgbClr val="FFFFFF"/>
                </a:solidFill>
              </a:defRPr>
            </a:lvl5pPr>
            <a:lvl6pPr marL="2743200" marR="0" lvl="5" indent="-355600" algn="l" rtl="0">
              <a:spcBef>
                <a:spcPts val="400"/>
              </a:spcBef>
              <a:spcAft>
                <a:spcPts val="0"/>
              </a:spcAft>
              <a:buClr>
                <a:schemeClr val="dk1"/>
              </a:buClr>
              <a:buSzPts val="2000"/>
              <a:buChar char="•"/>
              <a:defRPr sz="2000" i="0" u="none" strike="noStrike" cap="none">
                <a:solidFill>
                  <a:schemeClr val="dk1"/>
                </a:solidFill>
              </a:defRPr>
            </a:lvl6pPr>
            <a:lvl7pPr marL="3200400" marR="0" lvl="6" indent="-355600" algn="l" rtl="0">
              <a:spcBef>
                <a:spcPts val="400"/>
              </a:spcBef>
              <a:spcAft>
                <a:spcPts val="0"/>
              </a:spcAft>
              <a:buClr>
                <a:schemeClr val="dk1"/>
              </a:buClr>
              <a:buSzPts val="2000"/>
              <a:buChar char="•"/>
              <a:defRPr sz="2000" i="0" u="none" strike="noStrike" cap="none">
                <a:solidFill>
                  <a:schemeClr val="dk1"/>
                </a:solidFill>
              </a:defRPr>
            </a:lvl7pPr>
            <a:lvl8pPr marL="3657600" marR="0" lvl="7" indent="-355600" algn="l" rtl="0">
              <a:spcBef>
                <a:spcPts val="400"/>
              </a:spcBef>
              <a:spcAft>
                <a:spcPts val="0"/>
              </a:spcAft>
              <a:buClr>
                <a:schemeClr val="dk1"/>
              </a:buClr>
              <a:buSzPts val="2000"/>
              <a:buChar char="•"/>
              <a:defRPr sz="2000" i="0" u="none" strike="noStrike" cap="none">
                <a:solidFill>
                  <a:schemeClr val="dk1"/>
                </a:solidFill>
              </a:defRPr>
            </a:lvl8pPr>
            <a:lvl9pPr marL="4114800" marR="0" lvl="8" indent="-355600" algn="l" rtl="0">
              <a:spcBef>
                <a:spcPts val="400"/>
              </a:spcBef>
              <a:spcAft>
                <a:spcPts val="0"/>
              </a:spcAft>
              <a:buClr>
                <a:schemeClr val="dk1"/>
              </a:buClr>
              <a:buSzPts val="2000"/>
              <a:buChar char="•"/>
              <a:defRPr sz="2000" i="0" u="none" strike="noStrike" cap="none">
                <a:solidFill>
                  <a:schemeClr val="dk1"/>
                </a:solidFill>
              </a:defRPr>
            </a:lvl9pPr>
          </a:lstStyle>
          <a:p>
            <a:endParaRPr/>
          </a:p>
        </p:txBody>
      </p:sp>
      <p:sp>
        <p:nvSpPr>
          <p:cNvPr id="94" name="Google Shape;94;p16"/>
          <p:cNvSpPr txBox="1">
            <a:spLocks noGrp="1"/>
          </p:cNvSpPr>
          <p:nvPr>
            <p:ph type="sldNum" idx="12"/>
          </p:nvPr>
        </p:nvSpPr>
        <p:spPr>
          <a:xfrm>
            <a:off x="6858000" y="4806072"/>
            <a:ext cx="2133600" cy="184800"/>
          </a:xfrm>
          <a:prstGeom prst="rect">
            <a:avLst/>
          </a:prstGeom>
          <a:noFill/>
          <a:ln>
            <a:noFill/>
          </a:ln>
        </p:spPr>
        <p:txBody>
          <a:bodyPr spcFirstLastPara="1" wrap="square" lIns="91175" tIns="45575" rIns="91175" bIns="45575" anchor="ctr" anchorCtr="0">
            <a:noAutofit/>
          </a:bodyPr>
          <a:lstStyle>
            <a:lvl1pPr marL="0" marR="0" lvl="0" indent="0" algn="r" rtl="0">
              <a:spcBef>
                <a:spcPts val="0"/>
              </a:spcBef>
              <a:buNone/>
              <a:defRPr sz="600" b="0" i="0" u="none" strike="noStrike" cap="none">
                <a:solidFill>
                  <a:srgbClr val="FFFFFF"/>
                </a:solidFill>
                <a:latin typeface="Cabin"/>
                <a:ea typeface="Cabin"/>
                <a:cs typeface="Cabin"/>
                <a:sym typeface="Cabin"/>
              </a:defRPr>
            </a:lvl1pPr>
            <a:lvl2pPr marL="0" marR="0" lvl="1" indent="0" algn="r" rtl="0">
              <a:spcBef>
                <a:spcPts val="0"/>
              </a:spcBef>
              <a:buNone/>
              <a:defRPr sz="600" b="0" i="0" u="none" strike="noStrike" cap="none">
                <a:solidFill>
                  <a:srgbClr val="FFFFFF"/>
                </a:solidFill>
                <a:latin typeface="Cabin"/>
                <a:ea typeface="Cabin"/>
                <a:cs typeface="Cabin"/>
                <a:sym typeface="Cabin"/>
              </a:defRPr>
            </a:lvl2pPr>
            <a:lvl3pPr marL="0" marR="0" lvl="2" indent="0" algn="r" rtl="0">
              <a:spcBef>
                <a:spcPts val="0"/>
              </a:spcBef>
              <a:buNone/>
              <a:defRPr sz="600" b="0" i="0" u="none" strike="noStrike" cap="none">
                <a:solidFill>
                  <a:srgbClr val="FFFFFF"/>
                </a:solidFill>
                <a:latin typeface="Cabin"/>
                <a:ea typeface="Cabin"/>
                <a:cs typeface="Cabin"/>
                <a:sym typeface="Cabin"/>
              </a:defRPr>
            </a:lvl3pPr>
            <a:lvl4pPr marL="0" marR="0" lvl="3" indent="0" algn="r" rtl="0">
              <a:spcBef>
                <a:spcPts val="0"/>
              </a:spcBef>
              <a:buNone/>
              <a:defRPr sz="600" b="0" i="0" u="none" strike="noStrike" cap="none">
                <a:solidFill>
                  <a:srgbClr val="FFFFFF"/>
                </a:solidFill>
                <a:latin typeface="Cabin"/>
                <a:ea typeface="Cabin"/>
                <a:cs typeface="Cabin"/>
                <a:sym typeface="Cabin"/>
              </a:defRPr>
            </a:lvl4pPr>
            <a:lvl5pPr marL="0" marR="0" lvl="4" indent="0" algn="r" rtl="0">
              <a:spcBef>
                <a:spcPts val="0"/>
              </a:spcBef>
              <a:buNone/>
              <a:defRPr sz="600" b="0" i="0" u="none" strike="noStrike" cap="none">
                <a:solidFill>
                  <a:srgbClr val="FFFFFF"/>
                </a:solidFill>
                <a:latin typeface="Cabin"/>
                <a:ea typeface="Cabin"/>
                <a:cs typeface="Cabin"/>
                <a:sym typeface="Cabin"/>
              </a:defRPr>
            </a:lvl5pPr>
            <a:lvl6pPr marL="0" marR="0" lvl="5" indent="0" algn="r" rtl="0">
              <a:spcBef>
                <a:spcPts val="0"/>
              </a:spcBef>
              <a:buNone/>
              <a:defRPr sz="600" b="0" i="0" u="none" strike="noStrike" cap="none">
                <a:solidFill>
                  <a:srgbClr val="FFFFFF"/>
                </a:solidFill>
                <a:latin typeface="Cabin"/>
                <a:ea typeface="Cabin"/>
                <a:cs typeface="Cabin"/>
                <a:sym typeface="Cabin"/>
              </a:defRPr>
            </a:lvl6pPr>
            <a:lvl7pPr marL="0" marR="0" lvl="6" indent="0" algn="r" rtl="0">
              <a:spcBef>
                <a:spcPts val="0"/>
              </a:spcBef>
              <a:buNone/>
              <a:defRPr sz="600" b="0" i="0" u="none" strike="noStrike" cap="none">
                <a:solidFill>
                  <a:srgbClr val="FFFFFF"/>
                </a:solidFill>
                <a:latin typeface="Cabin"/>
                <a:ea typeface="Cabin"/>
                <a:cs typeface="Cabin"/>
                <a:sym typeface="Cabin"/>
              </a:defRPr>
            </a:lvl7pPr>
            <a:lvl8pPr marL="0" marR="0" lvl="7" indent="0" algn="r" rtl="0">
              <a:spcBef>
                <a:spcPts val="0"/>
              </a:spcBef>
              <a:buNone/>
              <a:defRPr sz="600" b="0" i="0" u="none" strike="noStrike" cap="none">
                <a:solidFill>
                  <a:srgbClr val="FFFFFF"/>
                </a:solidFill>
                <a:latin typeface="Cabin"/>
                <a:ea typeface="Cabin"/>
                <a:cs typeface="Cabin"/>
                <a:sym typeface="Cabin"/>
              </a:defRPr>
            </a:lvl8pPr>
            <a:lvl9pPr marL="0" marR="0" lvl="8" indent="0" algn="r" rtl="0">
              <a:spcBef>
                <a:spcPts val="0"/>
              </a:spcBef>
              <a:buNone/>
              <a:defRPr sz="600" b="0" i="0" u="none" strike="noStrike" cap="none">
                <a:solidFill>
                  <a:srgbClr val="FFFFFF"/>
                </a:solidFill>
                <a:latin typeface="Cabin"/>
                <a:ea typeface="Cabin"/>
                <a:cs typeface="Cabin"/>
                <a:sym typeface="Cabin"/>
              </a:defRPr>
            </a:lvl9pPr>
          </a:lstStyle>
          <a:p>
            <a:pPr marL="0" lvl="0" indent="0" algn="r" rtl="0">
              <a:spcBef>
                <a:spcPts val="0"/>
              </a:spcBef>
              <a:spcAft>
                <a:spcPts val="0"/>
              </a:spcAft>
              <a:buNone/>
            </a:pPr>
            <a:fld id="{00000000-1234-1234-1234-123412341234}" type="slidenum">
              <a:rPr lang="en"/>
              <a:t>‹#›</a:t>
            </a:fld>
            <a:endParaRPr/>
          </a:p>
        </p:txBody>
      </p:sp>
      <p:sp>
        <p:nvSpPr>
          <p:cNvPr id="95" name="Google Shape;95;p16"/>
          <p:cNvSpPr txBox="1">
            <a:spLocks noGrp="1"/>
          </p:cNvSpPr>
          <p:nvPr>
            <p:ph type="body" idx="3"/>
          </p:nvPr>
        </p:nvSpPr>
        <p:spPr>
          <a:xfrm rot="-5400000">
            <a:off x="7870635" y="3508049"/>
            <a:ext cx="2057400" cy="184800"/>
          </a:xfrm>
          <a:prstGeom prst="rect">
            <a:avLst/>
          </a:prstGeom>
          <a:noFill/>
          <a:ln>
            <a:noFill/>
          </a:ln>
        </p:spPr>
        <p:txBody>
          <a:bodyPr spcFirstLastPara="1" wrap="square" lIns="91175" tIns="91175" rIns="91175" bIns="91175" anchor="t" anchorCtr="0">
            <a:noAutofit/>
          </a:bodyPr>
          <a:lstStyle>
            <a:lvl1pPr marL="457200" marR="0" lvl="0" indent="-228600" algn="r" rtl="0">
              <a:spcBef>
                <a:spcPts val="0"/>
              </a:spcBef>
              <a:spcAft>
                <a:spcPts val="0"/>
              </a:spcAft>
              <a:buClr>
                <a:srgbClr val="FFFFFF"/>
              </a:buClr>
              <a:buSzPts val="1600"/>
              <a:buFont typeface="Arial"/>
              <a:buNone/>
              <a:defRPr sz="600" b="0" i="0" u="none" strike="noStrike" cap="none">
                <a:solidFill>
                  <a:srgbClr val="FFFFFF"/>
                </a:solidFill>
                <a:latin typeface="Cabin"/>
                <a:ea typeface="Cabin"/>
                <a:cs typeface="Cabin"/>
                <a:sym typeface="Cabin"/>
              </a:defRPr>
            </a:lvl1pPr>
            <a:lvl2pPr marL="914400" marR="0" lvl="1" indent="-228600" algn="l" rtl="0">
              <a:spcBef>
                <a:spcPts val="800"/>
              </a:spcBef>
              <a:spcAft>
                <a:spcPts val="0"/>
              </a:spcAft>
              <a:buClr>
                <a:schemeClr val="lt1"/>
              </a:buClr>
              <a:buSzPts val="1600"/>
              <a:buFont typeface="Arial"/>
              <a:buNone/>
              <a:defRPr sz="1800" b="0" i="0" u="none" strike="noStrike" cap="none">
                <a:solidFill>
                  <a:schemeClr val="lt1"/>
                </a:solidFill>
                <a:latin typeface="Cabin"/>
                <a:ea typeface="Cabin"/>
                <a:cs typeface="Cabin"/>
                <a:sym typeface="Cabin"/>
              </a:defRPr>
            </a:lvl2pPr>
            <a:lvl3pPr marL="1371600" marR="0" lvl="2" indent="-228600" algn="l" rtl="0">
              <a:spcBef>
                <a:spcPts val="800"/>
              </a:spcBef>
              <a:spcAft>
                <a:spcPts val="0"/>
              </a:spcAft>
              <a:buClr>
                <a:schemeClr val="lt1"/>
              </a:buClr>
              <a:buSzPts val="1800"/>
              <a:buFont typeface="Arial"/>
              <a:buNone/>
              <a:defRPr sz="1600" b="0" i="0" u="none" strike="noStrike" cap="none">
                <a:solidFill>
                  <a:schemeClr val="lt1"/>
                </a:solidFill>
                <a:latin typeface="Cabin"/>
                <a:ea typeface="Cabin"/>
                <a:cs typeface="Cabin"/>
                <a:sym typeface="Cabin"/>
              </a:defRPr>
            </a:lvl3pPr>
            <a:lvl4pPr marL="1828800" marR="0" lvl="3" indent="-228600" algn="l" rtl="0">
              <a:spcBef>
                <a:spcPts val="300"/>
              </a:spcBef>
              <a:spcAft>
                <a:spcPts val="0"/>
              </a:spcAft>
              <a:buClr>
                <a:schemeClr val="lt1"/>
              </a:buClr>
              <a:buSzPts val="1600"/>
              <a:buFont typeface="Arial"/>
              <a:buNone/>
              <a:defRPr sz="1400" b="0" i="0" u="none" strike="noStrike" cap="none">
                <a:solidFill>
                  <a:schemeClr val="lt1"/>
                </a:solidFill>
                <a:latin typeface="Cabin"/>
                <a:ea typeface="Cabin"/>
                <a:cs typeface="Cabin"/>
                <a:sym typeface="Cabin"/>
              </a:defRPr>
            </a:lvl4pPr>
            <a:lvl5pPr marL="2286000" marR="0" lvl="4" indent="-228600" algn="l" rtl="0">
              <a:spcBef>
                <a:spcPts val="200"/>
              </a:spcBef>
              <a:spcAft>
                <a:spcPts val="0"/>
              </a:spcAft>
              <a:buClr>
                <a:schemeClr val="lt1"/>
              </a:buClr>
              <a:buSzPts val="1400"/>
              <a:buFont typeface="Arial"/>
              <a:buNone/>
              <a:defRPr sz="1200" b="0" i="0" u="none" strike="noStrike" cap="none">
                <a:solidFill>
                  <a:schemeClr val="lt1"/>
                </a:solidFill>
                <a:latin typeface="Cabin"/>
                <a:ea typeface="Cabin"/>
                <a:cs typeface="Cabin"/>
                <a:sym typeface="Cabin"/>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9pPr>
          </a:lstStyle>
          <a:p>
            <a:endParaRPr/>
          </a:p>
        </p:txBody>
      </p:sp>
      <p:sp>
        <p:nvSpPr>
          <p:cNvPr id="96" name="Google Shape;96;p16"/>
          <p:cNvSpPr txBox="1">
            <a:spLocks noGrp="1"/>
          </p:cNvSpPr>
          <p:nvPr>
            <p:ph type="title"/>
          </p:nvPr>
        </p:nvSpPr>
        <p:spPr>
          <a:xfrm>
            <a:off x="686104" y="673810"/>
            <a:ext cx="7772400" cy="461700"/>
          </a:xfrm>
          <a:prstGeom prst="rect">
            <a:avLst/>
          </a:prstGeom>
          <a:noFill/>
          <a:ln>
            <a:noFill/>
          </a:ln>
        </p:spPr>
        <p:txBody>
          <a:bodyPr spcFirstLastPara="1" wrap="square" lIns="91175" tIns="91175" rIns="91175" bIns="91175" anchor="b" anchorCtr="0">
            <a:noAutofit/>
          </a:bodyPr>
          <a:lstStyle>
            <a:lvl1pPr marL="0" marR="0" lvl="0" indent="0" algn="l" rtl="0">
              <a:spcBef>
                <a:spcPts val="0"/>
              </a:spcBef>
              <a:spcAft>
                <a:spcPts val="0"/>
              </a:spcAft>
              <a:buSzPts val="1400"/>
              <a:buNone/>
              <a:defRPr sz="2400" i="0" u="none" strike="noStrike" cap="none"/>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1_Red/Gray 1 Content + Right Photo">
  <p:cSld name="1_Red/Gray 1 Content + Right Photo">
    <p:bg>
      <p:bgPr>
        <a:solidFill>
          <a:schemeClr val="lt1"/>
        </a:solidFill>
        <a:effectLst/>
      </p:bgPr>
    </p:bg>
    <p:spTree>
      <p:nvGrpSpPr>
        <p:cNvPr id="1" name="Shape 97"/>
        <p:cNvGrpSpPr/>
        <p:nvPr/>
      </p:nvGrpSpPr>
      <p:grpSpPr>
        <a:xfrm>
          <a:off x="0" y="0"/>
          <a:ext cx="0" cy="0"/>
          <a:chOff x="0" y="0"/>
          <a:chExt cx="0" cy="0"/>
        </a:xfrm>
      </p:grpSpPr>
      <p:sp>
        <p:nvSpPr>
          <p:cNvPr id="98" name="Google Shape;98;p17"/>
          <p:cNvSpPr>
            <a:spLocks noGrp="1"/>
          </p:cNvSpPr>
          <p:nvPr>
            <p:ph type="pic" idx="2"/>
          </p:nvPr>
        </p:nvSpPr>
        <p:spPr>
          <a:xfrm>
            <a:off x="4572000" y="152762"/>
            <a:ext cx="4419600" cy="4838100"/>
          </a:xfrm>
          <a:prstGeom prst="rect">
            <a:avLst/>
          </a:prstGeom>
          <a:solidFill>
            <a:srgbClr val="E7E7E5"/>
          </a:solidFill>
          <a:ln>
            <a:noFill/>
          </a:ln>
        </p:spPr>
        <p:txBody>
          <a:bodyPr spcFirstLastPara="1" wrap="square" lIns="91175" tIns="91175" rIns="91175" bIns="91175" anchor="t" anchorCtr="0">
            <a:noAutofit/>
          </a:bodyPr>
          <a:lstStyle>
            <a:lvl1pPr marL="0" marR="0" lvl="0" indent="0" algn="l" rtl="0">
              <a:lnSpc>
                <a:spcPct val="100000"/>
              </a:lnSpc>
              <a:spcBef>
                <a:spcPts val="200"/>
              </a:spcBef>
              <a:spcAft>
                <a:spcPts val="0"/>
              </a:spcAft>
              <a:buClr>
                <a:srgbClr val="6C6463"/>
              </a:buClr>
              <a:buSzPts val="1400"/>
              <a:buFont typeface="Gill Sans"/>
              <a:buNone/>
              <a:defRPr sz="1200" i="0" u="none" strike="noStrike" cap="none">
                <a:solidFill>
                  <a:srgbClr val="6C6463"/>
                </a:solidFill>
                <a:latin typeface="Gill Sans"/>
                <a:ea typeface="Gill Sans"/>
                <a:cs typeface="Gill Sans"/>
                <a:sym typeface="Gill Sans"/>
              </a:defRPr>
            </a:lvl1pPr>
            <a:lvl2pPr marL="685800" marR="0" lvl="1" indent="-241300" algn="l" rtl="0">
              <a:spcBef>
                <a:spcPts val="0"/>
              </a:spcBef>
              <a:spcAft>
                <a:spcPts val="0"/>
              </a:spcAft>
              <a:buClr>
                <a:srgbClr val="6C6463"/>
              </a:buClr>
              <a:buSzPts val="1600"/>
              <a:buFont typeface="Gill Sans"/>
              <a:buChar char="–"/>
              <a:defRPr sz="1600" i="0" u="none" strike="noStrike" cap="none">
                <a:solidFill>
                  <a:srgbClr val="6C6463"/>
                </a:solidFill>
                <a:latin typeface="Gill Sans"/>
                <a:ea typeface="Gill Sans"/>
                <a:cs typeface="Gill Sans"/>
                <a:sym typeface="Gill Sans"/>
              </a:defRPr>
            </a:lvl2pPr>
            <a:lvl3pPr marL="914400" marR="0" lvl="2" indent="-241300" algn="l" rtl="0">
              <a:spcBef>
                <a:spcPts val="800"/>
              </a:spcBef>
              <a:spcAft>
                <a:spcPts val="0"/>
              </a:spcAft>
              <a:buClr>
                <a:srgbClr val="6C6463"/>
              </a:buClr>
              <a:buSzPts val="1800"/>
              <a:buFont typeface="Gill Sans"/>
              <a:buChar char="•"/>
              <a:defRPr sz="1800" i="0" u="none" strike="noStrike" cap="none">
                <a:solidFill>
                  <a:srgbClr val="6C6463"/>
                </a:solidFill>
                <a:latin typeface="Gill Sans"/>
                <a:ea typeface="Gill Sans"/>
                <a:cs typeface="Gill Sans"/>
                <a:sym typeface="Gill Sans"/>
              </a:defRPr>
            </a:lvl3pPr>
            <a:lvl4pPr marL="1143000" marR="0" lvl="3" indent="-228600" algn="l" rtl="0">
              <a:spcBef>
                <a:spcPts val="300"/>
              </a:spcBef>
              <a:spcAft>
                <a:spcPts val="0"/>
              </a:spcAft>
              <a:buClr>
                <a:srgbClr val="6C6463"/>
              </a:buClr>
              <a:buSzPts val="1600"/>
              <a:buFont typeface="Gill Sans"/>
              <a:buChar char="–"/>
              <a:defRPr sz="1600" i="0" u="none" strike="noStrike" cap="none">
                <a:solidFill>
                  <a:srgbClr val="6C6463"/>
                </a:solidFill>
                <a:latin typeface="Gill Sans"/>
                <a:ea typeface="Gill Sans"/>
                <a:cs typeface="Gill Sans"/>
                <a:sym typeface="Gill Sans"/>
              </a:defRPr>
            </a:lvl4pPr>
            <a:lvl5pPr marL="1244600" marR="0" lvl="4" indent="-228600" algn="l" rtl="0">
              <a:spcBef>
                <a:spcPts val="300"/>
              </a:spcBef>
              <a:spcAft>
                <a:spcPts val="0"/>
              </a:spcAft>
              <a:buClr>
                <a:srgbClr val="6C6463"/>
              </a:buClr>
              <a:buSzPts val="1400"/>
              <a:buFont typeface="Gill Sans"/>
              <a:buChar char="»"/>
              <a:defRPr sz="1400" i="0" u="none" strike="noStrike" cap="none">
                <a:solidFill>
                  <a:srgbClr val="6C6463"/>
                </a:solidFill>
                <a:latin typeface="Gill Sans"/>
                <a:ea typeface="Gill Sans"/>
                <a:cs typeface="Gill Sans"/>
                <a:sym typeface="Gill Sans"/>
              </a:defRPr>
            </a:lvl5pPr>
            <a:lvl6pPr marL="2501900" marR="0" lvl="5" indent="-215900" algn="l" rtl="0">
              <a:spcBef>
                <a:spcPts val="400"/>
              </a:spcBef>
              <a:spcAft>
                <a:spcPts val="0"/>
              </a:spcAft>
              <a:buClr>
                <a:schemeClr val="dk1"/>
              </a:buClr>
              <a:buSzPts val="2000"/>
              <a:buFont typeface="Gill Sans"/>
              <a:buChar char="•"/>
              <a:defRPr sz="2000" i="0" u="none" strike="noStrike" cap="none">
                <a:solidFill>
                  <a:schemeClr val="dk1"/>
                </a:solidFill>
                <a:latin typeface="Gill Sans"/>
                <a:ea typeface="Gill Sans"/>
                <a:cs typeface="Gill Sans"/>
                <a:sym typeface="Gill Sans"/>
              </a:defRPr>
            </a:lvl6pPr>
            <a:lvl7pPr marL="2959100" marR="0" lvl="6" indent="-215900" algn="l" rtl="0">
              <a:spcBef>
                <a:spcPts val="400"/>
              </a:spcBef>
              <a:spcAft>
                <a:spcPts val="0"/>
              </a:spcAft>
              <a:buClr>
                <a:schemeClr val="dk1"/>
              </a:buClr>
              <a:buSzPts val="2000"/>
              <a:buFont typeface="Gill Sans"/>
              <a:buChar char="•"/>
              <a:defRPr sz="2000" i="0" u="none" strike="noStrike" cap="none">
                <a:solidFill>
                  <a:schemeClr val="dk1"/>
                </a:solidFill>
                <a:latin typeface="Gill Sans"/>
                <a:ea typeface="Gill Sans"/>
                <a:cs typeface="Gill Sans"/>
                <a:sym typeface="Gill Sans"/>
              </a:defRPr>
            </a:lvl7pPr>
            <a:lvl8pPr marL="3416300" marR="0" lvl="7" indent="-228600" algn="l" rtl="0">
              <a:spcBef>
                <a:spcPts val="400"/>
              </a:spcBef>
              <a:spcAft>
                <a:spcPts val="0"/>
              </a:spcAft>
              <a:buClr>
                <a:schemeClr val="dk1"/>
              </a:buClr>
              <a:buSzPts val="2000"/>
              <a:buFont typeface="Gill Sans"/>
              <a:buChar char="•"/>
              <a:defRPr sz="2000" i="0" u="none" strike="noStrike" cap="none">
                <a:solidFill>
                  <a:schemeClr val="dk1"/>
                </a:solidFill>
                <a:latin typeface="Gill Sans"/>
                <a:ea typeface="Gill Sans"/>
                <a:cs typeface="Gill Sans"/>
                <a:sym typeface="Gill Sans"/>
              </a:defRPr>
            </a:lvl8pPr>
            <a:lvl9pPr marL="3873500" marR="0" lvl="8" indent="-228600" algn="l" rtl="0">
              <a:spcBef>
                <a:spcPts val="400"/>
              </a:spcBef>
              <a:spcAft>
                <a:spcPts val="0"/>
              </a:spcAft>
              <a:buClr>
                <a:schemeClr val="dk1"/>
              </a:buClr>
              <a:buSzPts val="2000"/>
              <a:buFont typeface="Gill Sans"/>
              <a:buChar char="•"/>
              <a:defRPr sz="2000" i="0" u="none" strike="noStrike" cap="none">
                <a:solidFill>
                  <a:schemeClr val="dk1"/>
                </a:solidFill>
                <a:latin typeface="Gill Sans"/>
                <a:ea typeface="Gill Sans"/>
                <a:cs typeface="Gill Sans"/>
                <a:sym typeface="Gill Sans"/>
              </a:defRPr>
            </a:lvl9pPr>
          </a:lstStyle>
          <a:p>
            <a:endParaRPr/>
          </a:p>
        </p:txBody>
      </p:sp>
      <p:sp>
        <p:nvSpPr>
          <p:cNvPr id="99" name="Google Shape;99;p17"/>
          <p:cNvSpPr txBox="1">
            <a:spLocks noGrp="1"/>
          </p:cNvSpPr>
          <p:nvPr>
            <p:ph type="sldNum" idx="12"/>
          </p:nvPr>
        </p:nvSpPr>
        <p:spPr>
          <a:xfrm>
            <a:off x="6858000" y="4806072"/>
            <a:ext cx="2133600" cy="184800"/>
          </a:xfrm>
          <a:prstGeom prst="rect">
            <a:avLst/>
          </a:prstGeom>
          <a:noFill/>
          <a:ln>
            <a:noFill/>
          </a:ln>
        </p:spPr>
        <p:txBody>
          <a:bodyPr spcFirstLastPara="1" wrap="square" lIns="91175" tIns="45575" rIns="91175" bIns="45575" anchor="ctr" anchorCtr="0">
            <a:noAutofit/>
          </a:bodyPr>
          <a:lstStyle>
            <a:lvl1pPr marL="0" marR="0" lvl="0" indent="0" algn="r" rtl="0">
              <a:spcBef>
                <a:spcPts val="0"/>
              </a:spcBef>
              <a:buNone/>
              <a:defRPr sz="600" b="0" i="0" u="none" strike="noStrike" cap="none">
                <a:solidFill>
                  <a:srgbClr val="FFFFFF"/>
                </a:solidFill>
                <a:latin typeface="Cabin"/>
                <a:ea typeface="Cabin"/>
                <a:cs typeface="Cabin"/>
                <a:sym typeface="Cabin"/>
              </a:defRPr>
            </a:lvl1pPr>
            <a:lvl2pPr marL="0" marR="0" lvl="1" indent="0" algn="r" rtl="0">
              <a:spcBef>
                <a:spcPts val="0"/>
              </a:spcBef>
              <a:buNone/>
              <a:defRPr sz="600" b="0" i="0" u="none" strike="noStrike" cap="none">
                <a:solidFill>
                  <a:srgbClr val="FFFFFF"/>
                </a:solidFill>
                <a:latin typeface="Cabin"/>
                <a:ea typeface="Cabin"/>
                <a:cs typeface="Cabin"/>
                <a:sym typeface="Cabin"/>
              </a:defRPr>
            </a:lvl2pPr>
            <a:lvl3pPr marL="0" marR="0" lvl="2" indent="0" algn="r" rtl="0">
              <a:spcBef>
                <a:spcPts val="0"/>
              </a:spcBef>
              <a:buNone/>
              <a:defRPr sz="600" b="0" i="0" u="none" strike="noStrike" cap="none">
                <a:solidFill>
                  <a:srgbClr val="FFFFFF"/>
                </a:solidFill>
                <a:latin typeface="Cabin"/>
                <a:ea typeface="Cabin"/>
                <a:cs typeface="Cabin"/>
                <a:sym typeface="Cabin"/>
              </a:defRPr>
            </a:lvl3pPr>
            <a:lvl4pPr marL="0" marR="0" lvl="3" indent="0" algn="r" rtl="0">
              <a:spcBef>
                <a:spcPts val="0"/>
              </a:spcBef>
              <a:buNone/>
              <a:defRPr sz="600" b="0" i="0" u="none" strike="noStrike" cap="none">
                <a:solidFill>
                  <a:srgbClr val="FFFFFF"/>
                </a:solidFill>
                <a:latin typeface="Cabin"/>
                <a:ea typeface="Cabin"/>
                <a:cs typeface="Cabin"/>
                <a:sym typeface="Cabin"/>
              </a:defRPr>
            </a:lvl4pPr>
            <a:lvl5pPr marL="0" marR="0" lvl="4" indent="0" algn="r" rtl="0">
              <a:spcBef>
                <a:spcPts val="0"/>
              </a:spcBef>
              <a:buNone/>
              <a:defRPr sz="600" b="0" i="0" u="none" strike="noStrike" cap="none">
                <a:solidFill>
                  <a:srgbClr val="FFFFFF"/>
                </a:solidFill>
                <a:latin typeface="Cabin"/>
                <a:ea typeface="Cabin"/>
                <a:cs typeface="Cabin"/>
                <a:sym typeface="Cabin"/>
              </a:defRPr>
            </a:lvl5pPr>
            <a:lvl6pPr marL="0" marR="0" lvl="5" indent="0" algn="r" rtl="0">
              <a:spcBef>
                <a:spcPts val="0"/>
              </a:spcBef>
              <a:buNone/>
              <a:defRPr sz="600" b="0" i="0" u="none" strike="noStrike" cap="none">
                <a:solidFill>
                  <a:srgbClr val="FFFFFF"/>
                </a:solidFill>
                <a:latin typeface="Cabin"/>
                <a:ea typeface="Cabin"/>
                <a:cs typeface="Cabin"/>
                <a:sym typeface="Cabin"/>
              </a:defRPr>
            </a:lvl6pPr>
            <a:lvl7pPr marL="0" marR="0" lvl="6" indent="0" algn="r" rtl="0">
              <a:spcBef>
                <a:spcPts val="0"/>
              </a:spcBef>
              <a:buNone/>
              <a:defRPr sz="600" b="0" i="0" u="none" strike="noStrike" cap="none">
                <a:solidFill>
                  <a:srgbClr val="FFFFFF"/>
                </a:solidFill>
                <a:latin typeface="Cabin"/>
                <a:ea typeface="Cabin"/>
                <a:cs typeface="Cabin"/>
                <a:sym typeface="Cabin"/>
              </a:defRPr>
            </a:lvl7pPr>
            <a:lvl8pPr marL="0" marR="0" lvl="7" indent="0" algn="r" rtl="0">
              <a:spcBef>
                <a:spcPts val="0"/>
              </a:spcBef>
              <a:buNone/>
              <a:defRPr sz="600" b="0" i="0" u="none" strike="noStrike" cap="none">
                <a:solidFill>
                  <a:srgbClr val="FFFFFF"/>
                </a:solidFill>
                <a:latin typeface="Cabin"/>
                <a:ea typeface="Cabin"/>
                <a:cs typeface="Cabin"/>
                <a:sym typeface="Cabin"/>
              </a:defRPr>
            </a:lvl8pPr>
            <a:lvl9pPr marL="0" marR="0" lvl="8" indent="0" algn="r" rtl="0">
              <a:spcBef>
                <a:spcPts val="0"/>
              </a:spcBef>
              <a:buNone/>
              <a:defRPr sz="600" b="0" i="0" u="none" strike="noStrike" cap="none">
                <a:solidFill>
                  <a:srgbClr val="FFFFFF"/>
                </a:solidFill>
                <a:latin typeface="Cabin"/>
                <a:ea typeface="Cabin"/>
                <a:cs typeface="Cabin"/>
                <a:sym typeface="Cabin"/>
              </a:defRPr>
            </a:lvl9pPr>
          </a:lstStyle>
          <a:p>
            <a:pPr marL="0" lvl="0" indent="0" algn="r" rtl="0">
              <a:spcBef>
                <a:spcPts val="0"/>
              </a:spcBef>
              <a:spcAft>
                <a:spcPts val="0"/>
              </a:spcAft>
              <a:buNone/>
            </a:pPr>
            <a:fld id="{00000000-1234-1234-1234-123412341234}" type="slidenum">
              <a:rPr lang="en"/>
              <a:t>‹#›</a:t>
            </a:fld>
            <a:endParaRPr/>
          </a:p>
        </p:txBody>
      </p:sp>
      <p:sp>
        <p:nvSpPr>
          <p:cNvPr id="100" name="Google Shape;100;p17"/>
          <p:cNvSpPr txBox="1">
            <a:spLocks noGrp="1"/>
          </p:cNvSpPr>
          <p:nvPr>
            <p:ph type="body" idx="1"/>
          </p:nvPr>
        </p:nvSpPr>
        <p:spPr>
          <a:xfrm>
            <a:off x="685800" y="1664629"/>
            <a:ext cx="3657600" cy="2796900"/>
          </a:xfrm>
          <a:prstGeom prst="rect">
            <a:avLst/>
          </a:prstGeom>
          <a:noFill/>
          <a:ln>
            <a:noFill/>
          </a:ln>
        </p:spPr>
        <p:txBody>
          <a:bodyPr spcFirstLastPara="1" wrap="square" lIns="91175" tIns="91175" rIns="91175" bIns="91175" anchor="t" anchorCtr="0">
            <a:noAutofit/>
          </a:bodyPr>
          <a:lstStyle>
            <a:lvl1pPr marL="457200" marR="0" lvl="0" indent="-330200" algn="l" rtl="0">
              <a:spcBef>
                <a:spcPts val="0"/>
              </a:spcBef>
              <a:spcAft>
                <a:spcPts val="0"/>
              </a:spcAft>
              <a:buClr>
                <a:srgbClr val="6C6463"/>
              </a:buClr>
              <a:buSzPts val="1600"/>
              <a:buChar char="•"/>
              <a:defRPr sz="1600" i="0" u="none" strike="noStrike" cap="none">
                <a:solidFill>
                  <a:srgbClr val="6C6463"/>
                </a:solidFill>
              </a:defRPr>
            </a:lvl1pPr>
            <a:lvl2pPr marL="914400" marR="0" lvl="1" indent="-330200" algn="l" rtl="0">
              <a:spcBef>
                <a:spcPts val="800"/>
              </a:spcBef>
              <a:spcAft>
                <a:spcPts val="0"/>
              </a:spcAft>
              <a:buClr>
                <a:srgbClr val="6C6463"/>
              </a:buClr>
              <a:buSzPts val="1600"/>
              <a:buChar char="–"/>
              <a:defRPr sz="1600" i="0" u="none" strike="noStrike" cap="none">
                <a:solidFill>
                  <a:srgbClr val="6C6463"/>
                </a:solidFill>
              </a:defRPr>
            </a:lvl2pPr>
            <a:lvl3pPr marL="1371600" marR="0" lvl="2" indent="-330200" algn="l" rtl="0">
              <a:spcBef>
                <a:spcPts val="800"/>
              </a:spcBef>
              <a:spcAft>
                <a:spcPts val="0"/>
              </a:spcAft>
              <a:buClr>
                <a:srgbClr val="6C6463"/>
              </a:buClr>
              <a:buSzPts val="1600"/>
              <a:buChar char="•"/>
              <a:defRPr sz="1600" i="0" u="none" strike="noStrike" cap="none">
                <a:solidFill>
                  <a:srgbClr val="6C6463"/>
                </a:solidFill>
              </a:defRPr>
            </a:lvl3pPr>
            <a:lvl4pPr marL="1828800" marR="0" lvl="3" indent="-317500" algn="l" rtl="0">
              <a:spcBef>
                <a:spcPts val="300"/>
              </a:spcBef>
              <a:spcAft>
                <a:spcPts val="0"/>
              </a:spcAft>
              <a:buClr>
                <a:srgbClr val="6C6463"/>
              </a:buClr>
              <a:buSzPts val="1400"/>
              <a:buChar char="–"/>
              <a:defRPr sz="1400" i="0" u="none" strike="noStrike" cap="none">
                <a:solidFill>
                  <a:srgbClr val="6C6463"/>
                </a:solidFill>
              </a:defRPr>
            </a:lvl4pPr>
            <a:lvl5pPr marL="2286000" marR="0" lvl="4" indent="-317500" algn="l" rtl="0">
              <a:spcBef>
                <a:spcPts val="300"/>
              </a:spcBef>
              <a:spcAft>
                <a:spcPts val="0"/>
              </a:spcAft>
              <a:buClr>
                <a:srgbClr val="FFFFFF"/>
              </a:buClr>
              <a:buSzPts val="1400"/>
              <a:buChar char="»"/>
              <a:defRPr sz="1400" i="0" u="none" strike="noStrike" cap="none">
                <a:solidFill>
                  <a:srgbClr val="FFFFFF"/>
                </a:solidFill>
              </a:defRPr>
            </a:lvl5pPr>
            <a:lvl6pPr marL="2743200" marR="0" lvl="5" indent="-355600" algn="l" rtl="0">
              <a:spcBef>
                <a:spcPts val="400"/>
              </a:spcBef>
              <a:spcAft>
                <a:spcPts val="0"/>
              </a:spcAft>
              <a:buClr>
                <a:schemeClr val="dk1"/>
              </a:buClr>
              <a:buSzPts val="2000"/>
              <a:buChar char="•"/>
              <a:defRPr sz="2000" i="0" u="none" strike="noStrike" cap="none">
                <a:solidFill>
                  <a:schemeClr val="dk1"/>
                </a:solidFill>
              </a:defRPr>
            </a:lvl6pPr>
            <a:lvl7pPr marL="3200400" marR="0" lvl="6" indent="-355600" algn="l" rtl="0">
              <a:spcBef>
                <a:spcPts val="400"/>
              </a:spcBef>
              <a:spcAft>
                <a:spcPts val="0"/>
              </a:spcAft>
              <a:buClr>
                <a:schemeClr val="dk1"/>
              </a:buClr>
              <a:buSzPts val="2000"/>
              <a:buChar char="•"/>
              <a:defRPr sz="2000" i="0" u="none" strike="noStrike" cap="none">
                <a:solidFill>
                  <a:schemeClr val="dk1"/>
                </a:solidFill>
              </a:defRPr>
            </a:lvl7pPr>
            <a:lvl8pPr marL="3657600" marR="0" lvl="7" indent="-355600" algn="l" rtl="0">
              <a:spcBef>
                <a:spcPts val="400"/>
              </a:spcBef>
              <a:spcAft>
                <a:spcPts val="0"/>
              </a:spcAft>
              <a:buClr>
                <a:schemeClr val="dk1"/>
              </a:buClr>
              <a:buSzPts val="2000"/>
              <a:buChar char="•"/>
              <a:defRPr sz="2000" i="0" u="none" strike="noStrike" cap="none">
                <a:solidFill>
                  <a:schemeClr val="dk1"/>
                </a:solidFill>
              </a:defRPr>
            </a:lvl8pPr>
            <a:lvl9pPr marL="4114800" marR="0" lvl="8" indent="-355600" algn="l" rtl="0">
              <a:spcBef>
                <a:spcPts val="400"/>
              </a:spcBef>
              <a:spcAft>
                <a:spcPts val="0"/>
              </a:spcAft>
              <a:buClr>
                <a:schemeClr val="dk1"/>
              </a:buClr>
              <a:buSzPts val="2000"/>
              <a:buChar char="•"/>
              <a:defRPr sz="2000" i="0" u="none" strike="noStrike" cap="none">
                <a:solidFill>
                  <a:schemeClr val="dk1"/>
                </a:solidFill>
              </a:defRPr>
            </a:lvl9pPr>
          </a:lstStyle>
          <a:p>
            <a:endParaRPr/>
          </a:p>
        </p:txBody>
      </p:sp>
      <p:sp>
        <p:nvSpPr>
          <p:cNvPr id="101" name="Google Shape;101;p17"/>
          <p:cNvSpPr txBox="1">
            <a:spLocks noGrp="1"/>
          </p:cNvSpPr>
          <p:nvPr>
            <p:ph type="body" idx="3"/>
          </p:nvPr>
        </p:nvSpPr>
        <p:spPr>
          <a:xfrm rot="-5400000">
            <a:off x="7870634" y="1089061"/>
            <a:ext cx="2057400" cy="184800"/>
          </a:xfrm>
          <a:prstGeom prst="rect">
            <a:avLst/>
          </a:prstGeom>
          <a:noFill/>
          <a:ln>
            <a:noFill/>
          </a:ln>
        </p:spPr>
        <p:txBody>
          <a:bodyPr spcFirstLastPara="1" wrap="square" lIns="91175" tIns="91175" rIns="91175" bIns="91175" anchor="t" anchorCtr="0">
            <a:noAutofit/>
          </a:bodyPr>
          <a:lstStyle>
            <a:lvl1pPr marL="457200" marR="0" lvl="0" indent="-228600" algn="r" rtl="0">
              <a:spcBef>
                <a:spcPts val="0"/>
              </a:spcBef>
              <a:spcAft>
                <a:spcPts val="0"/>
              </a:spcAft>
              <a:buClr>
                <a:srgbClr val="FFFFFF"/>
              </a:buClr>
              <a:buSzPts val="1600"/>
              <a:buFont typeface="Arial"/>
              <a:buNone/>
              <a:defRPr sz="600" b="0" i="0" u="none" strike="noStrike" cap="none">
                <a:solidFill>
                  <a:srgbClr val="FFFFFF"/>
                </a:solidFill>
                <a:latin typeface="Cabin"/>
                <a:ea typeface="Cabin"/>
                <a:cs typeface="Cabin"/>
                <a:sym typeface="Cabin"/>
              </a:defRPr>
            </a:lvl1pPr>
            <a:lvl2pPr marL="914400" marR="0" lvl="1" indent="-228600" algn="l" rtl="0">
              <a:spcBef>
                <a:spcPts val="800"/>
              </a:spcBef>
              <a:spcAft>
                <a:spcPts val="0"/>
              </a:spcAft>
              <a:buClr>
                <a:schemeClr val="lt1"/>
              </a:buClr>
              <a:buSzPts val="1600"/>
              <a:buFont typeface="Arial"/>
              <a:buNone/>
              <a:defRPr sz="1800" b="0" i="0" u="none" strike="noStrike" cap="none">
                <a:solidFill>
                  <a:schemeClr val="lt1"/>
                </a:solidFill>
                <a:latin typeface="Cabin"/>
                <a:ea typeface="Cabin"/>
                <a:cs typeface="Cabin"/>
                <a:sym typeface="Cabin"/>
              </a:defRPr>
            </a:lvl2pPr>
            <a:lvl3pPr marL="1371600" marR="0" lvl="2" indent="-228600" algn="l" rtl="0">
              <a:spcBef>
                <a:spcPts val="800"/>
              </a:spcBef>
              <a:spcAft>
                <a:spcPts val="0"/>
              </a:spcAft>
              <a:buClr>
                <a:schemeClr val="lt1"/>
              </a:buClr>
              <a:buSzPts val="1800"/>
              <a:buFont typeface="Arial"/>
              <a:buNone/>
              <a:defRPr sz="1600" b="0" i="0" u="none" strike="noStrike" cap="none">
                <a:solidFill>
                  <a:schemeClr val="lt1"/>
                </a:solidFill>
                <a:latin typeface="Cabin"/>
                <a:ea typeface="Cabin"/>
                <a:cs typeface="Cabin"/>
                <a:sym typeface="Cabin"/>
              </a:defRPr>
            </a:lvl3pPr>
            <a:lvl4pPr marL="1828800" marR="0" lvl="3" indent="-228600" algn="l" rtl="0">
              <a:spcBef>
                <a:spcPts val="300"/>
              </a:spcBef>
              <a:spcAft>
                <a:spcPts val="0"/>
              </a:spcAft>
              <a:buClr>
                <a:schemeClr val="lt1"/>
              </a:buClr>
              <a:buSzPts val="1600"/>
              <a:buFont typeface="Arial"/>
              <a:buNone/>
              <a:defRPr sz="1400" b="0" i="0" u="none" strike="noStrike" cap="none">
                <a:solidFill>
                  <a:schemeClr val="lt1"/>
                </a:solidFill>
                <a:latin typeface="Cabin"/>
                <a:ea typeface="Cabin"/>
                <a:cs typeface="Cabin"/>
                <a:sym typeface="Cabin"/>
              </a:defRPr>
            </a:lvl4pPr>
            <a:lvl5pPr marL="2286000" marR="0" lvl="4" indent="-228600" algn="l" rtl="0">
              <a:spcBef>
                <a:spcPts val="200"/>
              </a:spcBef>
              <a:spcAft>
                <a:spcPts val="0"/>
              </a:spcAft>
              <a:buClr>
                <a:schemeClr val="lt1"/>
              </a:buClr>
              <a:buSzPts val="1400"/>
              <a:buFont typeface="Arial"/>
              <a:buNone/>
              <a:defRPr sz="1200" b="0" i="0" u="none" strike="noStrike" cap="none">
                <a:solidFill>
                  <a:schemeClr val="lt1"/>
                </a:solidFill>
                <a:latin typeface="Cabin"/>
                <a:ea typeface="Cabin"/>
                <a:cs typeface="Cabin"/>
                <a:sym typeface="Cabin"/>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9pPr>
          </a:lstStyle>
          <a:p>
            <a:endParaRPr/>
          </a:p>
        </p:txBody>
      </p:sp>
      <p:sp>
        <p:nvSpPr>
          <p:cNvPr id="102" name="Google Shape;102;p17"/>
          <p:cNvSpPr txBox="1">
            <a:spLocks noGrp="1"/>
          </p:cNvSpPr>
          <p:nvPr>
            <p:ph type="title"/>
          </p:nvPr>
        </p:nvSpPr>
        <p:spPr>
          <a:xfrm>
            <a:off x="685800" y="673312"/>
            <a:ext cx="3657600" cy="824400"/>
          </a:xfrm>
          <a:prstGeom prst="rect">
            <a:avLst/>
          </a:prstGeom>
          <a:noFill/>
          <a:ln>
            <a:noFill/>
          </a:ln>
        </p:spPr>
        <p:txBody>
          <a:bodyPr spcFirstLastPara="1" wrap="square" lIns="91175" tIns="91175" rIns="91175" bIns="91175" anchor="b" anchorCtr="0">
            <a:noAutofit/>
          </a:bodyPr>
          <a:lstStyle>
            <a:lvl1pPr marL="0" marR="0" lvl="0" indent="0" algn="l" rtl="0">
              <a:spcBef>
                <a:spcPts val="0"/>
              </a:spcBef>
              <a:spcAft>
                <a:spcPts val="0"/>
              </a:spcAft>
              <a:buSzPts val="1400"/>
              <a:buNone/>
              <a:defRPr sz="2400" i="0" u="none" strike="noStrike" cap="none"/>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1_Red/Gray Title Only">
  <p:cSld name="1_Red/Gray Title Only">
    <p:bg>
      <p:bgPr>
        <a:solidFill>
          <a:schemeClr val="lt1"/>
        </a:solidFill>
        <a:effectLst/>
      </p:bgPr>
    </p:bg>
    <p:spTree>
      <p:nvGrpSpPr>
        <p:cNvPr id="1" name="Shape 103"/>
        <p:cNvGrpSpPr/>
        <p:nvPr/>
      </p:nvGrpSpPr>
      <p:grpSpPr>
        <a:xfrm>
          <a:off x="0" y="0"/>
          <a:ext cx="0" cy="0"/>
          <a:chOff x="0" y="0"/>
          <a:chExt cx="0" cy="0"/>
        </a:xfrm>
      </p:grpSpPr>
      <p:sp>
        <p:nvSpPr>
          <p:cNvPr id="104" name="Google Shape;104;p18"/>
          <p:cNvSpPr>
            <a:spLocks noGrp="1"/>
          </p:cNvSpPr>
          <p:nvPr>
            <p:ph type="pic" idx="2"/>
          </p:nvPr>
        </p:nvSpPr>
        <p:spPr>
          <a:xfrm>
            <a:off x="152400" y="152761"/>
            <a:ext cx="4419600" cy="4838100"/>
          </a:xfrm>
          <a:prstGeom prst="rect">
            <a:avLst/>
          </a:prstGeom>
          <a:solidFill>
            <a:srgbClr val="E7E7E5"/>
          </a:solidFill>
          <a:ln>
            <a:noFill/>
          </a:ln>
        </p:spPr>
        <p:txBody>
          <a:bodyPr spcFirstLastPara="1" wrap="square" lIns="91175" tIns="91175" rIns="91175" bIns="91175" anchor="t" anchorCtr="0">
            <a:noAutofit/>
          </a:bodyPr>
          <a:lstStyle>
            <a:lvl1pPr marL="0" marR="0" lvl="0" indent="0" algn="l" rtl="0">
              <a:lnSpc>
                <a:spcPct val="100000"/>
              </a:lnSpc>
              <a:spcBef>
                <a:spcPts val="200"/>
              </a:spcBef>
              <a:spcAft>
                <a:spcPts val="0"/>
              </a:spcAft>
              <a:buClr>
                <a:srgbClr val="6C6463"/>
              </a:buClr>
              <a:buSzPts val="1400"/>
              <a:buFont typeface="Gill Sans"/>
              <a:buNone/>
              <a:defRPr sz="1200" i="0" u="none" strike="noStrike" cap="none">
                <a:solidFill>
                  <a:srgbClr val="6C6463"/>
                </a:solidFill>
                <a:latin typeface="Gill Sans"/>
                <a:ea typeface="Gill Sans"/>
                <a:cs typeface="Gill Sans"/>
                <a:sym typeface="Gill Sans"/>
              </a:defRPr>
            </a:lvl1pPr>
            <a:lvl2pPr marL="685800" marR="0" lvl="1" indent="-241300" algn="l" rtl="0">
              <a:spcBef>
                <a:spcPts val="0"/>
              </a:spcBef>
              <a:spcAft>
                <a:spcPts val="0"/>
              </a:spcAft>
              <a:buClr>
                <a:srgbClr val="6C6463"/>
              </a:buClr>
              <a:buSzPts val="1600"/>
              <a:buFont typeface="Gill Sans"/>
              <a:buChar char="–"/>
              <a:defRPr sz="1600" i="0" u="none" strike="noStrike" cap="none">
                <a:solidFill>
                  <a:srgbClr val="6C6463"/>
                </a:solidFill>
                <a:latin typeface="Gill Sans"/>
                <a:ea typeface="Gill Sans"/>
                <a:cs typeface="Gill Sans"/>
                <a:sym typeface="Gill Sans"/>
              </a:defRPr>
            </a:lvl2pPr>
            <a:lvl3pPr marL="914400" marR="0" lvl="2" indent="-241300" algn="l" rtl="0">
              <a:spcBef>
                <a:spcPts val="800"/>
              </a:spcBef>
              <a:spcAft>
                <a:spcPts val="0"/>
              </a:spcAft>
              <a:buClr>
                <a:srgbClr val="6C6463"/>
              </a:buClr>
              <a:buSzPts val="1800"/>
              <a:buFont typeface="Gill Sans"/>
              <a:buChar char="•"/>
              <a:defRPr sz="1800" i="0" u="none" strike="noStrike" cap="none">
                <a:solidFill>
                  <a:srgbClr val="6C6463"/>
                </a:solidFill>
                <a:latin typeface="Gill Sans"/>
                <a:ea typeface="Gill Sans"/>
                <a:cs typeface="Gill Sans"/>
                <a:sym typeface="Gill Sans"/>
              </a:defRPr>
            </a:lvl3pPr>
            <a:lvl4pPr marL="1143000" marR="0" lvl="3" indent="-228600" algn="l" rtl="0">
              <a:spcBef>
                <a:spcPts val="300"/>
              </a:spcBef>
              <a:spcAft>
                <a:spcPts val="0"/>
              </a:spcAft>
              <a:buClr>
                <a:srgbClr val="6C6463"/>
              </a:buClr>
              <a:buSzPts val="1600"/>
              <a:buFont typeface="Gill Sans"/>
              <a:buChar char="–"/>
              <a:defRPr sz="1600" i="0" u="none" strike="noStrike" cap="none">
                <a:solidFill>
                  <a:srgbClr val="6C6463"/>
                </a:solidFill>
                <a:latin typeface="Gill Sans"/>
                <a:ea typeface="Gill Sans"/>
                <a:cs typeface="Gill Sans"/>
                <a:sym typeface="Gill Sans"/>
              </a:defRPr>
            </a:lvl4pPr>
            <a:lvl5pPr marL="1244600" marR="0" lvl="4" indent="-228600" algn="l" rtl="0">
              <a:spcBef>
                <a:spcPts val="300"/>
              </a:spcBef>
              <a:spcAft>
                <a:spcPts val="0"/>
              </a:spcAft>
              <a:buClr>
                <a:srgbClr val="6C6463"/>
              </a:buClr>
              <a:buSzPts val="1400"/>
              <a:buFont typeface="Gill Sans"/>
              <a:buChar char="»"/>
              <a:defRPr sz="1400" i="0" u="none" strike="noStrike" cap="none">
                <a:solidFill>
                  <a:srgbClr val="6C6463"/>
                </a:solidFill>
                <a:latin typeface="Gill Sans"/>
                <a:ea typeface="Gill Sans"/>
                <a:cs typeface="Gill Sans"/>
                <a:sym typeface="Gill Sans"/>
              </a:defRPr>
            </a:lvl5pPr>
            <a:lvl6pPr marL="2501900" marR="0" lvl="5" indent="-215900" algn="l" rtl="0">
              <a:spcBef>
                <a:spcPts val="400"/>
              </a:spcBef>
              <a:spcAft>
                <a:spcPts val="0"/>
              </a:spcAft>
              <a:buClr>
                <a:schemeClr val="dk1"/>
              </a:buClr>
              <a:buSzPts val="2000"/>
              <a:buFont typeface="Gill Sans"/>
              <a:buChar char="•"/>
              <a:defRPr sz="2000" i="0" u="none" strike="noStrike" cap="none">
                <a:solidFill>
                  <a:schemeClr val="dk1"/>
                </a:solidFill>
                <a:latin typeface="Gill Sans"/>
                <a:ea typeface="Gill Sans"/>
                <a:cs typeface="Gill Sans"/>
                <a:sym typeface="Gill Sans"/>
              </a:defRPr>
            </a:lvl6pPr>
            <a:lvl7pPr marL="2959100" marR="0" lvl="6" indent="-215900" algn="l" rtl="0">
              <a:spcBef>
                <a:spcPts val="400"/>
              </a:spcBef>
              <a:spcAft>
                <a:spcPts val="0"/>
              </a:spcAft>
              <a:buClr>
                <a:schemeClr val="dk1"/>
              </a:buClr>
              <a:buSzPts val="2000"/>
              <a:buFont typeface="Gill Sans"/>
              <a:buChar char="•"/>
              <a:defRPr sz="2000" i="0" u="none" strike="noStrike" cap="none">
                <a:solidFill>
                  <a:schemeClr val="dk1"/>
                </a:solidFill>
                <a:latin typeface="Gill Sans"/>
                <a:ea typeface="Gill Sans"/>
                <a:cs typeface="Gill Sans"/>
                <a:sym typeface="Gill Sans"/>
              </a:defRPr>
            </a:lvl7pPr>
            <a:lvl8pPr marL="3416300" marR="0" lvl="7" indent="-228600" algn="l" rtl="0">
              <a:spcBef>
                <a:spcPts val="400"/>
              </a:spcBef>
              <a:spcAft>
                <a:spcPts val="0"/>
              </a:spcAft>
              <a:buClr>
                <a:schemeClr val="dk1"/>
              </a:buClr>
              <a:buSzPts val="2000"/>
              <a:buFont typeface="Gill Sans"/>
              <a:buChar char="•"/>
              <a:defRPr sz="2000" i="0" u="none" strike="noStrike" cap="none">
                <a:solidFill>
                  <a:schemeClr val="dk1"/>
                </a:solidFill>
                <a:latin typeface="Gill Sans"/>
                <a:ea typeface="Gill Sans"/>
                <a:cs typeface="Gill Sans"/>
                <a:sym typeface="Gill Sans"/>
              </a:defRPr>
            </a:lvl8pPr>
            <a:lvl9pPr marL="3873500" marR="0" lvl="8" indent="-228600" algn="l" rtl="0">
              <a:spcBef>
                <a:spcPts val="400"/>
              </a:spcBef>
              <a:spcAft>
                <a:spcPts val="0"/>
              </a:spcAft>
              <a:buClr>
                <a:schemeClr val="dk1"/>
              </a:buClr>
              <a:buSzPts val="2000"/>
              <a:buFont typeface="Gill Sans"/>
              <a:buChar char="•"/>
              <a:defRPr sz="2000" i="0" u="none" strike="noStrike" cap="none">
                <a:solidFill>
                  <a:schemeClr val="dk1"/>
                </a:solidFill>
                <a:latin typeface="Gill Sans"/>
                <a:ea typeface="Gill Sans"/>
                <a:cs typeface="Gill Sans"/>
                <a:sym typeface="Gill Sans"/>
              </a:defRPr>
            </a:lvl9pPr>
          </a:lstStyle>
          <a:p>
            <a:endParaRPr/>
          </a:p>
        </p:txBody>
      </p:sp>
      <p:sp>
        <p:nvSpPr>
          <p:cNvPr id="105" name="Google Shape;105;p18"/>
          <p:cNvSpPr txBox="1">
            <a:spLocks noGrp="1"/>
          </p:cNvSpPr>
          <p:nvPr>
            <p:ph type="sldNum" idx="12"/>
          </p:nvPr>
        </p:nvSpPr>
        <p:spPr>
          <a:xfrm>
            <a:off x="6858000" y="4806072"/>
            <a:ext cx="2133600" cy="184800"/>
          </a:xfrm>
          <a:prstGeom prst="rect">
            <a:avLst/>
          </a:prstGeom>
          <a:noFill/>
          <a:ln>
            <a:noFill/>
          </a:ln>
        </p:spPr>
        <p:txBody>
          <a:bodyPr spcFirstLastPara="1" wrap="square" lIns="91175" tIns="45575" rIns="91175" bIns="45575" anchor="ctr" anchorCtr="0">
            <a:noAutofit/>
          </a:bodyPr>
          <a:lstStyle>
            <a:lvl1pPr marL="0" marR="0" lvl="0" indent="0" algn="r" rtl="0">
              <a:spcBef>
                <a:spcPts val="0"/>
              </a:spcBef>
              <a:buNone/>
              <a:defRPr sz="600" b="0" i="0" u="none" strike="noStrike" cap="none">
                <a:solidFill>
                  <a:srgbClr val="6C6463"/>
                </a:solidFill>
                <a:latin typeface="Cabin"/>
                <a:ea typeface="Cabin"/>
                <a:cs typeface="Cabin"/>
                <a:sym typeface="Cabin"/>
              </a:defRPr>
            </a:lvl1pPr>
            <a:lvl2pPr marL="0" marR="0" lvl="1" indent="0" algn="r" rtl="0">
              <a:spcBef>
                <a:spcPts val="0"/>
              </a:spcBef>
              <a:buNone/>
              <a:defRPr sz="600" b="0" i="0" u="none" strike="noStrike" cap="none">
                <a:solidFill>
                  <a:srgbClr val="6C6463"/>
                </a:solidFill>
                <a:latin typeface="Cabin"/>
                <a:ea typeface="Cabin"/>
                <a:cs typeface="Cabin"/>
                <a:sym typeface="Cabin"/>
              </a:defRPr>
            </a:lvl2pPr>
            <a:lvl3pPr marL="0" marR="0" lvl="2" indent="0" algn="r" rtl="0">
              <a:spcBef>
                <a:spcPts val="0"/>
              </a:spcBef>
              <a:buNone/>
              <a:defRPr sz="600" b="0" i="0" u="none" strike="noStrike" cap="none">
                <a:solidFill>
                  <a:srgbClr val="6C6463"/>
                </a:solidFill>
                <a:latin typeface="Cabin"/>
                <a:ea typeface="Cabin"/>
                <a:cs typeface="Cabin"/>
                <a:sym typeface="Cabin"/>
              </a:defRPr>
            </a:lvl3pPr>
            <a:lvl4pPr marL="0" marR="0" lvl="3" indent="0" algn="r" rtl="0">
              <a:spcBef>
                <a:spcPts val="0"/>
              </a:spcBef>
              <a:buNone/>
              <a:defRPr sz="600" b="0" i="0" u="none" strike="noStrike" cap="none">
                <a:solidFill>
                  <a:srgbClr val="6C6463"/>
                </a:solidFill>
                <a:latin typeface="Cabin"/>
                <a:ea typeface="Cabin"/>
                <a:cs typeface="Cabin"/>
                <a:sym typeface="Cabin"/>
              </a:defRPr>
            </a:lvl4pPr>
            <a:lvl5pPr marL="0" marR="0" lvl="4" indent="0" algn="r" rtl="0">
              <a:spcBef>
                <a:spcPts val="0"/>
              </a:spcBef>
              <a:buNone/>
              <a:defRPr sz="600" b="0" i="0" u="none" strike="noStrike" cap="none">
                <a:solidFill>
                  <a:srgbClr val="6C6463"/>
                </a:solidFill>
                <a:latin typeface="Cabin"/>
                <a:ea typeface="Cabin"/>
                <a:cs typeface="Cabin"/>
                <a:sym typeface="Cabin"/>
              </a:defRPr>
            </a:lvl5pPr>
            <a:lvl6pPr marL="0" marR="0" lvl="5" indent="0" algn="r" rtl="0">
              <a:spcBef>
                <a:spcPts val="0"/>
              </a:spcBef>
              <a:buNone/>
              <a:defRPr sz="600" b="0" i="0" u="none" strike="noStrike" cap="none">
                <a:solidFill>
                  <a:srgbClr val="6C6463"/>
                </a:solidFill>
                <a:latin typeface="Cabin"/>
                <a:ea typeface="Cabin"/>
                <a:cs typeface="Cabin"/>
                <a:sym typeface="Cabin"/>
              </a:defRPr>
            </a:lvl6pPr>
            <a:lvl7pPr marL="0" marR="0" lvl="6" indent="0" algn="r" rtl="0">
              <a:spcBef>
                <a:spcPts val="0"/>
              </a:spcBef>
              <a:buNone/>
              <a:defRPr sz="600" b="0" i="0" u="none" strike="noStrike" cap="none">
                <a:solidFill>
                  <a:srgbClr val="6C6463"/>
                </a:solidFill>
                <a:latin typeface="Cabin"/>
                <a:ea typeface="Cabin"/>
                <a:cs typeface="Cabin"/>
                <a:sym typeface="Cabin"/>
              </a:defRPr>
            </a:lvl7pPr>
            <a:lvl8pPr marL="0" marR="0" lvl="7" indent="0" algn="r" rtl="0">
              <a:spcBef>
                <a:spcPts val="0"/>
              </a:spcBef>
              <a:buNone/>
              <a:defRPr sz="600" b="0" i="0" u="none" strike="noStrike" cap="none">
                <a:solidFill>
                  <a:srgbClr val="6C6463"/>
                </a:solidFill>
                <a:latin typeface="Cabin"/>
                <a:ea typeface="Cabin"/>
                <a:cs typeface="Cabin"/>
                <a:sym typeface="Cabin"/>
              </a:defRPr>
            </a:lvl8pPr>
            <a:lvl9pPr marL="0" marR="0" lvl="8" indent="0" algn="r" rtl="0">
              <a:spcBef>
                <a:spcPts val="0"/>
              </a:spcBef>
              <a:buNone/>
              <a:defRPr sz="600" b="0" i="0" u="none" strike="noStrike" cap="none">
                <a:solidFill>
                  <a:srgbClr val="6C6463"/>
                </a:solidFill>
                <a:latin typeface="Cabin"/>
                <a:ea typeface="Cabin"/>
                <a:cs typeface="Cabin"/>
                <a:sym typeface="Cabin"/>
              </a:defRPr>
            </a:lvl9pPr>
          </a:lstStyle>
          <a:p>
            <a:pPr marL="0" lvl="0" indent="0" algn="r" rtl="0">
              <a:spcBef>
                <a:spcPts val="0"/>
              </a:spcBef>
              <a:spcAft>
                <a:spcPts val="0"/>
              </a:spcAft>
              <a:buNone/>
            </a:pPr>
            <a:fld id="{00000000-1234-1234-1234-123412341234}" type="slidenum">
              <a:rPr lang="en"/>
              <a:t>‹#›</a:t>
            </a:fld>
            <a:endParaRPr/>
          </a:p>
        </p:txBody>
      </p:sp>
      <p:sp>
        <p:nvSpPr>
          <p:cNvPr id="106" name="Google Shape;106;p18"/>
          <p:cNvSpPr txBox="1">
            <a:spLocks noGrp="1"/>
          </p:cNvSpPr>
          <p:nvPr>
            <p:ph type="body" idx="1"/>
          </p:nvPr>
        </p:nvSpPr>
        <p:spPr>
          <a:xfrm rot="-5400000">
            <a:off x="3451035" y="1089061"/>
            <a:ext cx="2057400" cy="184800"/>
          </a:xfrm>
          <a:prstGeom prst="rect">
            <a:avLst/>
          </a:prstGeom>
          <a:noFill/>
          <a:ln>
            <a:noFill/>
          </a:ln>
        </p:spPr>
        <p:txBody>
          <a:bodyPr spcFirstLastPara="1" wrap="square" lIns="91175" tIns="91175" rIns="91175" bIns="91175" anchor="t" anchorCtr="0">
            <a:noAutofit/>
          </a:bodyPr>
          <a:lstStyle>
            <a:lvl1pPr marL="457200" marR="0" lvl="0" indent="-228600" algn="r" rtl="0">
              <a:spcBef>
                <a:spcPts val="0"/>
              </a:spcBef>
              <a:spcAft>
                <a:spcPts val="0"/>
              </a:spcAft>
              <a:buClr>
                <a:srgbClr val="FFFFFF"/>
              </a:buClr>
              <a:buSzPts val="1600"/>
              <a:buNone/>
              <a:defRPr sz="600" i="0" u="none" strike="noStrike" cap="none">
                <a:solidFill>
                  <a:srgbClr val="FFFFFF"/>
                </a:solidFill>
              </a:defRPr>
            </a:lvl1pPr>
            <a:lvl2pPr marL="914400" marR="0" lvl="1" indent="-228600" algn="l" rtl="0">
              <a:spcBef>
                <a:spcPts val="800"/>
              </a:spcBef>
              <a:spcAft>
                <a:spcPts val="0"/>
              </a:spcAft>
              <a:buClr>
                <a:schemeClr val="lt1"/>
              </a:buClr>
              <a:buSzPts val="1600"/>
              <a:buNone/>
              <a:defRPr sz="1800" i="0" u="none" strike="noStrike" cap="none">
                <a:solidFill>
                  <a:schemeClr val="lt1"/>
                </a:solidFill>
              </a:defRPr>
            </a:lvl2pPr>
            <a:lvl3pPr marL="1371600" marR="0" lvl="2" indent="-228600" algn="l" rtl="0">
              <a:spcBef>
                <a:spcPts val="800"/>
              </a:spcBef>
              <a:spcAft>
                <a:spcPts val="0"/>
              </a:spcAft>
              <a:buClr>
                <a:schemeClr val="lt1"/>
              </a:buClr>
              <a:buSzPts val="1800"/>
              <a:buNone/>
              <a:defRPr sz="1600" i="0" u="none" strike="noStrike" cap="none">
                <a:solidFill>
                  <a:schemeClr val="lt1"/>
                </a:solidFill>
              </a:defRPr>
            </a:lvl3pPr>
            <a:lvl4pPr marL="1828800" marR="0" lvl="3" indent="-228600" algn="l" rtl="0">
              <a:spcBef>
                <a:spcPts val="300"/>
              </a:spcBef>
              <a:spcAft>
                <a:spcPts val="0"/>
              </a:spcAft>
              <a:buClr>
                <a:schemeClr val="lt1"/>
              </a:buClr>
              <a:buSzPts val="1600"/>
              <a:buNone/>
              <a:defRPr sz="1400" i="0" u="none" strike="noStrike" cap="none">
                <a:solidFill>
                  <a:schemeClr val="lt1"/>
                </a:solidFill>
              </a:defRPr>
            </a:lvl4pPr>
            <a:lvl5pPr marL="2286000" marR="0" lvl="4" indent="-228600" algn="l" rtl="0">
              <a:spcBef>
                <a:spcPts val="200"/>
              </a:spcBef>
              <a:spcAft>
                <a:spcPts val="0"/>
              </a:spcAft>
              <a:buClr>
                <a:schemeClr val="lt1"/>
              </a:buClr>
              <a:buSzPts val="1400"/>
              <a:buNone/>
              <a:defRPr sz="1200" i="0" u="none" strike="noStrike" cap="none">
                <a:solidFill>
                  <a:schemeClr val="lt1"/>
                </a:solidFill>
              </a:defRPr>
            </a:lvl5pPr>
            <a:lvl6pPr marL="2743200" marR="0" lvl="5" indent="-355600" algn="l" rtl="0">
              <a:spcBef>
                <a:spcPts val="400"/>
              </a:spcBef>
              <a:spcAft>
                <a:spcPts val="0"/>
              </a:spcAft>
              <a:buClr>
                <a:schemeClr val="dk1"/>
              </a:buClr>
              <a:buSzPts val="2000"/>
              <a:buChar char="•"/>
              <a:defRPr sz="2000" i="0" u="none" strike="noStrike" cap="none">
                <a:solidFill>
                  <a:schemeClr val="dk1"/>
                </a:solidFill>
              </a:defRPr>
            </a:lvl6pPr>
            <a:lvl7pPr marL="3200400" marR="0" lvl="6" indent="-355600" algn="l" rtl="0">
              <a:spcBef>
                <a:spcPts val="400"/>
              </a:spcBef>
              <a:spcAft>
                <a:spcPts val="0"/>
              </a:spcAft>
              <a:buClr>
                <a:schemeClr val="dk1"/>
              </a:buClr>
              <a:buSzPts val="2000"/>
              <a:buChar char="•"/>
              <a:defRPr sz="2000" i="0" u="none" strike="noStrike" cap="none">
                <a:solidFill>
                  <a:schemeClr val="dk1"/>
                </a:solidFill>
              </a:defRPr>
            </a:lvl7pPr>
            <a:lvl8pPr marL="3657600" marR="0" lvl="7" indent="-355600" algn="l" rtl="0">
              <a:spcBef>
                <a:spcPts val="400"/>
              </a:spcBef>
              <a:spcAft>
                <a:spcPts val="0"/>
              </a:spcAft>
              <a:buClr>
                <a:schemeClr val="dk1"/>
              </a:buClr>
              <a:buSzPts val="2000"/>
              <a:buChar char="•"/>
              <a:defRPr sz="2000" i="0" u="none" strike="noStrike" cap="none">
                <a:solidFill>
                  <a:schemeClr val="dk1"/>
                </a:solidFill>
              </a:defRPr>
            </a:lvl8pPr>
            <a:lvl9pPr marL="4114800" marR="0" lvl="8" indent="-355600" algn="l" rtl="0">
              <a:spcBef>
                <a:spcPts val="400"/>
              </a:spcBef>
              <a:spcAft>
                <a:spcPts val="0"/>
              </a:spcAft>
              <a:buClr>
                <a:schemeClr val="dk1"/>
              </a:buClr>
              <a:buSzPts val="2000"/>
              <a:buChar char="•"/>
              <a:defRPr sz="2000" i="0" u="none" strike="noStrike" cap="none">
                <a:solidFill>
                  <a:schemeClr val="dk1"/>
                </a:solidFill>
              </a:defRPr>
            </a:lvl9pPr>
          </a:lstStyle>
          <a:p>
            <a:endParaRPr/>
          </a:p>
        </p:txBody>
      </p:sp>
      <p:sp>
        <p:nvSpPr>
          <p:cNvPr id="107" name="Google Shape;107;p18"/>
          <p:cNvSpPr txBox="1">
            <a:spLocks noGrp="1"/>
          </p:cNvSpPr>
          <p:nvPr>
            <p:ph type="title"/>
          </p:nvPr>
        </p:nvSpPr>
        <p:spPr>
          <a:xfrm>
            <a:off x="4877104" y="2171144"/>
            <a:ext cx="3885900" cy="831000"/>
          </a:xfrm>
          <a:prstGeom prst="rect">
            <a:avLst/>
          </a:prstGeom>
          <a:noFill/>
          <a:ln>
            <a:noFill/>
          </a:ln>
        </p:spPr>
        <p:txBody>
          <a:bodyPr spcFirstLastPara="1" wrap="square" lIns="91175" tIns="91175" rIns="91175" bIns="91175" anchor="ctr" anchorCtr="0">
            <a:noAutofit/>
          </a:bodyPr>
          <a:lstStyle>
            <a:lvl1pPr marL="0" marR="0" lvl="0" indent="0" algn="l" rtl="0">
              <a:spcBef>
                <a:spcPts val="0"/>
              </a:spcBef>
              <a:spcAft>
                <a:spcPts val="0"/>
              </a:spcAft>
              <a:buSzPts val="1400"/>
              <a:buNone/>
              <a:defRPr sz="2400" i="0" u="none" strike="noStrike" cap="none"/>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over - Full Blue">
  <p:cSld name="Cover - Full Blue">
    <p:bg>
      <p:bgPr>
        <a:blipFill>
          <a:blip r:embed="rId2">
            <a:alphaModFix/>
          </a:blip>
          <a:stretch>
            <a:fillRect/>
          </a:stretch>
        </a:blipFill>
        <a:effectLst/>
      </p:bgPr>
    </p:bg>
    <p:spTree>
      <p:nvGrpSpPr>
        <p:cNvPr id="1" name="Shape 108"/>
        <p:cNvGrpSpPr/>
        <p:nvPr/>
      </p:nvGrpSpPr>
      <p:grpSpPr>
        <a:xfrm>
          <a:off x="0" y="0"/>
          <a:ext cx="0" cy="0"/>
          <a:chOff x="0" y="0"/>
          <a:chExt cx="0" cy="0"/>
        </a:xfrm>
      </p:grpSpPr>
      <p:sp>
        <p:nvSpPr>
          <p:cNvPr id="109" name="Google Shape;109;p19"/>
          <p:cNvSpPr/>
          <p:nvPr/>
        </p:nvSpPr>
        <p:spPr>
          <a:xfrm>
            <a:off x="179725" y="106481"/>
            <a:ext cx="8811900" cy="4922700"/>
          </a:xfrm>
          <a:prstGeom prst="rect">
            <a:avLst/>
          </a:prstGeom>
          <a:gradFill>
            <a:gsLst>
              <a:gs pos="0">
                <a:srgbClr val="FFFFFF">
                  <a:alpha val="0"/>
                </a:srgbClr>
              </a:gs>
              <a:gs pos="28000">
                <a:srgbClr val="FFFFFF">
                  <a:alpha val="0"/>
                </a:srgbClr>
              </a:gs>
              <a:gs pos="97000">
                <a:srgbClr val="DFDFDF"/>
              </a:gs>
              <a:gs pos="100000">
                <a:srgbClr val="FFFFFF"/>
              </a:gs>
            </a:gsLst>
            <a:lin ang="8100019" scaled="0"/>
          </a:gradFill>
          <a:ln>
            <a:noFill/>
          </a:ln>
        </p:spPr>
        <p:txBody>
          <a:bodyPr spcFirstLastPara="1" wrap="square" lIns="91175" tIns="91175" rIns="91175" bIns="91175" anchor="ctr" anchorCtr="0">
            <a:noAutofit/>
          </a:bodyPr>
          <a:lstStyle/>
          <a:p>
            <a:pPr marL="0" lvl="0" indent="0" algn="l" rtl="0">
              <a:spcBef>
                <a:spcPts val="0"/>
              </a:spcBef>
              <a:spcAft>
                <a:spcPts val="0"/>
              </a:spcAft>
              <a:buNone/>
            </a:pPr>
            <a:endParaRPr/>
          </a:p>
        </p:txBody>
      </p:sp>
      <p:sp>
        <p:nvSpPr>
          <p:cNvPr id="110" name="Google Shape;110;p19"/>
          <p:cNvSpPr txBox="1">
            <a:spLocks noGrp="1"/>
          </p:cNvSpPr>
          <p:nvPr>
            <p:ph type="sldNum" idx="12"/>
          </p:nvPr>
        </p:nvSpPr>
        <p:spPr>
          <a:xfrm>
            <a:off x="6858000" y="4890700"/>
            <a:ext cx="2133600" cy="138600"/>
          </a:xfrm>
          <a:prstGeom prst="rect">
            <a:avLst/>
          </a:prstGeom>
          <a:noFill/>
          <a:ln>
            <a:noFill/>
          </a:ln>
        </p:spPr>
        <p:txBody>
          <a:bodyPr spcFirstLastPara="1" wrap="square" lIns="91175" tIns="45575" rIns="91175" bIns="45575" anchor="ctr" anchorCtr="0">
            <a:noAutofit/>
          </a:bodyPr>
          <a:lstStyle>
            <a:lvl1pPr marL="0" marR="0" lvl="0" indent="0" algn="r" rtl="0">
              <a:spcBef>
                <a:spcPts val="0"/>
              </a:spcBef>
              <a:buNone/>
              <a:defRPr sz="600" b="0" i="0" u="none" strike="noStrike" cap="none">
                <a:solidFill>
                  <a:srgbClr val="FFFFFF"/>
                </a:solidFill>
                <a:latin typeface="Cabin"/>
                <a:ea typeface="Cabin"/>
                <a:cs typeface="Cabin"/>
                <a:sym typeface="Cabin"/>
              </a:defRPr>
            </a:lvl1pPr>
            <a:lvl2pPr marL="0" marR="0" lvl="1" indent="0" algn="r" rtl="0">
              <a:spcBef>
                <a:spcPts val="0"/>
              </a:spcBef>
              <a:buNone/>
              <a:defRPr sz="600" b="0" i="0" u="none" strike="noStrike" cap="none">
                <a:solidFill>
                  <a:srgbClr val="FFFFFF"/>
                </a:solidFill>
                <a:latin typeface="Cabin"/>
                <a:ea typeface="Cabin"/>
                <a:cs typeface="Cabin"/>
                <a:sym typeface="Cabin"/>
              </a:defRPr>
            </a:lvl2pPr>
            <a:lvl3pPr marL="0" marR="0" lvl="2" indent="0" algn="r" rtl="0">
              <a:spcBef>
                <a:spcPts val="0"/>
              </a:spcBef>
              <a:buNone/>
              <a:defRPr sz="600" b="0" i="0" u="none" strike="noStrike" cap="none">
                <a:solidFill>
                  <a:srgbClr val="FFFFFF"/>
                </a:solidFill>
                <a:latin typeface="Cabin"/>
                <a:ea typeface="Cabin"/>
                <a:cs typeface="Cabin"/>
                <a:sym typeface="Cabin"/>
              </a:defRPr>
            </a:lvl3pPr>
            <a:lvl4pPr marL="0" marR="0" lvl="3" indent="0" algn="r" rtl="0">
              <a:spcBef>
                <a:spcPts val="0"/>
              </a:spcBef>
              <a:buNone/>
              <a:defRPr sz="600" b="0" i="0" u="none" strike="noStrike" cap="none">
                <a:solidFill>
                  <a:srgbClr val="FFFFFF"/>
                </a:solidFill>
                <a:latin typeface="Cabin"/>
                <a:ea typeface="Cabin"/>
                <a:cs typeface="Cabin"/>
                <a:sym typeface="Cabin"/>
              </a:defRPr>
            </a:lvl4pPr>
            <a:lvl5pPr marL="0" marR="0" lvl="4" indent="0" algn="r" rtl="0">
              <a:spcBef>
                <a:spcPts val="0"/>
              </a:spcBef>
              <a:buNone/>
              <a:defRPr sz="600" b="0" i="0" u="none" strike="noStrike" cap="none">
                <a:solidFill>
                  <a:srgbClr val="FFFFFF"/>
                </a:solidFill>
                <a:latin typeface="Cabin"/>
                <a:ea typeface="Cabin"/>
                <a:cs typeface="Cabin"/>
                <a:sym typeface="Cabin"/>
              </a:defRPr>
            </a:lvl5pPr>
            <a:lvl6pPr marL="0" marR="0" lvl="5" indent="0" algn="r" rtl="0">
              <a:spcBef>
                <a:spcPts val="0"/>
              </a:spcBef>
              <a:buNone/>
              <a:defRPr sz="600" b="0" i="0" u="none" strike="noStrike" cap="none">
                <a:solidFill>
                  <a:srgbClr val="FFFFFF"/>
                </a:solidFill>
                <a:latin typeface="Cabin"/>
                <a:ea typeface="Cabin"/>
                <a:cs typeface="Cabin"/>
                <a:sym typeface="Cabin"/>
              </a:defRPr>
            </a:lvl6pPr>
            <a:lvl7pPr marL="0" marR="0" lvl="6" indent="0" algn="r" rtl="0">
              <a:spcBef>
                <a:spcPts val="0"/>
              </a:spcBef>
              <a:buNone/>
              <a:defRPr sz="600" b="0" i="0" u="none" strike="noStrike" cap="none">
                <a:solidFill>
                  <a:srgbClr val="FFFFFF"/>
                </a:solidFill>
                <a:latin typeface="Cabin"/>
                <a:ea typeface="Cabin"/>
                <a:cs typeface="Cabin"/>
                <a:sym typeface="Cabin"/>
              </a:defRPr>
            </a:lvl7pPr>
            <a:lvl8pPr marL="0" marR="0" lvl="7" indent="0" algn="r" rtl="0">
              <a:spcBef>
                <a:spcPts val="0"/>
              </a:spcBef>
              <a:buNone/>
              <a:defRPr sz="600" b="0" i="0" u="none" strike="noStrike" cap="none">
                <a:solidFill>
                  <a:srgbClr val="FFFFFF"/>
                </a:solidFill>
                <a:latin typeface="Cabin"/>
                <a:ea typeface="Cabin"/>
                <a:cs typeface="Cabin"/>
                <a:sym typeface="Cabin"/>
              </a:defRPr>
            </a:lvl8pPr>
            <a:lvl9pPr marL="0" marR="0" lvl="8" indent="0" algn="r" rtl="0">
              <a:spcBef>
                <a:spcPts val="0"/>
              </a:spcBef>
              <a:buNone/>
              <a:defRPr sz="600" b="0" i="0" u="none" strike="noStrike" cap="none">
                <a:solidFill>
                  <a:srgbClr val="FFFFFF"/>
                </a:solidFill>
                <a:latin typeface="Cabin"/>
                <a:ea typeface="Cabin"/>
                <a:cs typeface="Cabin"/>
                <a:sym typeface="Cabin"/>
              </a:defRPr>
            </a:lvl9pPr>
          </a:lstStyle>
          <a:p>
            <a:pPr marL="0" lvl="0" indent="0" algn="r" rtl="0">
              <a:spcBef>
                <a:spcPts val="0"/>
              </a:spcBef>
              <a:spcAft>
                <a:spcPts val="0"/>
              </a:spcAft>
              <a:buNone/>
            </a:pPr>
            <a:fld id="{00000000-1234-1234-1234-123412341234}" type="slidenum">
              <a:rPr lang="en"/>
              <a:t>‹#›</a:t>
            </a:fld>
            <a:endParaRPr/>
          </a:p>
        </p:txBody>
      </p:sp>
      <p:sp>
        <p:nvSpPr>
          <p:cNvPr id="111" name="Google Shape;111;p19"/>
          <p:cNvSpPr txBox="1">
            <a:spLocks noGrp="1"/>
          </p:cNvSpPr>
          <p:nvPr>
            <p:ph type="ctrTitle"/>
          </p:nvPr>
        </p:nvSpPr>
        <p:spPr>
          <a:xfrm>
            <a:off x="376150" y="1869394"/>
            <a:ext cx="5486400" cy="1200300"/>
          </a:xfrm>
          <a:prstGeom prst="rect">
            <a:avLst/>
          </a:prstGeom>
          <a:noFill/>
          <a:ln>
            <a:noFill/>
          </a:ln>
        </p:spPr>
        <p:txBody>
          <a:bodyPr spcFirstLastPara="1" wrap="square" lIns="91175" tIns="91175" rIns="91175" bIns="91175" anchor="b" anchorCtr="0">
            <a:noAutofit/>
          </a:bodyPr>
          <a:lstStyle>
            <a:lvl1pPr marL="0" marR="0" lvl="0" indent="0" algn="l" rtl="0">
              <a:spcBef>
                <a:spcPts val="0"/>
              </a:spcBef>
              <a:spcAft>
                <a:spcPts val="0"/>
              </a:spcAft>
              <a:buClr>
                <a:schemeClr val="dk2"/>
              </a:buClr>
              <a:buSzPts val="1400"/>
              <a:buFont typeface="Gill Sans"/>
              <a:buNone/>
              <a:defRPr sz="3200" i="0" u="none" strike="noStrike" cap="none">
                <a:solidFill>
                  <a:schemeClr val="dk2"/>
                </a:solidFill>
                <a:latin typeface="Gill Sans"/>
                <a:ea typeface="Gill Sans"/>
                <a:cs typeface="Gill Sans"/>
                <a:sym typeface="Gill Sans"/>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
        <p:nvSpPr>
          <p:cNvPr id="112" name="Google Shape;112;p19"/>
          <p:cNvSpPr txBox="1">
            <a:spLocks noGrp="1"/>
          </p:cNvSpPr>
          <p:nvPr>
            <p:ph type="subTitle" idx="1"/>
          </p:nvPr>
        </p:nvSpPr>
        <p:spPr>
          <a:xfrm>
            <a:off x="376150" y="3355294"/>
            <a:ext cx="3429000" cy="1200300"/>
          </a:xfrm>
          <a:prstGeom prst="rect">
            <a:avLst/>
          </a:prstGeom>
          <a:noFill/>
          <a:ln>
            <a:noFill/>
          </a:ln>
        </p:spPr>
        <p:txBody>
          <a:bodyPr spcFirstLastPara="1" wrap="square" lIns="91175" tIns="91175" rIns="91175" bIns="91175" anchor="t" anchorCtr="0">
            <a:noAutofit/>
          </a:bodyPr>
          <a:lstStyle>
            <a:lvl1pPr marL="0" marR="0" lvl="0" indent="0" algn="l" rtl="0">
              <a:spcBef>
                <a:spcPts val="0"/>
              </a:spcBef>
              <a:spcAft>
                <a:spcPts val="0"/>
              </a:spcAft>
              <a:buClr>
                <a:schemeClr val="dk2"/>
              </a:buClr>
              <a:buSzPts val="1600"/>
              <a:buFont typeface="Gill Sans"/>
              <a:buNone/>
              <a:defRPr sz="1800" i="0" u="none" strike="noStrike" cap="none">
                <a:solidFill>
                  <a:schemeClr val="dk2"/>
                </a:solidFill>
                <a:latin typeface="Gill Sans"/>
                <a:ea typeface="Gill Sans"/>
                <a:cs typeface="Gill Sans"/>
                <a:sym typeface="Gill Sans"/>
              </a:defRPr>
            </a:lvl1pPr>
            <a:lvl2pPr marL="457200" marR="0" lvl="1" indent="0" algn="ctr" rtl="0">
              <a:spcBef>
                <a:spcPts val="1200"/>
              </a:spcBef>
              <a:spcAft>
                <a:spcPts val="0"/>
              </a:spcAft>
              <a:buClr>
                <a:srgbClr val="888888"/>
              </a:buClr>
              <a:buSzPts val="1600"/>
              <a:buFont typeface="Gill Sans"/>
              <a:buNone/>
              <a:defRPr sz="2000" i="0" u="none" strike="noStrike" cap="none">
                <a:solidFill>
                  <a:srgbClr val="888888"/>
                </a:solidFill>
                <a:latin typeface="Gill Sans"/>
                <a:ea typeface="Gill Sans"/>
                <a:cs typeface="Gill Sans"/>
                <a:sym typeface="Gill Sans"/>
              </a:defRPr>
            </a:lvl2pPr>
            <a:lvl3pPr marL="914400" marR="0" lvl="2" indent="0" algn="ctr" rtl="0">
              <a:spcBef>
                <a:spcPts val="1200"/>
              </a:spcBef>
              <a:spcAft>
                <a:spcPts val="0"/>
              </a:spcAft>
              <a:buClr>
                <a:srgbClr val="888888"/>
              </a:buClr>
              <a:buSzPts val="1800"/>
              <a:buFont typeface="Gill Sans"/>
              <a:buNone/>
              <a:defRPr sz="1800" i="0" u="none" strike="noStrike" cap="none">
                <a:solidFill>
                  <a:srgbClr val="888888"/>
                </a:solidFill>
                <a:latin typeface="Gill Sans"/>
                <a:ea typeface="Gill Sans"/>
                <a:cs typeface="Gill Sans"/>
                <a:sym typeface="Gill Sans"/>
              </a:defRPr>
            </a:lvl3pPr>
            <a:lvl4pPr marL="1371600" marR="0" lvl="3" indent="0" algn="ctr" rtl="0">
              <a:spcBef>
                <a:spcPts val="300"/>
              </a:spcBef>
              <a:spcAft>
                <a:spcPts val="0"/>
              </a:spcAft>
              <a:buClr>
                <a:srgbClr val="888888"/>
              </a:buClr>
              <a:buSzPts val="1600"/>
              <a:buFont typeface="Gill Sans"/>
              <a:buNone/>
              <a:defRPr sz="1600" i="0" u="none" strike="noStrike" cap="none">
                <a:solidFill>
                  <a:srgbClr val="888888"/>
                </a:solidFill>
                <a:latin typeface="Gill Sans"/>
                <a:ea typeface="Gill Sans"/>
                <a:cs typeface="Gill Sans"/>
                <a:sym typeface="Gill Sans"/>
              </a:defRPr>
            </a:lvl4pPr>
            <a:lvl5pPr marL="1816100" marR="0" lvl="4" indent="0" algn="ctr" rtl="0">
              <a:spcBef>
                <a:spcPts val="300"/>
              </a:spcBef>
              <a:spcAft>
                <a:spcPts val="0"/>
              </a:spcAft>
              <a:buClr>
                <a:srgbClr val="888888"/>
              </a:buClr>
              <a:buSzPts val="1400"/>
              <a:buFont typeface="Gill Sans"/>
              <a:buNone/>
              <a:defRPr sz="1400" i="0" u="none" strike="noStrike" cap="none">
                <a:solidFill>
                  <a:srgbClr val="888888"/>
                </a:solidFill>
                <a:latin typeface="Gill Sans"/>
                <a:ea typeface="Gill Sans"/>
                <a:cs typeface="Gill Sans"/>
                <a:sym typeface="Gill Sans"/>
              </a:defRPr>
            </a:lvl5pPr>
            <a:lvl6pPr marL="2273300" marR="0" lvl="5" indent="0" algn="ctr" rtl="0">
              <a:spcBef>
                <a:spcPts val="400"/>
              </a:spcBef>
              <a:spcAft>
                <a:spcPts val="0"/>
              </a:spcAft>
              <a:buClr>
                <a:srgbClr val="888888"/>
              </a:buClr>
              <a:buSzPts val="2000"/>
              <a:buFont typeface="Gill Sans"/>
              <a:buNone/>
              <a:defRPr sz="2000" i="0" u="none" strike="noStrike" cap="none">
                <a:solidFill>
                  <a:srgbClr val="888888"/>
                </a:solidFill>
                <a:latin typeface="Gill Sans"/>
                <a:ea typeface="Gill Sans"/>
                <a:cs typeface="Gill Sans"/>
                <a:sym typeface="Gill Sans"/>
              </a:defRPr>
            </a:lvl6pPr>
            <a:lvl7pPr marL="2730500" marR="0" lvl="6" indent="0" algn="ctr" rtl="0">
              <a:spcBef>
                <a:spcPts val="400"/>
              </a:spcBef>
              <a:spcAft>
                <a:spcPts val="0"/>
              </a:spcAft>
              <a:buClr>
                <a:srgbClr val="888888"/>
              </a:buClr>
              <a:buSzPts val="2000"/>
              <a:buFont typeface="Gill Sans"/>
              <a:buNone/>
              <a:defRPr sz="2000" i="0" u="none" strike="noStrike" cap="none">
                <a:solidFill>
                  <a:srgbClr val="888888"/>
                </a:solidFill>
                <a:latin typeface="Gill Sans"/>
                <a:ea typeface="Gill Sans"/>
                <a:cs typeface="Gill Sans"/>
                <a:sym typeface="Gill Sans"/>
              </a:defRPr>
            </a:lvl7pPr>
            <a:lvl8pPr marL="3187700" marR="0" lvl="7" indent="0" algn="ctr" rtl="0">
              <a:spcBef>
                <a:spcPts val="400"/>
              </a:spcBef>
              <a:spcAft>
                <a:spcPts val="0"/>
              </a:spcAft>
              <a:buClr>
                <a:srgbClr val="888888"/>
              </a:buClr>
              <a:buSzPts val="2000"/>
              <a:buFont typeface="Gill Sans"/>
              <a:buNone/>
              <a:defRPr sz="2000" i="0" u="none" strike="noStrike" cap="none">
                <a:solidFill>
                  <a:srgbClr val="888888"/>
                </a:solidFill>
                <a:latin typeface="Gill Sans"/>
                <a:ea typeface="Gill Sans"/>
                <a:cs typeface="Gill Sans"/>
                <a:sym typeface="Gill Sans"/>
              </a:defRPr>
            </a:lvl8pPr>
            <a:lvl9pPr marL="3644900" marR="0" lvl="8" indent="0" algn="ctr" rtl="0">
              <a:spcBef>
                <a:spcPts val="400"/>
              </a:spcBef>
              <a:spcAft>
                <a:spcPts val="0"/>
              </a:spcAft>
              <a:buClr>
                <a:srgbClr val="888888"/>
              </a:buClr>
              <a:buSzPts val="2000"/>
              <a:buFont typeface="Gill Sans"/>
              <a:buNone/>
              <a:defRPr sz="2000" i="0" u="none" strike="noStrike" cap="none">
                <a:solidFill>
                  <a:srgbClr val="888888"/>
                </a:solidFill>
                <a:latin typeface="Gill Sans"/>
                <a:ea typeface="Gill Sans"/>
                <a:cs typeface="Gill Sans"/>
                <a:sym typeface="Gill Sans"/>
              </a:defRPr>
            </a:lvl9pPr>
          </a:lstStyle>
          <a:p>
            <a:endParaRPr/>
          </a:p>
        </p:txBody>
      </p:sp>
      <p:cxnSp>
        <p:nvCxnSpPr>
          <p:cNvPr id="113" name="Google Shape;113;p19"/>
          <p:cNvCxnSpPr/>
          <p:nvPr/>
        </p:nvCxnSpPr>
        <p:spPr>
          <a:xfrm>
            <a:off x="452350" y="3183844"/>
            <a:ext cx="320100" cy="0"/>
          </a:xfrm>
          <a:prstGeom prst="straightConnector1">
            <a:avLst/>
          </a:prstGeom>
          <a:noFill/>
          <a:ln w="19050" cap="flat" cmpd="sng">
            <a:solidFill>
              <a:schemeClr val="accent1"/>
            </a:solidFill>
            <a:prstDash val="solid"/>
            <a:round/>
            <a:headEnd type="none" w="sm" len="sm"/>
            <a:tailEnd type="none" w="sm" len="sm"/>
          </a:ln>
        </p:spPr>
      </p:cxnSp>
      <p:pic>
        <p:nvPicPr>
          <p:cNvPr id="114" name="Google Shape;114;p19" descr="USAID_Logo_White_v02.png"/>
          <p:cNvPicPr preferRelativeResize="0"/>
          <p:nvPr/>
        </p:nvPicPr>
        <p:blipFill rotWithShape="1">
          <a:blip r:embed="rId3">
            <a:alphaModFix/>
          </a:blip>
          <a:srcRect/>
          <a:stretch/>
        </p:blipFill>
        <p:spPr>
          <a:xfrm>
            <a:off x="7435330" y="380013"/>
            <a:ext cx="1371600" cy="407700"/>
          </a:xfrm>
          <a:prstGeom prst="rect">
            <a:avLst/>
          </a:prstGeom>
          <a:noFill/>
          <a:ln>
            <a:noFill/>
          </a:ln>
          <a:effectLst>
            <a:outerShdw blurRad="254000" algn="tl" rotWithShape="0">
              <a:srgbClr val="000000">
                <a:alpha val="20000"/>
              </a:srgbClr>
            </a:outerShdw>
          </a:effectLst>
        </p:spPr>
      </p:pic>
      <p:pic>
        <p:nvPicPr>
          <p:cNvPr id="115" name="Google Shape;115;p19"/>
          <p:cNvPicPr preferRelativeResize="0"/>
          <p:nvPr/>
        </p:nvPicPr>
        <p:blipFill rotWithShape="1">
          <a:blip r:embed="rId4">
            <a:alphaModFix/>
          </a:blip>
          <a:srcRect/>
          <a:stretch/>
        </p:blipFill>
        <p:spPr>
          <a:xfrm>
            <a:off x="240300" y="273914"/>
            <a:ext cx="2045700" cy="734400"/>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1_Cover - Full Red">
  <p:cSld name="1_Cover - Full Red">
    <p:bg>
      <p:bgPr>
        <a:solidFill>
          <a:srgbClr val="002F6C"/>
        </a:solidFill>
        <a:effectLst/>
      </p:bgPr>
    </p:bg>
    <p:spTree>
      <p:nvGrpSpPr>
        <p:cNvPr id="1" name="Shape 116"/>
        <p:cNvGrpSpPr/>
        <p:nvPr/>
      </p:nvGrpSpPr>
      <p:grpSpPr>
        <a:xfrm>
          <a:off x="0" y="0"/>
          <a:ext cx="0" cy="0"/>
          <a:chOff x="0" y="0"/>
          <a:chExt cx="0" cy="0"/>
        </a:xfrm>
      </p:grpSpPr>
      <p:sp>
        <p:nvSpPr>
          <p:cNvPr id="117" name="Google Shape;117;p20"/>
          <p:cNvSpPr txBox="1">
            <a:spLocks noGrp="1"/>
          </p:cNvSpPr>
          <p:nvPr>
            <p:ph type="sldNum" idx="12"/>
          </p:nvPr>
        </p:nvSpPr>
        <p:spPr>
          <a:xfrm>
            <a:off x="6858000" y="4806072"/>
            <a:ext cx="2133600" cy="184800"/>
          </a:xfrm>
          <a:prstGeom prst="rect">
            <a:avLst/>
          </a:prstGeom>
          <a:noFill/>
          <a:ln>
            <a:noFill/>
          </a:ln>
        </p:spPr>
        <p:txBody>
          <a:bodyPr spcFirstLastPara="1" wrap="square" lIns="91175" tIns="45575" rIns="91175" bIns="45575" anchor="ctr" anchorCtr="0">
            <a:noAutofit/>
          </a:bodyPr>
          <a:lstStyle>
            <a:lvl1pPr marL="0" marR="0" lvl="0" indent="0" algn="r" rtl="0">
              <a:spcBef>
                <a:spcPts val="0"/>
              </a:spcBef>
              <a:buNone/>
              <a:defRPr sz="600" b="0" i="0" u="none" strike="noStrike" cap="none">
                <a:solidFill>
                  <a:srgbClr val="FFFFFF"/>
                </a:solidFill>
                <a:latin typeface="Cabin"/>
                <a:ea typeface="Cabin"/>
                <a:cs typeface="Cabin"/>
                <a:sym typeface="Cabin"/>
              </a:defRPr>
            </a:lvl1pPr>
            <a:lvl2pPr marL="0" marR="0" lvl="1" indent="0" algn="r" rtl="0">
              <a:spcBef>
                <a:spcPts val="0"/>
              </a:spcBef>
              <a:buNone/>
              <a:defRPr sz="600" b="0" i="0" u="none" strike="noStrike" cap="none">
                <a:solidFill>
                  <a:srgbClr val="FFFFFF"/>
                </a:solidFill>
                <a:latin typeface="Cabin"/>
                <a:ea typeface="Cabin"/>
                <a:cs typeface="Cabin"/>
                <a:sym typeface="Cabin"/>
              </a:defRPr>
            </a:lvl2pPr>
            <a:lvl3pPr marL="0" marR="0" lvl="2" indent="0" algn="r" rtl="0">
              <a:spcBef>
                <a:spcPts val="0"/>
              </a:spcBef>
              <a:buNone/>
              <a:defRPr sz="600" b="0" i="0" u="none" strike="noStrike" cap="none">
                <a:solidFill>
                  <a:srgbClr val="FFFFFF"/>
                </a:solidFill>
                <a:latin typeface="Cabin"/>
                <a:ea typeface="Cabin"/>
                <a:cs typeface="Cabin"/>
                <a:sym typeface="Cabin"/>
              </a:defRPr>
            </a:lvl3pPr>
            <a:lvl4pPr marL="0" marR="0" lvl="3" indent="0" algn="r" rtl="0">
              <a:spcBef>
                <a:spcPts val="0"/>
              </a:spcBef>
              <a:buNone/>
              <a:defRPr sz="600" b="0" i="0" u="none" strike="noStrike" cap="none">
                <a:solidFill>
                  <a:srgbClr val="FFFFFF"/>
                </a:solidFill>
                <a:latin typeface="Cabin"/>
                <a:ea typeface="Cabin"/>
                <a:cs typeface="Cabin"/>
                <a:sym typeface="Cabin"/>
              </a:defRPr>
            </a:lvl4pPr>
            <a:lvl5pPr marL="0" marR="0" lvl="4" indent="0" algn="r" rtl="0">
              <a:spcBef>
                <a:spcPts val="0"/>
              </a:spcBef>
              <a:buNone/>
              <a:defRPr sz="600" b="0" i="0" u="none" strike="noStrike" cap="none">
                <a:solidFill>
                  <a:srgbClr val="FFFFFF"/>
                </a:solidFill>
                <a:latin typeface="Cabin"/>
                <a:ea typeface="Cabin"/>
                <a:cs typeface="Cabin"/>
                <a:sym typeface="Cabin"/>
              </a:defRPr>
            </a:lvl5pPr>
            <a:lvl6pPr marL="0" marR="0" lvl="5" indent="0" algn="r" rtl="0">
              <a:spcBef>
                <a:spcPts val="0"/>
              </a:spcBef>
              <a:buNone/>
              <a:defRPr sz="600" b="0" i="0" u="none" strike="noStrike" cap="none">
                <a:solidFill>
                  <a:srgbClr val="FFFFFF"/>
                </a:solidFill>
                <a:latin typeface="Cabin"/>
                <a:ea typeface="Cabin"/>
                <a:cs typeface="Cabin"/>
                <a:sym typeface="Cabin"/>
              </a:defRPr>
            </a:lvl6pPr>
            <a:lvl7pPr marL="0" marR="0" lvl="6" indent="0" algn="r" rtl="0">
              <a:spcBef>
                <a:spcPts val="0"/>
              </a:spcBef>
              <a:buNone/>
              <a:defRPr sz="600" b="0" i="0" u="none" strike="noStrike" cap="none">
                <a:solidFill>
                  <a:srgbClr val="FFFFFF"/>
                </a:solidFill>
                <a:latin typeface="Cabin"/>
                <a:ea typeface="Cabin"/>
                <a:cs typeface="Cabin"/>
                <a:sym typeface="Cabin"/>
              </a:defRPr>
            </a:lvl7pPr>
            <a:lvl8pPr marL="0" marR="0" lvl="7" indent="0" algn="r" rtl="0">
              <a:spcBef>
                <a:spcPts val="0"/>
              </a:spcBef>
              <a:buNone/>
              <a:defRPr sz="600" b="0" i="0" u="none" strike="noStrike" cap="none">
                <a:solidFill>
                  <a:srgbClr val="FFFFFF"/>
                </a:solidFill>
                <a:latin typeface="Cabin"/>
                <a:ea typeface="Cabin"/>
                <a:cs typeface="Cabin"/>
                <a:sym typeface="Cabin"/>
              </a:defRPr>
            </a:lvl8pPr>
            <a:lvl9pPr marL="0" marR="0" lvl="8" indent="0" algn="r" rtl="0">
              <a:spcBef>
                <a:spcPts val="0"/>
              </a:spcBef>
              <a:buNone/>
              <a:defRPr sz="600" b="0" i="0" u="none" strike="noStrike" cap="none">
                <a:solidFill>
                  <a:srgbClr val="FFFFFF"/>
                </a:solidFill>
                <a:latin typeface="Cabin"/>
                <a:ea typeface="Cabin"/>
                <a:cs typeface="Cabin"/>
                <a:sym typeface="Cabin"/>
              </a:defRPr>
            </a:lvl9pPr>
          </a:lstStyle>
          <a:p>
            <a:pPr marL="0" lvl="0" indent="0" algn="r" rtl="0">
              <a:spcBef>
                <a:spcPts val="0"/>
              </a:spcBef>
              <a:spcAft>
                <a:spcPts val="0"/>
              </a:spcAft>
              <a:buNone/>
            </a:pPr>
            <a:fld id="{00000000-1234-1234-1234-123412341234}" type="slidenum">
              <a:rPr lang="en"/>
              <a:t>‹#›</a:t>
            </a:fld>
            <a:endParaRPr/>
          </a:p>
        </p:txBody>
      </p:sp>
      <p:sp>
        <p:nvSpPr>
          <p:cNvPr id="118" name="Google Shape;118;p20"/>
          <p:cNvSpPr txBox="1">
            <a:spLocks noGrp="1"/>
          </p:cNvSpPr>
          <p:nvPr>
            <p:ph type="ctrTitle"/>
          </p:nvPr>
        </p:nvSpPr>
        <p:spPr>
          <a:xfrm>
            <a:off x="685800" y="1589035"/>
            <a:ext cx="3886200" cy="1200300"/>
          </a:xfrm>
          <a:prstGeom prst="rect">
            <a:avLst/>
          </a:prstGeom>
          <a:noFill/>
          <a:ln>
            <a:noFill/>
          </a:ln>
        </p:spPr>
        <p:txBody>
          <a:bodyPr spcFirstLastPara="1" wrap="square" lIns="91175" tIns="91175" rIns="91175" bIns="91175" anchor="b" anchorCtr="0">
            <a:noAutofit/>
          </a:bodyPr>
          <a:lstStyle>
            <a:lvl1pPr marL="0" marR="0" lvl="0" indent="0" algn="l" rtl="0">
              <a:spcBef>
                <a:spcPts val="0"/>
              </a:spcBef>
              <a:spcAft>
                <a:spcPts val="0"/>
              </a:spcAft>
              <a:buClr>
                <a:schemeClr val="lt1"/>
              </a:buClr>
              <a:buSzPts val="1400"/>
              <a:buNone/>
              <a:defRPr sz="2400" i="0" u="none" strike="noStrike" cap="none">
                <a:solidFill>
                  <a:schemeClr val="lt1"/>
                </a:solidFill>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119" name="Google Shape;119;p20"/>
          <p:cNvSpPr txBox="1">
            <a:spLocks noGrp="1"/>
          </p:cNvSpPr>
          <p:nvPr>
            <p:ph type="subTitle" idx="1"/>
          </p:nvPr>
        </p:nvSpPr>
        <p:spPr>
          <a:xfrm>
            <a:off x="685800" y="3110247"/>
            <a:ext cx="3429000" cy="1200300"/>
          </a:xfrm>
          <a:prstGeom prst="rect">
            <a:avLst/>
          </a:prstGeom>
          <a:noFill/>
          <a:ln>
            <a:noFill/>
          </a:ln>
        </p:spPr>
        <p:txBody>
          <a:bodyPr spcFirstLastPara="1" wrap="square" lIns="91175" tIns="91175" rIns="91175" bIns="91175" anchor="t" anchorCtr="0">
            <a:noAutofit/>
          </a:bodyPr>
          <a:lstStyle>
            <a:lvl1pPr marL="0" marR="0" lvl="0" indent="0" algn="l" rtl="0">
              <a:spcBef>
                <a:spcPts val="0"/>
              </a:spcBef>
              <a:spcAft>
                <a:spcPts val="0"/>
              </a:spcAft>
              <a:buClr>
                <a:schemeClr val="lt1"/>
              </a:buClr>
              <a:buSzPts val="1600"/>
              <a:buNone/>
              <a:defRPr sz="1600" i="0" u="none" strike="noStrike" cap="none">
                <a:solidFill>
                  <a:schemeClr val="lt1"/>
                </a:solidFill>
              </a:defRPr>
            </a:lvl1pPr>
            <a:lvl2pPr marL="457200" marR="0" lvl="1" indent="0" algn="ctr" rtl="0">
              <a:spcBef>
                <a:spcPts val="800"/>
              </a:spcBef>
              <a:spcAft>
                <a:spcPts val="0"/>
              </a:spcAft>
              <a:buClr>
                <a:srgbClr val="888888"/>
              </a:buClr>
              <a:buSzPts val="1600"/>
              <a:buNone/>
              <a:defRPr sz="1600" i="0" u="none" strike="noStrike" cap="none">
                <a:solidFill>
                  <a:srgbClr val="888888"/>
                </a:solidFill>
              </a:defRPr>
            </a:lvl2pPr>
            <a:lvl3pPr marL="914400" marR="0" lvl="2" indent="0" algn="ctr" rtl="0">
              <a:spcBef>
                <a:spcPts val="800"/>
              </a:spcBef>
              <a:spcAft>
                <a:spcPts val="0"/>
              </a:spcAft>
              <a:buClr>
                <a:srgbClr val="888888"/>
              </a:buClr>
              <a:buSzPts val="1800"/>
              <a:buNone/>
              <a:defRPr sz="1800" i="0" u="none" strike="noStrike" cap="none">
                <a:solidFill>
                  <a:srgbClr val="888888"/>
                </a:solidFill>
              </a:defRPr>
            </a:lvl3pPr>
            <a:lvl4pPr marL="1371600" marR="0" lvl="3" indent="0" algn="ctr" rtl="0">
              <a:spcBef>
                <a:spcPts val="300"/>
              </a:spcBef>
              <a:spcAft>
                <a:spcPts val="0"/>
              </a:spcAft>
              <a:buClr>
                <a:srgbClr val="888888"/>
              </a:buClr>
              <a:buSzPts val="1600"/>
              <a:buNone/>
              <a:defRPr sz="1600" i="0" u="none" strike="noStrike" cap="none">
                <a:solidFill>
                  <a:srgbClr val="888888"/>
                </a:solidFill>
              </a:defRPr>
            </a:lvl4pPr>
            <a:lvl5pPr marL="1816100" marR="0" lvl="4" indent="0" algn="ctr" rtl="0">
              <a:spcBef>
                <a:spcPts val="300"/>
              </a:spcBef>
              <a:spcAft>
                <a:spcPts val="0"/>
              </a:spcAft>
              <a:buClr>
                <a:srgbClr val="888888"/>
              </a:buClr>
              <a:buSzPts val="1400"/>
              <a:buNone/>
              <a:defRPr sz="1400" i="0" u="none" strike="noStrike" cap="none">
                <a:solidFill>
                  <a:srgbClr val="888888"/>
                </a:solidFill>
              </a:defRPr>
            </a:lvl5pPr>
            <a:lvl6pPr marL="2273300" marR="0" lvl="5" indent="0" algn="ctr" rtl="0">
              <a:spcBef>
                <a:spcPts val="400"/>
              </a:spcBef>
              <a:spcAft>
                <a:spcPts val="0"/>
              </a:spcAft>
              <a:buClr>
                <a:srgbClr val="888888"/>
              </a:buClr>
              <a:buSzPts val="2000"/>
              <a:buNone/>
              <a:defRPr sz="2000" i="0" u="none" strike="noStrike" cap="none">
                <a:solidFill>
                  <a:srgbClr val="888888"/>
                </a:solidFill>
              </a:defRPr>
            </a:lvl6pPr>
            <a:lvl7pPr marL="2730500" marR="0" lvl="6" indent="0" algn="ctr" rtl="0">
              <a:spcBef>
                <a:spcPts val="400"/>
              </a:spcBef>
              <a:spcAft>
                <a:spcPts val="0"/>
              </a:spcAft>
              <a:buClr>
                <a:srgbClr val="888888"/>
              </a:buClr>
              <a:buSzPts val="2000"/>
              <a:buNone/>
              <a:defRPr sz="2000" i="0" u="none" strike="noStrike" cap="none">
                <a:solidFill>
                  <a:srgbClr val="888888"/>
                </a:solidFill>
              </a:defRPr>
            </a:lvl7pPr>
            <a:lvl8pPr marL="3187700" marR="0" lvl="7" indent="0" algn="ctr" rtl="0">
              <a:spcBef>
                <a:spcPts val="400"/>
              </a:spcBef>
              <a:spcAft>
                <a:spcPts val="0"/>
              </a:spcAft>
              <a:buClr>
                <a:srgbClr val="888888"/>
              </a:buClr>
              <a:buSzPts val="2000"/>
              <a:buNone/>
              <a:defRPr sz="2000" i="0" u="none" strike="noStrike" cap="none">
                <a:solidFill>
                  <a:srgbClr val="888888"/>
                </a:solidFill>
              </a:defRPr>
            </a:lvl8pPr>
            <a:lvl9pPr marL="3644900" marR="0" lvl="8" indent="0" algn="ctr" rtl="0">
              <a:spcBef>
                <a:spcPts val="400"/>
              </a:spcBef>
              <a:spcAft>
                <a:spcPts val="0"/>
              </a:spcAft>
              <a:buClr>
                <a:srgbClr val="888888"/>
              </a:buClr>
              <a:buSzPts val="2000"/>
              <a:buNone/>
              <a:defRPr sz="2000" i="0" u="none" strike="noStrike" cap="none">
                <a:solidFill>
                  <a:srgbClr val="888888"/>
                </a:solidFill>
              </a:defRPr>
            </a:lvl9pPr>
          </a:lstStyle>
          <a:p>
            <a:endParaRPr/>
          </a:p>
        </p:txBody>
      </p:sp>
      <p:cxnSp>
        <p:nvCxnSpPr>
          <p:cNvPr id="120" name="Google Shape;120;p20"/>
          <p:cNvCxnSpPr/>
          <p:nvPr/>
        </p:nvCxnSpPr>
        <p:spPr>
          <a:xfrm>
            <a:off x="746760" y="2949716"/>
            <a:ext cx="320100" cy="0"/>
          </a:xfrm>
          <a:prstGeom prst="straightConnector1">
            <a:avLst/>
          </a:prstGeom>
          <a:noFill/>
          <a:ln w="19050" cap="flat" cmpd="sng">
            <a:solidFill>
              <a:srgbClr val="FFFFFF"/>
            </a:solidFill>
            <a:prstDash val="solid"/>
            <a:round/>
            <a:headEnd type="none" w="sm" len="sm"/>
            <a:tailEnd type="none" w="sm" len="sm"/>
          </a:ln>
        </p:spPr>
      </p:cxnSp>
      <p:pic>
        <p:nvPicPr>
          <p:cNvPr id="121" name="Google Shape;121;p20" descr="USAID_Logo_White_v02.png"/>
          <p:cNvPicPr preferRelativeResize="0"/>
          <p:nvPr/>
        </p:nvPicPr>
        <p:blipFill rotWithShape="1">
          <a:blip r:embed="rId2">
            <a:alphaModFix/>
          </a:blip>
          <a:srcRect/>
          <a:stretch/>
        </p:blipFill>
        <p:spPr>
          <a:xfrm>
            <a:off x="7435330" y="380013"/>
            <a:ext cx="1371600" cy="407700"/>
          </a:xfrm>
          <a:prstGeom prst="rect">
            <a:avLst/>
          </a:prstGeom>
          <a:noFill/>
          <a:ln>
            <a:noFill/>
          </a:ln>
          <a:effectLst>
            <a:outerShdw blurRad="254000" algn="tl" rotWithShape="0">
              <a:srgbClr val="000000">
                <a:alpha val="20000"/>
              </a:srgbClr>
            </a:outerShdw>
          </a:effectLst>
        </p:spPr>
      </p:pic>
      <p:pic>
        <p:nvPicPr>
          <p:cNvPr id="122" name="Google Shape;122;p20"/>
          <p:cNvPicPr preferRelativeResize="0"/>
          <p:nvPr/>
        </p:nvPicPr>
        <p:blipFill rotWithShape="1">
          <a:blip r:embed="rId3">
            <a:alphaModFix/>
          </a:blip>
          <a:srcRect/>
          <a:stretch/>
        </p:blipFill>
        <p:spPr>
          <a:xfrm>
            <a:off x="240300" y="273914"/>
            <a:ext cx="2045700" cy="734400"/>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over - Full Red">
  <p:cSld name="Cover - Full Red">
    <p:bg>
      <p:bgPr>
        <a:solidFill>
          <a:srgbClr val="BA0C2F"/>
        </a:solidFill>
        <a:effectLst/>
      </p:bgPr>
    </p:bg>
    <p:spTree>
      <p:nvGrpSpPr>
        <p:cNvPr id="1" name="Shape 19"/>
        <p:cNvGrpSpPr/>
        <p:nvPr/>
      </p:nvGrpSpPr>
      <p:grpSpPr>
        <a:xfrm>
          <a:off x="0" y="0"/>
          <a:ext cx="0" cy="0"/>
          <a:chOff x="0" y="0"/>
          <a:chExt cx="0" cy="0"/>
        </a:xfrm>
      </p:grpSpPr>
      <p:sp>
        <p:nvSpPr>
          <p:cNvPr id="20" name="Google Shape;20;p3"/>
          <p:cNvSpPr txBox="1">
            <a:spLocks noGrp="1"/>
          </p:cNvSpPr>
          <p:nvPr>
            <p:ph type="sldNum" idx="12"/>
          </p:nvPr>
        </p:nvSpPr>
        <p:spPr>
          <a:xfrm>
            <a:off x="6858000" y="4806072"/>
            <a:ext cx="2133600" cy="184800"/>
          </a:xfrm>
          <a:prstGeom prst="rect">
            <a:avLst/>
          </a:prstGeom>
          <a:noFill/>
          <a:ln>
            <a:noFill/>
          </a:ln>
        </p:spPr>
        <p:txBody>
          <a:bodyPr spcFirstLastPara="1" wrap="square" lIns="91175" tIns="45575" rIns="91175" bIns="45575" anchor="ctr" anchorCtr="0">
            <a:noAutofit/>
          </a:bodyPr>
          <a:lstStyle>
            <a:lvl1pPr marL="0" marR="0" lvl="0" indent="0" algn="r" rtl="0">
              <a:spcBef>
                <a:spcPts val="0"/>
              </a:spcBef>
              <a:buNone/>
              <a:defRPr sz="600" b="0" i="0" u="none" strike="noStrike" cap="none">
                <a:solidFill>
                  <a:srgbClr val="FFFFFF"/>
                </a:solidFill>
                <a:latin typeface="Cabin"/>
                <a:ea typeface="Cabin"/>
                <a:cs typeface="Cabin"/>
                <a:sym typeface="Cabin"/>
              </a:defRPr>
            </a:lvl1pPr>
            <a:lvl2pPr marL="0" marR="0" lvl="1" indent="0" algn="r" rtl="0">
              <a:spcBef>
                <a:spcPts val="0"/>
              </a:spcBef>
              <a:buNone/>
              <a:defRPr sz="600" b="0" i="0" u="none" strike="noStrike" cap="none">
                <a:solidFill>
                  <a:srgbClr val="FFFFFF"/>
                </a:solidFill>
                <a:latin typeface="Cabin"/>
                <a:ea typeface="Cabin"/>
                <a:cs typeface="Cabin"/>
                <a:sym typeface="Cabin"/>
              </a:defRPr>
            </a:lvl2pPr>
            <a:lvl3pPr marL="0" marR="0" lvl="2" indent="0" algn="r" rtl="0">
              <a:spcBef>
                <a:spcPts val="0"/>
              </a:spcBef>
              <a:buNone/>
              <a:defRPr sz="600" b="0" i="0" u="none" strike="noStrike" cap="none">
                <a:solidFill>
                  <a:srgbClr val="FFFFFF"/>
                </a:solidFill>
                <a:latin typeface="Cabin"/>
                <a:ea typeface="Cabin"/>
                <a:cs typeface="Cabin"/>
                <a:sym typeface="Cabin"/>
              </a:defRPr>
            </a:lvl3pPr>
            <a:lvl4pPr marL="0" marR="0" lvl="3" indent="0" algn="r" rtl="0">
              <a:spcBef>
                <a:spcPts val="0"/>
              </a:spcBef>
              <a:buNone/>
              <a:defRPr sz="600" b="0" i="0" u="none" strike="noStrike" cap="none">
                <a:solidFill>
                  <a:srgbClr val="FFFFFF"/>
                </a:solidFill>
                <a:latin typeface="Cabin"/>
                <a:ea typeface="Cabin"/>
                <a:cs typeface="Cabin"/>
                <a:sym typeface="Cabin"/>
              </a:defRPr>
            </a:lvl4pPr>
            <a:lvl5pPr marL="0" marR="0" lvl="4" indent="0" algn="r" rtl="0">
              <a:spcBef>
                <a:spcPts val="0"/>
              </a:spcBef>
              <a:buNone/>
              <a:defRPr sz="600" b="0" i="0" u="none" strike="noStrike" cap="none">
                <a:solidFill>
                  <a:srgbClr val="FFFFFF"/>
                </a:solidFill>
                <a:latin typeface="Cabin"/>
                <a:ea typeface="Cabin"/>
                <a:cs typeface="Cabin"/>
                <a:sym typeface="Cabin"/>
              </a:defRPr>
            </a:lvl5pPr>
            <a:lvl6pPr marL="0" marR="0" lvl="5" indent="0" algn="r" rtl="0">
              <a:spcBef>
                <a:spcPts val="0"/>
              </a:spcBef>
              <a:buNone/>
              <a:defRPr sz="600" b="0" i="0" u="none" strike="noStrike" cap="none">
                <a:solidFill>
                  <a:srgbClr val="FFFFFF"/>
                </a:solidFill>
                <a:latin typeface="Cabin"/>
                <a:ea typeface="Cabin"/>
                <a:cs typeface="Cabin"/>
                <a:sym typeface="Cabin"/>
              </a:defRPr>
            </a:lvl6pPr>
            <a:lvl7pPr marL="0" marR="0" lvl="6" indent="0" algn="r" rtl="0">
              <a:spcBef>
                <a:spcPts val="0"/>
              </a:spcBef>
              <a:buNone/>
              <a:defRPr sz="600" b="0" i="0" u="none" strike="noStrike" cap="none">
                <a:solidFill>
                  <a:srgbClr val="FFFFFF"/>
                </a:solidFill>
                <a:latin typeface="Cabin"/>
                <a:ea typeface="Cabin"/>
                <a:cs typeface="Cabin"/>
                <a:sym typeface="Cabin"/>
              </a:defRPr>
            </a:lvl7pPr>
            <a:lvl8pPr marL="0" marR="0" lvl="7" indent="0" algn="r" rtl="0">
              <a:spcBef>
                <a:spcPts val="0"/>
              </a:spcBef>
              <a:buNone/>
              <a:defRPr sz="600" b="0" i="0" u="none" strike="noStrike" cap="none">
                <a:solidFill>
                  <a:srgbClr val="FFFFFF"/>
                </a:solidFill>
                <a:latin typeface="Cabin"/>
                <a:ea typeface="Cabin"/>
                <a:cs typeface="Cabin"/>
                <a:sym typeface="Cabin"/>
              </a:defRPr>
            </a:lvl8pPr>
            <a:lvl9pPr marL="0" marR="0" lvl="8" indent="0" algn="r" rtl="0">
              <a:spcBef>
                <a:spcPts val="0"/>
              </a:spcBef>
              <a:buNone/>
              <a:defRPr sz="600" b="0" i="0" u="none" strike="noStrike" cap="none">
                <a:solidFill>
                  <a:srgbClr val="FFFFFF"/>
                </a:solidFill>
                <a:latin typeface="Cabin"/>
                <a:ea typeface="Cabin"/>
                <a:cs typeface="Cabin"/>
                <a:sym typeface="Cabin"/>
              </a:defRPr>
            </a:lvl9pPr>
          </a:lstStyle>
          <a:p>
            <a:pPr marL="0" lvl="0" indent="0" algn="r" rtl="0">
              <a:spcBef>
                <a:spcPts val="0"/>
              </a:spcBef>
              <a:spcAft>
                <a:spcPts val="0"/>
              </a:spcAft>
              <a:buNone/>
            </a:pPr>
            <a:fld id="{00000000-1234-1234-1234-123412341234}" type="slidenum">
              <a:rPr lang="en"/>
              <a:t>‹#›</a:t>
            </a:fld>
            <a:endParaRPr/>
          </a:p>
        </p:txBody>
      </p:sp>
      <p:sp>
        <p:nvSpPr>
          <p:cNvPr id="21" name="Google Shape;21;p3"/>
          <p:cNvSpPr txBox="1">
            <a:spLocks noGrp="1"/>
          </p:cNvSpPr>
          <p:nvPr>
            <p:ph type="ctrTitle"/>
          </p:nvPr>
        </p:nvSpPr>
        <p:spPr>
          <a:xfrm>
            <a:off x="685800" y="1589035"/>
            <a:ext cx="3886200" cy="1200300"/>
          </a:xfrm>
          <a:prstGeom prst="rect">
            <a:avLst/>
          </a:prstGeom>
          <a:noFill/>
          <a:ln>
            <a:noFill/>
          </a:ln>
        </p:spPr>
        <p:txBody>
          <a:bodyPr spcFirstLastPara="1" wrap="square" lIns="91175" tIns="91175" rIns="91175" bIns="91175" anchor="b" anchorCtr="0">
            <a:noAutofit/>
          </a:bodyPr>
          <a:lstStyle>
            <a:lvl1pPr marL="0" marR="0" lvl="0" indent="0" algn="l" rtl="0">
              <a:spcBef>
                <a:spcPts val="0"/>
              </a:spcBef>
              <a:spcAft>
                <a:spcPts val="0"/>
              </a:spcAft>
              <a:buClr>
                <a:schemeClr val="lt1"/>
              </a:buClr>
              <a:buSzPts val="1400"/>
              <a:buNone/>
              <a:defRPr sz="2400" i="0" u="none" strike="noStrike" cap="none">
                <a:solidFill>
                  <a:schemeClr val="lt1"/>
                </a:solidFill>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22" name="Google Shape;22;p3"/>
          <p:cNvSpPr txBox="1">
            <a:spLocks noGrp="1"/>
          </p:cNvSpPr>
          <p:nvPr>
            <p:ph type="subTitle" idx="1"/>
          </p:nvPr>
        </p:nvSpPr>
        <p:spPr>
          <a:xfrm>
            <a:off x="685800" y="3110247"/>
            <a:ext cx="3429000" cy="1200300"/>
          </a:xfrm>
          <a:prstGeom prst="rect">
            <a:avLst/>
          </a:prstGeom>
          <a:noFill/>
          <a:ln>
            <a:noFill/>
          </a:ln>
        </p:spPr>
        <p:txBody>
          <a:bodyPr spcFirstLastPara="1" wrap="square" lIns="91175" tIns="91175" rIns="91175" bIns="91175" anchor="t" anchorCtr="0">
            <a:noAutofit/>
          </a:bodyPr>
          <a:lstStyle>
            <a:lvl1pPr marL="0" marR="0" lvl="0" indent="0" algn="l" rtl="0">
              <a:spcBef>
                <a:spcPts val="0"/>
              </a:spcBef>
              <a:spcAft>
                <a:spcPts val="0"/>
              </a:spcAft>
              <a:buClr>
                <a:schemeClr val="lt1"/>
              </a:buClr>
              <a:buSzPts val="1600"/>
              <a:buNone/>
              <a:defRPr sz="1600" i="0" u="none" strike="noStrike" cap="none">
                <a:solidFill>
                  <a:schemeClr val="lt1"/>
                </a:solidFill>
              </a:defRPr>
            </a:lvl1pPr>
            <a:lvl2pPr marL="457200" marR="0" lvl="1" indent="0" algn="ctr" rtl="0">
              <a:spcBef>
                <a:spcPts val="800"/>
              </a:spcBef>
              <a:spcAft>
                <a:spcPts val="0"/>
              </a:spcAft>
              <a:buClr>
                <a:srgbClr val="888888"/>
              </a:buClr>
              <a:buSzPts val="1600"/>
              <a:buNone/>
              <a:defRPr sz="1600" i="0" u="none" strike="noStrike" cap="none">
                <a:solidFill>
                  <a:srgbClr val="888888"/>
                </a:solidFill>
              </a:defRPr>
            </a:lvl2pPr>
            <a:lvl3pPr marL="914400" marR="0" lvl="2" indent="0" algn="ctr" rtl="0">
              <a:spcBef>
                <a:spcPts val="800"/>
              </a:spcBef>
              <a:spcAft>
                <a:spcPts val="0"/>
              </a:spcAft>
              <a:buClr>
                <a:srgbClr val="888888"/>
              </a:buClr>
              <a:buSzPts val="1800"/>
              <a:buNone/>
              <a:defRPr sz="1800" i="0" u="none" strike="noStrike" cap="none">
                <a:solidFill>
                  <a:srgbClr val="888888"/>
                </a:solidFill>
              </a:defRPr>
            </a:lvl3pPr>
            <a:lvl4pPr marL="1371600" marR="0" lvl="3" indent="0" algn="ctr" rtl="0">
              <a:spcBef>
                <a:spcPts val="300"/>
              </a:spcBef>
              <a:spcAft>
                <a:spcPts val="0"/>
              </a:spcAft>
              <a:buClr>
                <a:srgbClr val="888888"/>
              </a:buClr>
              <a:buSzPts val="1600"/>
              <a:buNone/>
              <a:defRPr sz="1600" i="0" u="none" strike="noStrike" cap="none">
                <a:solidFill>
                  <a:srgbClr val="888888"/>
                </a:solidFill>
              </a:defRPr>
            </a:lvl4pPr>
            <a:lvl5pPr marL="1816100" marR="0" lvl="4" indent="0" algn="ctr" rtl="0">
              <a:spcBef>
                <a:spcPts val="300"/>
              </a:spcBef>
              <a:spcAft>
                <a:spcPts val="0"/>
              </a:spcAft>
              <a:buClr>
                <a:srgbClr val="888888"/>
              </a:buClr>
              <a:buSzPts val="1400"/>
              <a:buNone/>
              <a:defRPr sz="1400" i="0" u="none" strike="noStrike" cap="none">
                <a:solidFill>
                  <a:srgbClr val="888888"/>
                </a:solidFill>
              </a:defRPr>
            </a:lvl5pPr>
            <a:lvl6pPr marL="2273300" marR="0" lvl="5" indent="0" algn="ctr" rtl="0">
              <a:spcBef>
                <a:spcPts val="400"/>
              </a:spcBef>
              <a:spcAft>
                <a:spcPts val="0"/>
              </a:spcAft>
              <a:buClr>
                <a:srgbClr val="888888"/>
              </a:buClr>
              <a:buSzPts val="2000"/>
              <a:buNone/>
              <a:defRPr sz="2000" i="0" u="none" strike="noStrike" cap="none">
                <a:solidFill>
                  <a:srgbClr val="888888"/>
                </a:solidFill>
              </a:defRPr>
            </a:lvl6pPr>
            <a:lvl7pPr marL="2730500" marR="0" lvl="6" indent="0" algn="ctr" rtl="0">
              <a:spcBef>
                <a:spcPts val="400"/>
              </a:spcBef>
              <a:spcAft>
                <a:spcPts val="0"/>
              </a:spcAft>
              <a:buClr>
                <a:srgbClr val="888888"/>
              </a:buClr>
              <a:buSzPts val="2000"/>
              <a:buNone/>
              <a:defRPr sz="2000" i="0" u="none" strike="noStrike" cap="none">
                <a:solidFill>
                  <a:srgbClr val="888888"/>
                </a:solidFill>
              </a:defRPr>
            </a:lvl7pPr>
            <a:lvl8pPr marL="3187700" marR="0" lvl="7" indent="0" algn="ctr" rtl="0">
              <a:spcBef>
                <a:spcPts val="400"/>
              </a:spcBef>
              <a:spcAft>
                <a:spcPts val="0"/>
              </a:spcAft>
              <a:buClr>
                <a:srgbClr val="888888"/>
              </a:buClr>
              <a:buSzPts val="2000"/>
              <a:buNone/>
              <a:defRPr sz="2000" i="0" u="none" strike="noStrike" cap="none">
                <a:solidFill>
                  <a:srgbClr val="888888"/>
                </a:solidFill>
              </a:defRPr>
            </a:lvl8pPr>
            <a:lvl9pPr marL="3644900" marR="0" lvl="8" indent="0" algn="ctr" rtl="0">
              <a:spcBef>
                <a:spcPts val="400"/>
              </a:spcBef>
              <a:spcAft>
                <a:spcPts val="0"/>
              </a:spcAft>
              <a:buClr>
                <a:srgbClr val="888888"/>
              </a:buClr>
              <a:buSzPts val="2000"/>
              <a:buNone/>
              <a:defRPr sz="2000" i="0" u="none" strike="noStrike" cap="none">
                <a:solidFill>
                  <a:srgbClr val="888888"/>
                </a:solidFill>
              </a:defRPr>
            </a:lvl9pPr>
          </a:lstStyle>
          <a:p>
            <a:endParaRPr/>
          </a:p>
        </p:txBody>
      </p:sp>
      <p:cxnSp>
        <p:nvCxnSpPr>
          <p:cNvPr id="23" name="Google Shape;23;p3"/>
          <p:cNvCxnSpPr/>
          <p:nvPr/>
        </p:nvCxnSpPr>
        <p:spPr>
          <a:xfrm>
            <a:off x="746760" y="2949716"/>
            <a:ext cx="320100" cy="0"/>
          </a:xfrm>
          <a:prstGeom prst="straightConnector1">
            <a:avLst/>
          </a:prstGeom>
          <a:noFill/>
          <a:ln w="19050" cap="flat" cmpd="sng">
            <a:solidFill>
              <a:srgbClr val="FFFFFF"/>
            </a:solidFill>
            <a:prstDash val="solid"/>
            <a:round/>
            <a:headEnd type="none" w="sm" len="sm"/>
            <a:tailEnd type="none" w="sm" len="sm"/>
          </a:ln>
        </p:spPr>
      </p:cxnSp>
      <p:pic>
        <p:nvPicPr>
          <p:cNvPr id="24" name="Google Shape;24;p3" descr="USAID_Logo_White_v02.png"/>
          <p:cNvPicPr preferRelativeResize="0"/>
          <p:nvPr/>
        </p:nvPicPr>
        <p:blipFill rotWithShape="1">
          <a:blip r:embed="rId2">
            <a:alphaModFix/>
          </a:blip>
          <a:srcRect/>
          <a:stretch/>
        </p:blipFill>
        <p:spPr>
          <a:xfrm>
            <a:off x="7435330" y="380013"/>
            <a:ext cx="1371600" cy="407700"/>
          </a:xfrm>
          <a:prstGeom prst="rect">
            <a:avLst/>
          </a:prstGeom>
          <a:noFill/>
          <a:ln>
            <a:noFill/>
          </a:ln>
          <a:effectLst>
            <a:outerShdw blurRad="254000" algn="tl" rotWithShape="0">
              <a:srgbClr val="000000">
                <a:alpha val="20000"/>
              </a:srgbClr>
            </a:outerShdw>
          </a:effectLst>
        </p:spPr>
      </p:pic>
      <p:pic>
        <p:nvPicPr>
          <p:cNvPr id="25" name="Google Shape;25;p3"/>
          <p:cNvPicPr preferRelativeResize="0"/>
          <p:nvPr/>
        </p:nvPicPr>
        <p:blipFill rotWithShape="1">
          <a:blip r:embed="rId3">
            <a:alphaModFix/>
          </a:blip>
          <a:srcRect/>
          <a:stretch/>
        </p:blipFill>
        <p:spPr>
          <a:xfrm>
            <a:off x="240300" y="273914"/>
            <a:ext cx="2045700" cy="734400"/>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1_Divider - Full Red">
  <p:cSld name="1_Divider - Full Red">
    <p:bg>
      <p:bgPr>
        <a:solidFill>
          <a:srgbClr val="002F6C"/>
        </a:solidFill>
        <a:effectLst/>
      </p:bgPr>
    </p:bg>
    <p:spTree>
      <p:nvGrpSpPr>
        <p:cNvPr id="1" name="Shape 123"/>
        <p:cNvGrpSpPr/>
        <p:nvPr/>
      </p:nvGrpSpPr>
      <p:grpSpPr>
        <a:xfrm>
          <a:off x="0" y="0"/>
          <a:ext cx="0" cy="0"/>
          <a:chOff x="0" y="0"/>
          <a:chExt cx="0" cy="0"/>
        </a:xfrm>
      </p:grpSpPr>
      <p:sp>
        <p:nvSpPr>
          <p:cNvPr id="124" name="Google Shape;124;p21"/>
          <p:cNvSpPr txBox="1">
            <a:spLocks noGrp="1"/>
          </p:cNvSpPr>
          <p:nvPr>
            <p:ph type="title"/>
          </p:nvPr>
        </p:nvSpPr>
        <p:spPr>
          <a:xfrm>
            <a:off x="1143000" y="530728"/>
            <a:ext cx="5486400" cy="458100"/>
          </a:xfrm>
          <a:prstGeom prst="rect">
            <a:avLst/>
          </a:prstGeom>
          <a:noFill/>
          <a:ln>
            <a:noFill/>
          </a:ln>
        </p:spPr>
        <p:txBody>
          <a:bodyPr spcFirstLastPara="1" wrap="square" lIns="91175" tIns="91175" rIns="91175" bIns="91175" anchor="t" anchorCtr="0">
            <a:noAutofit/>
          </a:bodyPr>
          <a:lstStyle>
            <a:lvl1pPr marL="0" marR="0" lvl="0" indent="0" algn="l" rtl="0">
              <a:spcBef>
                <a:spcPts val="0"/>
              </a:spcBef>
              <a:spcAft>
                <a:spcPts val="0"/>
              </a:spcAft>
              <a:buClr>
                <a:srgbClr val="FFFFFF"/>
              </a:buClr>
              <a:buSzPts val="1400"/>
              <a:buNone/>
              <a:defRPr sz="2400" i="0" u="none" strike="noStrike" cap="none">
                <a:solidFill>
                  <a:srgbClr val="FFFFFF"/>
                </a:solidFill>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125" name="Google Shape;125;p21"/>
          <p:cNvSpPr txBox="1">
            <a:spLocks noGrp="1"/>
          </p:cNvSpPr>
          <p:nvPr>
            <p:ph type="sldNum" idx="12"/>
          </p:nvPr>
        </p:nvSpPr>
        <p:spPr>
          <a:xfrm>
            <a:off x="6858000" y="4806072"/>
            <a:ext cx="2133600" cy="184800"/>
          </a:xfrm>
          <a:prstGeom prst="rect">
            <a:avLst/>
          </a:prstGeom>
          <a:noFill/>
          <a:ln>
            <a:noFill/>
          </a:ln>
        </p:spPr>
        <p:txBody>
          <a:bodyPr spcFirstLastPara="1" wrap="square" lIns="91175" tIns="45575" rIns="91175" bIns="45575" anchor="ctr" anchorCtr="0">
            <a:noAutofit/>
          </a:bodyPr>
          <a:lstStyle>
            <a:lvl1pPr marL="0" marR="0" lvl="0" indent="0" algn="r" rtl="0">
              <a:spcBef>
                <a:spcPts val="0"/>
              </a:spcBef>
              <a:buNone/>
              <a:defRPr sz="600" b="0" i="0" u="none" strike="noStrike" cap="none">
                <a:solidFill>
                  <a:srgbClr val="FFFFFF"/>
                </a:solidFill>
                <a:latin typeface="Cabin"/>
                <a:ea typeface="Cabin"/>
                <a:cs typeface="Cabin"/>
                <a:sym typeface="Cabin"/>
              </a:defRPr>
            </a:lvl1pPr>
            <a:lvl2pPr marL="0" marR="0" lvl="1" indent="0" algn="r" rtl="0">
              <a:spcBef>
                <a:spcPts val="0"/>
              </a:spcBef>
              <a:buNone/>
              <a:defRPr sz="600" b="0" i="0" u="none" strike="noStrike" cap="none">
                <a:solidFill>
                  <a:srgbClr val="FFFFFF"/>
                </a:solidFill>
                <a:latin typeface="Cabin"/>
                <a:ea typeface="Cabin"/>
                <a:cs typeface="Cabin"/>
                <a:sym typeface="Cabin"/>
              </a:defRPr>
            </a:lvl2pPr>
            <a:lvl3pPr marL="0" marR="0" lvl="2" indent="0" algn="r" rtl="0">
              <a:spcBef>
                <a:spcPts val="0"/>
              </a:spcBef>
              <a:buNone/>
              <a:defRPr sz="600" b="0" i="0" u="none" strike="noStrike" cap="none">
                <a:solidFill>
                  <a:srgbClr val="FFFFFF"/>
                </a:solidFill>
                <a:latin typeface="Cabin"/>
                <a:ea typeface="Cabin"/>
                <a:cs typeface="Cabin"/>
                <a:sym typeface="Cabin"/>
              </a:defRPr>
            </a:lvl3pPr>
            <a:lvl4pPr marL="0" marR="0" lvl="3" indent="0" algn="r" rtl="0">
              <a:spcBef>
                <a:spcPts val="0"/>
              </a:spcBef>
              <a:buNone/>
              <a:defRPr sz="600" b="0" i="0" u="none" strike="noStrike" cap="none">
                <a:solidFill>
                  <a:srgbClr val="FFFFFF"/>
                </a:solidFill>
                <a:latin typeface="Cabin"/>
                <a:ea typeface="Cabin"/>
                <a:cs typeface="Cabin"/>
                <a:sym typeface="Cabin"/>
              </a:defRPr>
            </a:lvl4pPr>
            <a:lvl5pPr marL="0" marR="0" lvl="4" indent="0" algn="r" rtl="0">
              <a:spcBef>
                <a:spcPts val="0"/>
              </a:spcBef>
              <a:buNone/>
              <a:defRPr sz="600" b="0" i="0" u="none" strike="noStrike" cap="none">
                <a:solidFill>
                  <a:srgbClr val="FFFFFF"/>
                </a:solidFill>
                <a:latin typeface="Cabin"/>
                <a:ea typeface="Cabin"/>
                <a:cs typeface="Cabin"/>
                <a:sym typeface="Cabin"/>
              </a:defRPr>
            </a:lvl5pPr>
            <a:lvl6pPr marL="0" marR="0" lvl="5" indent="0" algn="r" rtl="0">
              <a:spcBef>
                <a:spcPts val="0"/>
              </a:spcBef>
              <a:buNone/>
              <a:defRPr sz="600" b="0" i="0" u="none" strike="noStrike" cap="none">
                <a:solidFill>
                  <a:srgbClr val="FFFFFF"/>
                </a:solidFill>
                <a:latin typeface="Cabin"/>
                <a:ea typeface="Cabin"/>
                <a:cs typeface="Cabin"/>
                <a:sym typeface="Cabin"/>
              </a:defRPr>
            </a:lvl6pPr>
            <a:lvl7pPr marL="0" marR="0" lvl="6" indent="0" algn="r" rtl="0">
              <a:spcBef>
                <a:spcPts val="0"/>
              </a:spcBef>
              <a:buNone/>
              <a:defRPr sz="600" b="0" i="0" u="none" strike="noStrike" cap="none">
                <a:solidFill>
                  <a:srgbClr val="FFFFFF"/>
                </a:solidFill>
                <a:latin typeface="Cabin"/>
                <a:ea typeface="Cabin"/>
                <a:cs typeface="Cabin"/>
                <a:sym typeface="Cabin"/>
              </a:defRPr>
            </a:lvl7pPr>
            <a:lvl8pPr marL="0" marR="0" lvl="7" indent="0" algn="r" rtl="0">
              <a:spcBef>
                <a:spcPts val="0"/>
              </a:spcBef>
              <a:buNone/>
              <a:defRPr sz="600" b="0" i="0" u="none" strike="noStrike" cap="none">
                <a:solidFill>
                  <a:srgbClr val="FFFFFF"/>
                </a:solidFill>
                <a:latin typeface="Cabin"/>
                <a:ea typeface="Cabin"/>
                <a:cs typeface="Cabin"/>
                <a:sym typeface="Cabin"/>
              </a:defRPr>
            </a:lvl8pPr>
            <a:lvl9pPr marL="0" marR="0" lvl="8" indent="0" algn="r" rtl="0">
              <a:spcBef>
                <a:spcPts val="0"/>
              </a:spcBef>
              <a:buNone/>
              <a:defRPr sz="600" b="0" i="0" u="none" strike="noStrike" cap="none">
                <a:solidFill>
                  <a:srgbClr val="FFFFFF"/>
                </a:solidFill>
                <a:latin typeface="Cabin"/>
                <a:ea typeface="Cabin"/>
                <a:cs typeface="Cabin"/>
                <a:sym typeface="Cabin"/>
              </a:defRPr>
            </a:lvl9pPr>
          </a:lstStyle>
          <a:p>
            <a:pPr marL="0" lvl="0" indent="0" algn="r" rtl="0">
              <a:spcBef>
                <a:spcPts val="0"/>
              </a:spcBef>
              <a:spcAft>
                <a:spcPts val="0"/>
              </a:spcAft>
              <a:buNone/>
            </a:pPr>
            <a:fld id="{00000000-1234-1234-1234-123412341234}" type="slidenum">
              <a:rPr lang="en"/>
              <a:t>‹#›</a:t>
            </a:fld>
            <a:endParaRPr/>
          </a:p>
        </p:txBody>
      </p:sp>
      <p:pic>
        <p:nvPicPr>
          <p:cNvPr id="126" name="Google Shape;126;p21" descr="USAID_Logo_White_v02.png"/>
          <p:cNvPicPr preferRelativeResize="0"/>
          <p:nvPr/>
        </p:nvPicPr>
        <p:blipFill rotWithShape="1">
          <a:blip r:embed="rId2">
            <a:alphaModFix/>
          </a:blip>
          <a:srcRect/>
          <a:stretch/>
        </p:blipFill>
        <p:spPr>
          <a:xfrm>
            <a:off x="7481480" y="4289912"/>
            <a:ext cx="1371600" cy="407700"/>
          </a:xfrm>
          <a:prstGeom prst="rect">
            <a:avLst/>
          </a:prstGeom>
          <a:noFill/>
          <a:ln>
            <a:noFill/>
          </a:ln>
        </p:spPr>
      </p:pic>
      <p:cxnSp>
        <p:nvCxnSpPr>
          <p:cNvPr id="127" name="Google Shape;127;p21"/>
          <p:cNvCxnSpPr/>
          <p:nvPr/>
        </p:nvCxnSpPr>
        <p:spPr>
          <a:xfrm>
            <a:off x="746760" y="681915"/>
            <a:ext cx="320100" cy="0"/>
          </a:xfrm>
          <a:prstGeom prst="straightConnector1">
            <a:avLst/>
          </a:prstGeom>
          <a:noFill/>
          <a:ln w="19050" cap="flat" cmpd="sng">
            <a:solidFill>
              <a:srgbClr val="FFFFFF"/>
            </a:solidFill>
            <a:prstDash val="solid"/>
            <a:round/>
            <a:headEnd type="none" w="sm" len="sm"/>
            <a:tailEnd type="none" w="sm" len="sm"/>
          </a:ln>
          <a:effectLst>
            <a:outerShdw blurRad="254000" algn="tl" rotWithShape="0">
              <a:srgbClr val="000000">
                <a:alpha val="40000"/>
              </a:srgbClr>
            </a:outerShdw>
          </a:effectLst>
        </p:spPr>
      </p:cxnSp>
      <p:pic>
        <p:nvPicPr>
          <p:cNvPr id="128" name="Google Shape;128;p21"/>
          <p:cNvPicPr preferRelativeResize="0"/>
          <p:nvPr/>
        </p:nvPicPr>
        <p:blipFill rotWithShape="1">
          <a:blip r:embed="rId3">
            <a:alphaModFix/>
          </a:blip>
          <a:srcRect/>
          <a:stretch/>
        </p:blipFill>
        <p:spPr>
          <a:xfrm>
            <a:off x="196350" y="4126523"/>
            <a:ext cx="2045700" cy="734400"/>
          </a:xfrm>
          <a:prstGeom prst="rect">
            <a:avLst/>
          </a:prstGeom>
          <a:noFill/>
          <a:ln>
            <a:noFill/>
          </a:ln>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2_Red/Gray 1 Content">
  <p:cSld name="2_Red/Gray 1 Content">
    <p:bg>
      <p:bgPr>
        <a:solidFill>
          <a:srgbClr val="E7E7E5"/>
        </a:solidFill>
        <a:effectLst/>
      </p:bgPr>
    </p:bg>
    <p:spTree>
      <p:nvGrpSpPr>
        <p:cNvPr id="1" name="Shape 129"/>
        <p:cNvGrpSpPr/>
        <p:nvPr/>
      </p:nvGrpSpPr>
      <p:grpSpPr>
        <a:xfrm>
          <a:off x="0" y="0"/>
          <a:ext cx="0" cy="0"/>
          <a:chOff x="0" y="0"/>
          <a:chExt cx="0" cy="0"/>
        </a:xfrm>
      </p:grpSpPr>
      <p:sp>
        <p:nvSpPr>
          <p:cNvPr id="130" name="Google Shape;130;p22"/>
          <p:cNvSpPr txBox="1">
            <a:spLocks noGrp="1"/>
          </p:cNvSpPr>
          <p:nvPr>
            <p:ph type="sldNum" idx="12"/>
          </p:nvPr>
        </p:nvSpPr>
        <p:spPr>
          <a:xfrm>
            <a:off x="6858000" y="4806072"/>
            <a:ext cx="2133600" cy="184800"/>
          </a:xfrm>
          <a:prstGeom prst="rect">
            <a:avLst/>
          </a:prstGeom>
          <a:noFill/>
          <a:ln>
            <a:noFill/>
          </a:ln>
        </p:spPr>
        <p:txBody>
          <a:bodyPr spcFirstLastPara="1" wrap="square" lIns="91175" tIns="45575" rIns="91175" bIns="45575" anchor="ctr" anchorCtr="0">
            <a:noAutofit/>
          </a:bodyPr>
          <a:lstStyle>
            <a:lvl1pPr marL="0" marR="0" lvl="0" indent="0" algn="r" rtl="0">
              <a:spcBef>
                <a:spcPts val="0"/>
              </a:spcBef>
              <a:buNone/>
              <a:defRPr sz="600" b="0" i="0" u="none" strike="noStrike" cap="none">
                <a:solidFill>
                  <a:srgbClr val="6C6463"/>
                </a:solidFill>
                <a:latin typeface="Cabin"/>
                <a:ea typeface="Cabin"/>
                <a:cs typeface="Cabin"/>
                <a:sym typeface="Cabin"/>
              </a:defRPr>
            </a:lvl1pPr>
            <a:lvl2pPr marL="0" marR="0" lvl="1" indent="0" algn="r" rtl="0">
              <a:spcBef>
                <a:spcPts val="0"/>
              </a:spcBef>
              <a:buNone/>
              <a:defRPr sz="600" b="0" i="0" u="none" strike="noStrike" cap="none">
                <a:solidFill>
                  <a:srgbClr val="6C6463"/>
                </a:solidFill>
                <a:latin typeface="Cabin"/>
                <a:ea typeface="Cabin"/>
                <a:cs typeface="Cabin"/>
                <a:sym typeface="Cabin"/>
              </a:defRPr>
            </a:lvl2pPr>
            <a:lvl3pPr marL="0" marR="0" lvl="2" indent="0" algn="r" rtl="0">
              <a:spcBef>
                <a:spcPts val="0"/>
              </a:spcBef>
              <a:buNone/>
              <a:defRPr sz="600" b="0" i="0" u="none" strike="noStrike" cap="none">
                <a:solidFill>
                  <a:srgbClr val="6C6463"/>
                </a:solidFill>
                <a:latin typeface="Cabin"/>
                <a:ea typeface="Cabin"/>
                <a:cs typeface="Cabin"/>
                <a:sym typeface="Cabin"/>
              </a:defRPr>
            </a:lvl3pPr>
            <a:lvl4pPr marL="0" marR="0" lvl="3" indent="0" algn="r" rtl="0">
              <a:spcBef>
                <a:spcPts val="0"/>
              </a:spcBef>
              <a:buNone/>
              <a:defRPr sz="600" b="0" i="0" u="none" strike="noStrike" cap="none">
                <a:solidFill>
                  <a:srgbClr val="6C6463"/>
                </a:solidFill>
                <a:latin typeface="Cabin"/>
                <a:ea typeface="Cabin"/>
                <a:cs typeface="Cabin"/>
                <a:sym typeface="Cabin"/>
              </a:defRPr>
            </a:lvl4pPr>
            <a:lvl5pPr marL="0" marR="0" lvl="4" indent="0" algn="r" rtl="0">
              <a:spcBef>
                <a:spcPts val="0"/>
              </a:spcBef>
              <a:buNone/>
              <a:defRPr sz="600" b="0" i="0" u="none" strike="noStrike" cap="none">
                <a:solidFill>
                  <a:srgbClr val="6C6463"/>
                </a:solidFill>
                <a:latin typeface="Cabin"/>
                <a:ea typeface="Cabin"/>
                <a:cs typeface="Cabin"/>
                <a:sym typeface="Cabin"/>
              </a:defRPr>
            </a:lvl5pPr>
            <a:lvl6pPr marL="0" marR="0" lvl="5" indent="0" algn="r" rtl="0">
              <a:spcBef>
                <a:spcPts val="0"/>
              </a:spcBef>
              <a:buNone/>
              <a:defRPr sz="600" b="0" i="0" u="none" strike="noStrike" cap="none">
                <a:solidFill>
                  <a:srgbClr val="6C6463"/>
                </a:solidFill>
                <a:latin typeface="Cabin"/>
                <a:ea typeface="Cabin"/>
                <a:cs typeface="Cabin"/>
                <a:sym typeface="Cabin"/>
              </a:defRPr>
            </a:lvl6pPr>
            <a:lvl7pPr marL="0" marR="0" lvl="6" indent="0" algn="r" rtl="0">
              <a:spcBef>
                <a:spcPts val="0"/>
              </a:spcBef>
              <a:buNone/>
              <a:defRPr sz="600" b="0" i="0" u="none" strike="noStrike" cap="none">
                <a:solidFill>
                  <a:srgbClr val="6C6463"/>
                </a:solidFill>
                <a:latin typeface="Cabin"/>
                <a:ea typeface="Cabin"/>
                <a:cs typeface="Cabin"/>
                <a:sym typeface="Cabin"/>
              </a:defRPr>
            </a:lvl7pPr>
            <a:lvl8pPr marL="0" marR="0" lvl="7" indent="0" algn="r" rtl="0">
              <a:spcBef>
                <a:spcPts val="0"/>
              </a:spcBef>
              <a:buNone/>
              <a:defRPr sz="600" b="0" i="0" u="none" strike="noStrike" cap="none">
                <a:solidFill>
                  <a:srgbClr val="6C6463"/>
                </a:solidFill>
                <a:latin typeface="Cabin"/>
                <a:ea typeface="Cabin"/>
                <a:cs typeface="Cabin"/>
                <a:sym typeface="Cabin"/>
              </a:defRPr>
            </a:lvl8pPr>
            <a:lvl9pPr marL="0" marR="0" lvl="8" indent="0" algn="r" rtl="0">
              <a:spcBef>
                <a:spcPts val="0"/>
              </a:spcBef>
              <a:buNone/>
              <a:defRPr sz="600" b="0" i="0" u="none" strike="noStrike" cap="none">
                <a:solidFill>
                  <a:srgbClr val="6C6463"/>
                </a:solidFill>
                <a:latin typeface="Cabin"/>
                <a:ea typeface="Cabin"/>
                <a:cs typeface="Cabin"/>
                <a:sym typeface="Cabin"/>
              </a:defRPr>
            </a:lvl9pPr>
          </a:lstStyle>
          <a:p>
            <a:pPr marL="0" lvl="0" indent="0" algn="r" rtl="0">
              <a:spcBef>
                <a:spcPts val="0"/>
              </a:spcBef>
              <a:spcAft>
                <a:spcPts val="0"/>
              </a:spcAft>
              <a:buNone/>
            </a:pPr>
            <a:fld id="{00000000-1234-1234-1234-123412341234}" type="slidenum">
              <a:rPr lang="en"/>
              <a:t>‹#›</a:t>
            </a:fld>
            <a:endParaRPr/>
          </a:p>
        </p:txBody>
      </p:sp>
      <p:sp>
        <p:nvSpPr>
          <p:cNvPr id="131" name="Google Shape;131;p22"/>
          <p:cNvSpPr txBox="1">
            <a:spLocks noGrp="1"/>
          </p:cNvSpPr>
          <p:nvPr>
            <p:ph type="title"/>
          </p:nvPr>
        </p:nvSpPr>
        <p:spPr>
          <a:xfrm>
            <a:off x="686104" y="677485"/>
            <a:ext cx="7772400" cy="458100"/>
          </a:xfrm>
          <a:prstGeom prst="rect">
            <a:avLst/>
          </a:prstGeom>
          <a:noFill/>
          <a:ln>
            <a:noFill/>
          </a:ln>
        </p:spPr>
        <p:txBody>
          <a:bodyPr spcFirstLastPara="1" wrap="square" lIns="91175" tIns="91175" rIns="91175" bIns="91175" anchor="b" anchorCtr="0">
            <a:noAutofit/>
          </a:bodyPr>
          <a:lstStyle>
            <a:lvl1pPr marL="0" marR="0" lvl="0" indent="0" algn="l" rtl="0">
              <a:spcBef>
                <a:spcPts val="0"/>
              </a:spcBef>
              <a:spcAft>
                <a:spcPts val="0"/>
              </a:spcAft>
              <a:buClr>
                <a:schemeClr val="dk2"/>
              </a:buClr>
              <a:buSzPts val="1400"/>
              <a:buNone/>
              <a:defRPr sz="2400" i="0" u="none" strike="noStrike" cap="none">
                <a:solidFill>
                  <a:schemeClr val="dk2"/>
                </a:solidFill>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132" name="Google Shape;132;p22"/>
          <p:cNvSpPr txBox="1">
            <a:spLocks noGrp="1"/>
          </p:cNvSpPr>
          <p:nvPr>
            <p:ph type="body" idx="1"/>
          </p:nvPr>
        </p:nvSpPr>
        <p:spPr>
          <a:xfrm>
            <a:off x="685800" y="1286662"/>
            <a:ext cx="7772400" cy="3174900"/>
          </a:xfrm>
          <a:prstGeom prst="rect">
            <a:avLst/>
          </a:prstGeom>
          <a:noFill/>
          <a:ln>
            <a:noFill/>
          </a:ln>
        </p:spPr>
        <p:txBody>
          <a:bodyPr spcFirstLastPara="1" wrap="square" lIns="91175" tIns="91175" rIns="91175" bIns="91175" anchor="t" anchorCtr="0">
            <a:noAutofit/>
          </a:bodyPr>
          <a:lstStyle>
            <a:lvl1pPr marL="457200" marR="0" lvl="0" indent="-330200" algn="l" rtl="0">
              <a:lnSpc>
                <a:spcPct val="100000"/>
              </a:lnSpc>
              <a:spcBef>
                <a:spcPts val="0"/>
              </a:spcBef>
              <a:spcAft>
                <a:spcPts val="0"/>
              </a:spcAft>
              <a:buClr>
                <a:srgbClr val="6C6463"/>
              </a:buClr>
              <a:buSzPts val="1600"/>
              <a:buChar char="•"/>
              <a:defRPr sz="1600" i="0" u="none" strike="noStrike" cap="none">
                <a:solidFill>
                  <a:srgbClr val="6C6463"/>
                </a:solidFill>
              </a:defRPr>
            </a:lvl1pPr>
            <a:lvl2pPr marL="914400" marR="0" lvl="1" indent="-330200" algn="l" rtl="0">
              <a:spcBef>
                <a:spcPts val="800"/>
              </a:spcBef>
              <a:spcAft>
                <a:spcPts val="0"/>
              </a:spcAft>
              <a:buClr>
                <a:srgbClr val="6C6463"/>
              </a:buClr>
              <a:buSzPts val="1600"/>
              <a:buChar char="–"/>
              <a:defRPr sz="1600" i="0" u="none" strike="noStrike" cap="none">
                <a:solidFill>
                  <a:srgbClr val="6C6463"/>
                </a:solidFill>
              </a:defRPr>
            </a:lvl2pPr>
            <a:lvl3pPr marL="1371600" marR="0" lvl="2" indent="-342900" algn="l" rtl="0">
              <a:spcBef>
                <a:spcPts val="800"/>
              </a:spcBef>
              <a:spcAft>
                <a:spcPts val="0"/>
              </a:spcAft>
              <a:buClr>
                <a:srgbClr val="6C6463"/>
              </a:buClr>
              <a:buSzPts val="1800"/>
              <a:buChar char="•"/>
              <a:defRPr sz="1800" i="0" u="none" strike="noStrike" cap="none">
                <a:solidFill>
                  <a:srgbClr val="6C6463"/>
                </a:solidFill>
              </a:defRPr>
            </a:lvl3pPr>
            <a:lvl4pPr marL="1828800" marR="0" lvl="3" indent="-330200" algn="l" rtl="0">
              <a:spcBef>
                <a:spcPts val="300"/>
              </a:spcBef>
              <a:spcAft>
                <a:spcPts val="0"/>
              </a:spcAft>
              <a:buClr>
                <a:srgbClr val="6C6463"/>
              </a:buClr>
              <a:buSzPts val="1600"/>
              <a:buChar char="–"/>
              <a:defRPr sz="1600" i="0" u="none" strike="noStrike" cap="none">
                <a:solidFill>
                  <a:srgbClr val="6C6463"/>
                </a:solidFill>
              </a:defRPr>
            </a:lvl4pPr>
            <a:lvl5pPr marL="2286000" marR="0" lvl="4" indent="-317500" algn="l" rtl="0">
              <a:spcBef>
                <a:spcPts val="300"/>
              </a:spcBef>
              <a:spcAft>
                <a:spcPts val="0"/>
              </a:spcAft>
              <a:buClr>
                <a:srgbClr val="6C6463"/>
              </a:buClr>
              <a:buSzPts val="1400"/>
              <a:buChar char="»"/>
              <a:defRPr sz="1400" i="0" u="none" strike="noStrike" cap="none">
                <a:solidFill>
                  <a:srgbClr val="6C6463"/>
                </a:solidFill>
              </a:defRPr>
            </a:lvl5pPr>
            <a:lvl6pPr marL="2743200" marR="0" lvl="5" indent="-355600" algn="l" rtl="0">
              <a:spcBef>
                <a:spcPts val="400"/>
              </a:spcBef>
              <a:spcAft>
                <a:spcPts val="0"/>
              </a:spcAft>
              <a:buClr>
                <a:schemeClr val="dk1"/>
              </a:buClr>
              <a:buSzPts val="2000"/>
              <a:buChar char="•"/>
              <a:defRPr sz="2000" i="0" u="none" strike="noStrike" cap="none">
                <a:solidFill>
                  <a:schemeClr val="dk1"/>
                </a:solidFill>
              </a:defRPr>
            </a:lvl6pPr>
            <a:lvl7pPr marL="3200400" marR="0" lvl="6" indent="-355600" algn="l" rtl="0">
              <a:spcBef>
                <a:spcPts val="400"/>
              </a:spcBef>
              <a:spcAft>
                <a:spcPts val="0"/>
              </a:spcAft>
              <a:buClr>
                <a:schemeClr val="dk1"/>
              </a:buClr>
              <a:buSzPts val="2000"/>
              <a:buChar char="•"/>
              <a:defRPr sz="2000" i="0" u="none" strike="noStrike" cap="none">
                <a:solidFill>
                  <a:schemeClr val="dk1"/>
                </a:solidFill>
              </a:defRPr>
            </a:lvl7pPr>
            <a:lvl8pPr marL="3657600" marR="0" lvl="7" indent="-355600" algn="l" rtl="0">
              <a:spcBef>
                <a:spcPts val="400"/>
              </a:spcBef>
              <a:spcAft>
                <a:spcPts val="0"/>
              </a:spcAft>
              <a:buClr>
                <a:schemeClr val="dk1"/>
              </a:buClr>
              <a:buSzPts val="2000"/>
              <a:buChar char="•"/>
              <a:defRPr sz="2000" i="0" u="none" strike="noStrike" cap="none">
                <a:solidFill>
                  <a:schemeClr val="dk1"/>
                </a:solidFill>
              </a:defRPr>
            </a:lvl8pPr>
            <a:lvl9pPr marL="4114800" marR="0" lvl="8" indent="-355600" algn="l" rtl="0">
              <a:spcBef>
                <a:spcPts val="400"/>
              </a:spcBef>
              <a:spcAft>
                <a:spcPts val="0"/>
              </a:spcAft>
              <a:buClr>
                <a:schemeClr val="dk1"/>
              </a:buClr>
              <a:buSzPts val="2000"/>
              <a:buChar char="•"/>
              <a:defRPr sz="2000" i="0" u="none" strike="noStrike" cap="none">
                <a:solidFill>
                  <a:schemeClr val="dk1"/>
                </a:solidFill>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2_Red/Gray 2 Content">
  <p:cSld name="2_Red/Gray 2 Content">
    <p:bg>
      <p:bgPr>
        <a:solidFill>
          <a:srgbClr val="E7E7E5"/>
        </a:solidFill>
        <a:effectLst/>
      </p:bgPr>
    </p:bg>
    <p:spTree>
      <p:nvGrpSpPr>
        <p:cNvPr id="1" name="Shape 133"/>
        <p:cNvGrpSpPr/>
        <p:nvPr/>
      </p:nvGrpSpPr>
      <p:grpSpPr>
        <a:xfrm>
          <a:off x="0" y="0"/>
          <a:ext cx="0" cy="0"/>
          <a:chOff x="0" y="0"/>
          <a:chExt cx="0" cy="0"/>
        </a:xfrm>
      </p:grpSpPr>
      <p:sp>
        <p:nvSpPr>
          <p:cNvPr id="134" name="Google Shape;134;p23"/>
          <p:cNvSpPr txBox="1">
            <a:spLocks noGrp="1"/>
          </p:cNvSpPr>
          <p:nvPr>
            <p:ph type="body" idx="1"/>
          </p:nvPr>
        </p:nvSpPr>
        <p:spPr>
          <a:xfrm>
            <a:off x="686104" y="1286662"/>
            <a:ext cx="3809700" cy="3174900"/>
          </a:xfrm>
          <a:prstGeom prst="rect">
            <a:avLst/>
          </a:prstGeom>
          <a:noFill/>
          <a:ln>
            <a:noFill/>
          </a:ln>
        </p:spPr>
        <p:txBody>
          <a:bodyPr spcFirstLastPara="1" wrap="square" lIns="91175" tIns="91175" rIns="91175" bIns="91175" anchor="t" anchorCtr="0">
            <a:noAutofit/>
          </a:bodyPr>
          <a:lstStyle>
            <a:lvl1pPr marL="457200" marR="0" lvl="0" indent="-330200" algn="l" rtl="0">
              <a:spcBef>
                <a:spcPts val="0"/>
              </a:spcBef>
              <a:spcAft>
                <a:spcPts val="0"/>
              </a:spcAft>
              <a:buClr>
                <a:srgbClr val="6C6463"/>
              </a:buClr>
              <a:buSzPts val="1600"/>
              <a:buChar char="•"/>
              <a:defRPr sz="1600" i="0" u="none" strike="noStrike" cap="none">
                <a:solidFill>
                  <a:srgbClr val="6C6463"/>
                </a:solidFill>
              </a:defRPr>
            </a:lvl1pPr>
            <a:lvl2pPr marL="914400" marR="0" lvl="1" indent="-330200" algn="l" rtl="0">
              <a:spcBef>
                <a:spcPts val="800"/>
              </a:spcBef>
              <a:spcAft>
                <a:spcPts val="0"/>
              </a:spcAft>
              <a:buClr>
                <a:srgbClr val="6C6463"/>
              </a:buClr>
              <a:buSzPts val="1600"/>
              <a:buChar char="–"/>
              <a:defRPr sz="1600" i="0" u="none" strike="noStrike" cap="none">
                <a:solidFill>
                  <a:srgbClr val="6C6463"/>
                </a:solidFill>
              </a:defRPr>
            </a:lvl2pPr>
            <a:lvl3pPr marL="1371600" marR="0" lvl="2" indent="-330200" algn="l" rtl="0">
              <a:spcBef>
                <a:spcPts val="800"/>
              </a:spcBef>
              <a:spcAft>
                <a:spcPts val="0"/>
              </a:spcAft>
              <a:buClr>
                <a:srgbClr val="6C6463"/>
              </a:buClr>
              <a:buSzPts val="1600"/>
              <a:buChar char="•"/>
              <a:defRPr sz="1600" i="0" u="none" strike="noStrike" cap="none">
                <a:solidFill>
                  <a:srgbClr val="6C6463"/>
                </a:solidFill>
              </a:defRPr>
            </a:lvl3pPr>
            <a:lvl4pPr marL="1828800" marR="0" lvl="3" indent="-317500" algn="l" rtl="0">
              <a:spcBef>
                <a:spcPts val="300"/>
              </a:spcBef>
              <a:spcAft>
                <a:spcPts val="0"/>
              </a:spcAft>
              <a:buClr>
                <a:srgbClr val="6C6463"/>
              </a:buClr>
              <a:buSzPts val="1400"/>
              <a:buChar char="–"/>
              <a:defRPr sz="1400" i="0" u="none" strike="noStrike" cap="none">
                <a:solidFill>
                  <a:srgbClr val="6C6463"/>
                </a:solidFill>
              </a:defRPr>
            </a:lvl4pPr>
            <a:lvl5pPr marL="2286000" marR="0" lvl="4" indent="-330200" algn="l" rtl="0">
              <a:spcBef>
                <a:spcPts val="300"/>
              </a:spcBef>
              <a:spcAft>
                <a:spcPts val="0"/>
              </a:spcAft>
              <a:buClr>
                <a:srgbClr val="6C6463"/>
              </a:buClr>
              <a:buSzPts val="1600"/>
              <a:buChar char="»"/>
              <a:defRPr sz="1600" i="0" u="none" strike="noStrike" cap="none">
                <a:solidFill>
                  <a:srgbClr val="6C6463"/>
                </a:solidFill>
              </a:defRPr>
            </a:lvl5pPr>
            <a:lvl6pPr marL="2743200" marR="0" lvl="5" indent="-342900" algn="l" rtl="0">
              <a:spcBef>
                <a:spcPts val="400"/>
              </a:spcBef>
              <a:spcAft>
                <a:spcPts val="0"/>
              </a:spcAft>
              <a:buClr>
                <a:schemeClr val="dk1"/>
              </a:buClr>
              <a:buSzPts val="1800"/>
              <a:buChar char="•"/>
              <a:defRPr sz="1800" i="0" u="none" strike="noStrike" cap="none">
                <a:solidFill>
                  <a:schemeClr val="dk1"/>
                </a:solidFill>
              </a:defRPr>
            </a:lvl6pPr>
            <a:lvl7pPr marL="3200400" marR="0" lvl="6" indent="-342900" algn="l" rtl="0">
              <a:spcBef>
                <a:spcPts val="400"/>
              </a:spcBef>
              <a:spcAft>
                <a:spcPts val="0"/>
              </a:spcAft>
              <a:buClr>
                <a:schemeClr val="dk1"/>
              </a:buClr>
              <a:buSzPts val="1800"/>
              <a:buChar char="•"/>
              <a:defRPr sz="1800" i="0" u="none" strike="noStrike" cap="none">
                <a:solidFill>
                  <a:schemeClr val="dk1"/>
                </a:solidFill>
              </a:defRPr>
            </a:lvl7pPr>
            <a:lvl8pPr marL="3657600" marR="0" lvl="7" indent="-342900" algn="l" rtl="0">
              <a:spcBef>
                <a:spcPts val="400"/>
              </a:spcBef>
              <a:spcAft>
                <a:spcPts val="0"/>
              </a:spcAft>
              <a:buClr>
                <a:schemeClr val="dk1"/>
              </a:buClr>
              <a:buSzPts val="1800"/>
              <a:buChar char="•"/>
              <a:defRPr sz="1800" i="0" u="none" strike="noStrike" cap="none">
                <a:solidFill>
                  <a:schemeClr val="dk1"/>
                </a:solidFill>
              </a:defRPr>
            </a:lvl8pPr>
            <a:lvl9pPr marL="4114800" marR="0" lvl="8" indent="-342900" algn="l" rtl="0">
              <a:spcBef>
                <a:spcPts val="400"/>
              </a:spcBef>
              <a:spcAft>
                <a:spcPts val="0"/>
              </a:spcAft>
              <a:buClr>
                <a:schemeClr val="dk1"/>
              </a:buClr>
              <a:buSzPts val="1800"/>
              <a:buChar char="•"/>
              <a:defRPr sz="1800" i="0" u="none" strike="noStrike" cap="none">
                <a:solidFill>
                  <a:schemeClr val="dk1"/>
                </a:solidFill>
              </a:defRPr>
            </a:lvl9pPr>
          </a:lstStyle>
          <a:p>
            <a:endParaRPr/>
          </a:p>
        </p:txBody>
      </p:sp>
      <p:sp>
        <p:nvSpPr>
          <p:cNvPr id="135" name="Google Shape;135;p23"/>
          <p:cNvSpPr txBox="1">
            <a:spLocks noGrp="1"/>
          </p:cNvSpPr>
          <p:nvPr>
            <p:ph type="body" idx="2"/>
          </p:nvPr>
        </p:nvSpPr>
        <p:spPr>
          <a:xfrm>
            <a:off x="4648200" y="1286662"/>
            <a:ext cx="3810300" cy="3174900"/>
          </a:xfrm>
          <a:prstGeom prst="rect">
            <a:avLst/>
          </a:prstGeom>
          <a:noFill/>
          <a:ln>
            <a:noFill/>
          </a:ln>
        </p:spPr>
        <p:txBody>
          <a:bodyPr spcFirstLastPara="1" wrap="square" lIns="91175" tIns="91175" rIns="91175" bIns="91175" anchor="t" anchorCtr="0">
            <a:noAutofit/>
          </a:bodyPr>
          <a:lstStyle>
            <a:lvl1pPr marL="457200" marR="0" lvl="0" indent="-330200" algn="l" rtl="0">
              <a:spcBef>
                <a:spcPts val="0"/>
              </a:spcBef>
              <a:spcAft>
                <a:spcPts val="0"/>
              </a:spcAft>
              <a:buClr>
                <a:srgbClr val="6C6463"/>
              </a:buClr>
              <a:buSzPts val="1600"/>
              <a:buChar char="•"/>
              <a:defRPr sz="1600" i="0" u="none" strike="noStrike" cap="none">
                <a:solidFill>
                  <a:srgbClr val="6C6463"/>
                </a:solidFill>
              </a:defRPr>
            </a:lvl1pPr>
            <a:lvl2pPr marL="914400" marR="0" lvl="1" indent="-330200" algn="l" rtl="0">
              <a:spcBef>
                <a:spcPts val="800"/>
              </a:spcBef>
              <a:spcAft>
                <a:spcPts val="0"/>
              </a:spcAft>
              <a:buClr>
                <a:srgbClr val="6C6463"/>
              </a:buClr>
              <a:buSzPts val="1600"/>
              <a:buChar char="–"/>
              <a:defRPr sz="1600" i="0" u="none" strike="noStrike" cap="none">
                <a:solidFill>
                  <a:srgbClr val="6C6463"/>
                </a:solidFill>
              </a:defRPr>
            </a:lvl2pPr>
            <a:lvl3pPr marL="1371600" marR="0" lvl="2" indent="-330200" algn="l" rtl="0">
              <a:spcBef>
                <a:spcPts val="800"/>
              </a:spcBef>
              <a:spcAft>
                <a:spcPts val="0"/>
              </a:spcAft>
              <a:buClr>
                <a:srgbClr val="6C6463"/>
              </a:buClr>
              <a:buSzPts val="1600"/>
              <a:buChar char="•"/>
              <a:defRPr sz="1600" i="0" u="none" strike="noStrike" cap="none">
                <a:solidFill>
                  <a:srgbClr val="6C6463"/>
                </a:solidFill>
              </a:defRPr>
            </a:lvl3pPr>
            <a:lvl4pPr marL="1828800" marR="0" lvl="3" indent="-317500" algn="l" rtl="0">
              <a:spcBef>
                <a:spcPts val="300"/>
              </a:spcBef>
              <a:spcAft>
                <a:spcPts val="0"/>
              </a:spcAft>
              <a:buClr>
                <a:srgbClr val="6C6463"/>
              </a:buClr>
              <a:buSzPts val="1400"/>
              <a:buChar char="–"/>
              <a:defRPr sz="1400" i="0" u="none" strike="noStrike" cap="none">
                <a:solidFill>
                  <a:srgbClr val="6C6463"/>
                </a:solidFill>
              </a:defRPr>
            </a:lvl4pPr>
            <a:lvl5pPr marL="2286000" marR="0" lvl="4" indent="-330200" algn="l" rtl="0">
              <a:spcBef>
                <a:spcPts val="300"/>
              </a:spcBef>
              <a:spcAft>
                <a:spcPts val="0"/>
              </a:spcAft>
              <a:buClr>
                <a:srgbClr val="6C6463"/>
              </a:buClr>
              <a:buSzPts val="1600"/>
              <a:buChar char="»"/>
              <a:defRPr sz="1600" i="0" u="none" strike="noStrike" cap="none">
                <a:solidFill>
                  <a:srgbClr val="6C6463"/>
                </a:solidFill>
              </a:defRPr>
            </a:lvl5pPr>
            <a:lvl6pPr marL="2743200" marR="0" lvl="5" indent="-342900" algn="l" rtl="0">
              <a:spcBef>
                <a:spcPts val="400"/>
              </a:spcBef>
              <a:spcAft>
                <a:spcPts val="0"/>
              </a:spcAft>
              <a:buClr>
                <a:schemeClr val="dk1"/>
              </a:buClr>
              <a:buSzPts val="1800"/>
              <a:buChar char="•"/>
              <a:defRPr sz="1800" i="0" u="none" strike="noStrike" cap="none">
                <a:solidFill>
                  <a:schemeClr val="dk1"/>
                </a:solidFill>
              </a:defRPr>
            </a:lvl6pPr>
            <a:lvl7pPr marL="3200400" marR="0" lvl="6" indent="-342900" algn="l" rtl="0">
              <a:spcBef>
                <a:spcPts val="400"/>
              </a:spcBef>
              <a:spcAft>
                <a:spcPts val="0"/>
              </a:spcAft>
              <a:buClr>
                <a:schemeClr val="dk1"/>
              </a:buClr>
              <a:buSzPts val="1800"/>
              <a:buChar char="•"/>
              <a:defRPr sz="1800" i="0" u="none" strike="noStrike" cap="none">
                <a:solidFill>
                  <a:schemeClr val="dk1"/>
                </a:solidFill>
              </a:defRPr>
            </a:lvl7pPr>
            <a:lvl8pPr marL="3657600" marR="0" lvl="7" indent="-342900" algn="l" rtl="0">
              <a:spcBef>
                <a:spcPts val="400"/>
              </a:spcBef>
              <a:spcAft>
                <a:spcPts val="0"/>
              </a:spcAft>
              <a:buClr>
                <a:schemeClr val="dk1"/>
              </a:buClr>
              <a:buSzPts val="1800"/>
              <a:buChar char="•"/>
              <a:defRPr sz="1800" i="0" u="none" strike="noStrike" cap="none">
                <a:solidFill>
                  <a:schemeClr val="dk1"/>
                </a:solidFill>
              </a:defRPr>
            </a:lvl8pPr>
            <a:lvl9pPr marL="4114800" marR="0" lvl="8" indent="-342900" algn="l" rtl="0">
              <a:spcBef>
                <a:spcPts val="400"/>
              </a:spcBef>
              <a:spcAft>
                <a:spcPts val="0"/>
              </a:spcAft>
              <a:buClr>
                <a:schemeClr val="dk1"/>
              </a:buClr>
              <a:buSzPts val="1800"/>
              <a:buChar char="•"/>
              <a:defRPr sz="1800" i="0" u="none" strike="noStrike" cap="none">
                <a:solidFill>
                  <a:schemeClr val="dk1"/>
                </a:solidFill>
              </a:defRPr>
            </a:lvl9pPr>
          </a:lstStyle>
          <a:p>
            <a:endParaRPr/>
          </a:p>
        </p:txBody>
      </p:sp>
      <p:sp>
        <p:nvSpPr>
          <p:cNvPr id="136" name="Google Shape;136;p23"/>
          <p:cNvSpPr txBox="1">
            <a:spLocks noGrp="1"/>
          </p:cNvSpPr>
          <p:nvPr>
            <p:ph type="sldNum" idx="12"/>
          </p:nvPr>
        </p:nvSpPr>
        <p:spPr>
          <a:xfrm>
            <a:off x="6858000" y="4806072"/>
            <a:ext cx="2133600" cy="184800"/>
          </a:xfrm>
          <a:prstGeom prst="rect">
            <a:avLst/>
          </a:prstGeom>
          <a:noFill/>
          <a:ln>
            <a:noFill/>
          </a:ln>
        </p:spPr>
        <p:txBody>
          <a:bodyPr spcFirstLastPara="1" wrap="square" lIns="91175" tIns="45575" rIns="91175" bIns="45575" anchor="ctr" anchorCtr="0">
            <a:noAutofit/>
          </a:bodyPr>
          <a:lstStyle>
            <a:lvl1pPr marL="0" marR="0" lvl="0" indent="0" algn="r" rtl="0">
              <a:spcBef>
                <a:spcPts val="0"/>
              </a:spcBef>
              <a:buNone/>
              <a:defRPr sz="600" b="0" i="0" u="none" strike="noStrike" cap="none">
                <a:solidFill>
                  <a:srgbClr val="6C6463"/>
                </a:solidFill>
                <a:latin typeface="Cabin"/>
                <a:ea typeface="Cabin"/>
                <a:cs typeface="Cabin"/>
                <a:sym typeface="Cabin"/>
              </a:defRPr>
            </a:lvl1pPr>
            <a:lvl2pPr marL="0" marR="0" lvl="1" indent="0" algn="r" rtl="0">
              <a:spcBef>
                <a:spcPts val="0"/>
              </a:spcBef>
              <a:buNone/>
              <a:defRPr sz="600" b="0" i="0" u="none" strike="noStrike" cap="none">
                <a:solidFill>
                  <a:srgbClr val="6C6463"/>
                </a:solidFill>
                <a:latin typeface="Cabin"/>
                <a:ea typeface="Cabin"/>
                <a:cs typeface="Cabin"/>
                <a:sym typeface="Cabin"/>
              </a:defRPr>
            </a:lvl2pPr>
            <a:lvl3pPr marL="0" marR="0" lvl="2" indent="0" algn="r" rtl="0">
              <a:spcBef>
                <a:spcPts val="0"/>
              </a:spcBef>
              <a:buNone/>
              <a:defRPr sz="600" b="0" i="0" u="none" strike="noStrike" cap="none">
                <a:solidFill>
                  <a:srgbClr val="6C6463"/>
                </a:solidFill>
                <a:latin typeface="Cabin"/>
                <a:ea typeface="Cabin"/>
                <a:cs typeface="Cabin"/>
                <a:sym typeface="Cabin"/>
              </a:defRPr>
            </a:lvl3pPr>
            <a:lvl4pPr marL="0" marR="0" lvl="3" indent="0" algn="r" rtl="0">
              <a:spcBef>
                <a:spcPts val="0"/>
              </a:spcBef>
              <a:buNone/>
              <a:defRPr sz="600" b="0" i="0" u="none" strike="noStrike" cap="none">
                <a:solidFill>
                  <a:srgbClr val="6C6463"/>
                </a:solidFill>
                <a:latin typeface="Cabin"/>
                <a:ea typeface="Cabin"/>
                <a:cs typeface="Cabin"/>
                <a:sym typeface="Cabin"/>
              </a:defRPr>
            </a:lvl4pPr>
            <a:lvl5pPr marL="0" marR="0" lvl="4" indent="0" algn="r" rtl="0">
              <a:spcBef>
                <a:spcPts val="0"/>
              </a:spcBef>
              <a:buNone/>
              <a:defRPr sz="600" b="0" i="0" u="none" strike="noStrike" cap="none">
                <a:solidFill>
                  <a:srgbClr val="6C6463"/>
                </a:solidFill>
                <a:latin typeface="Cabin"/>
                <a:ea typeface="Cabin"/>
                <a:cs typeface="Cabin"/>
                <a:sym typeface="Cabin"/>
              </a:defRPr>
            </a:lvl5pPr>
            <a:lvl6pPr marL="0" marR="0" lvl="5" indent="0" algn="r" rtl="0">
              <a:spcBef>
                <a:spcPts val="0"/>
              </a:spcBef>
              <a:buNone/>
              <a:defRPr sz="600" b="0" i="0" u="none" strike="noStrike" cap="none">
                <a:solidFill>
                  <a:srgbClr val="6C6463"/>
                </a:solidFill>
                <a:latin typeface="Cabin"/>
                <a:ea typeface="Cabin"/>
                <a:cs typeface="Cabin"/>
                <a:sym typeface="Cabin"/>
              </a:defRPr>
            </a:lvl6pPr>
            <a:lvl7pPr marL="0" marR="0" lvl="6" indent="0" algn="r" rtl="0">
              <a:spcBef>
                <a:spcPts val="0"/>
              </a:spcBef>
              <a:buNone/>
              <a:defRPr sz="600" b="0" i="0" u="none" strike="noStrike" cap="none">
                <a:solidFill>
                  <a:srgbClr val="6C6463"/>
                </a:solidFill>
                <a:latin typeface="Cabin"/>
                <a:ea typeface="Cabin"/>
                <a:cs typeface="Cabin"/>
                <a:sym typeface="Cabin"/>
              </a:defRPr>
            </a:lvl7pPr>
            <a:lvl8pPr marL="0" marR="0" lvl="7" indent="0" algn="r" rtl="0">
              <a:spcBef>
                <a:spcPts val="0"/>
              </a:spcBef>
              <a:buNone/>
              <a:defRPr sz="600" b="0" i="0" u="none" strike="noStrike" cap="none">
                <a:solidFill>
                  <a:srgbClr val="6C6463"/>
                </a:solidFill>
                <a:latin typeface="Cabin"/>
                <a:ea typeface="Cabin"/>
                <a:cs typeface="Cabin"/>
                <a:sym typeface="Cabin"/>
              </a:defRPr>
            </a:lvl8pPr>
            <a:lvl9pPr marL="0" marR="0" lvl="8" indent="0" algn="r" rtl="0">
              <a:spcBef>
                <a:spcPts val="0"/>
              </a:spcBef>
              <a:buNone/>
              <a:defRPr sz="600" b="0" i="0" u="none" strike="noStrike" cap="none">
                <a:solidFill>
                  <a:srgbClr val="6C6463"/>
                </a:solidFill>
                <a:latin typeface="Cabin"/>
                <a:ea typeface="Cabin"/>
                <a:cs typeface="Cabin"/>
                <a:sym typeface="Cabin"/>
              </a:defRPr>
            </a:lvl9pPr>
          </a:lstStyle>
          <a:p>
            <a:pPr marL="0" lvl="0" indent="0" algn="r" rtl="0">
              <a:spcBef>
                <a:spcPts val="0"/>
              </a:spcBef>
              <a:spcAft>
                <a:spcPts val="0"/>
              </a:spcAft>
              <a:buNone/>
            </a:pPr>
            <a:fld id="{00000000-1234-1234-1234-123412341234}" type="slidenum">
              <a:rPr lang="en"/>
              <a:t>‹#›</a:t>
            </a:fld>
            <a:endParaRPr/>
          </a:p>
        </p:txBody>
      </p:sp>
      <p:sp>
        <p:nvSpPr>
          <p:cNvPr id="137" name="Google Shape;137;p23"/>
          <p:cNvSpPr txBox="1">
            <a:spLocks noGrp="1"/>
          </p:cNvSpPr>
          <p:nvPr>
            <p:ph type="title"/>
          </p:nvPr>
        </p:nvSpPr>
        <p:spPr>
          <a:xfrm>
            <a:off x="686104" y="673810"/>
            <a:ext cx="7772400" cy="461700"/>
          </a:xfrm>
          <a:prstGeom prst="rect">
            <a:avLst/>
          </a:prstGeom>
          <a:noFill/>
          <a:ln>
            <a:noFill/>
          </a:ln>
        </p:spPr>
        <p:txBody>
          <a:bodyPr spcFirstLastPara="1" wrap="square" lIns="91175" tIns="91175" rIns="91175" bIns="91175" anchor="b" anchorCtr="0">
            <a:noAutofit/>
          </a:bodyPr>
          <a:lstStyle>
            <a:lvl1pPr marL="0" marR="0" lvl="0" indent="0" algn="l" rtl="0">
              <a:spcBef>
                <a:spcPts val="0"/>
              </a:spcBef>
              <a:spcAft>
                <a:spcPts val="0"/>
              </a:spcAft>
              <a:buClr>
                <a:schemeClr val="dk2"/>
              </a:buClr>
              <a:buSzPts val="1400"/>
              <a:buNone/>
              <a:defRPr sz="2400" i="0" u="none" strike="noStrike" cap="none">
                <a:solidFill>
                  <a:schemeClr val="dk2"/>
                </a:solidFill>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2_Red/Gray 3 Content">
  <p:cSld name="2_Red/Gray 3 Content">
    <p:bg>
      <p:bgPr>
        <a:solidFill>
          <a:srgbClr val="E7E7E5"/>
        </a:solidFill>
        <a:effectLst/>
      </p:bgPr>
    </p:bg>
    <p:spTree>
      <p:nvGrpSpPr>
        <p:cNvPr id="1" name="Shape 138"/>
        <p:cNvGrpSpPr/>
        <p:nvPr/>
      </p:nvGrpSpPr>
      <p:grpSpPr>
        <a:xfrm>
          <a:off x="0" y="0"/>
          <a:ext cx="0" cy="0"/>
          <a:chOff x="0" y="0"/>
          <a:chExt cx="0" cy="0"/>
        </a:xfrm>
      </p:grpSpPr>
      <p:sp>
        <p:nvSpPr>
          <p:cNvPr id="139" name="Google Shape;139;p24"/>
          <p:cNvSpPr txBox="1">
            <a:spLocks noGrp="1"/>
          </p:cNvSpPr>
          <p:nvPr>
            <p:ph type="body" idx="1"/>
          </p:nvPr>
        </p:nvSpPr>
        <p:spPr>
          <a:xfrm>
            <a:off x="686104" y="1286662"/>
            <a:ext cx="2514300" cy="3174900"/>
          </a:xfrm>
          <a:prstGeom prst="rect">
            <a:avLst/>
          </a:prstGeom>
          <a:noFill/>
          <a:ln>
            <a:noFill/>
          </a:ln>
        </p:spPr>
        <p:txBody>
          <a:bodyPr spcFirstLastPara="1" wrap="square" lIns="91175" tIns="91175" rIns="91175" bIns="91175" anchor="t" anchorCtr="0">
            <a:noAutofit/>
          </a:bodyPr>
          <a:lstStyle>
            <a:lvl1pPr marL="457200" marR="0" lvl="0" indent="-330200" algn="l" rtl="0">
              <a:spcBef>
                <a:spcPts val="0"/>
              </a:spcBef>
              <a:spcAft>
                <a:spcPts val="0"/>
              </a:spcAft>
              <a:buClr>
                <a:srgbClr val="6C6463"/>
              </a:buClr>
              <a:buSzPts val="1600"/>
              <a:buChar char="•"/>
              <a:defRPr sz="1600" i="0" u="none" strike="noStrike" cap="none">
                <a:solidFill>
                  <a:srgbClr val="6C6463"/>
                </a:solidFill>
              </a:defRPr>
            </a:lvl1pPr>
            <a:lvl2pPr marL="914400" marR="0" lvl="1" indent="-330200" algn="l" rtl="0">
              <a:spcBef>
                <a:spcPts val="800"/>
              </a:spcBef>
              <a:spcAft>
                <a:spcPts val="0"/>
              </a:spcAft>
              <a:buClr>
                <a:srgbClr val="6C6463"/>
              </a:buClr>
              <a:buSzPts val="1600"/>
              <a:buChar char="–"/>
              <a:defRPr sz="1600" i="0" u="none" strike="noStrike" cap="none">
                <a:solidFill>
                  <a:srgbClr val="6C6463"/>
                </a:solidFill>
              </a:defRPr>
            </a:lvl2pPr>
            <a:lvl3pPr marL="1371600" marR="0" lvl="2" indent="-330200" algn="l" rtl="0">
              <a:spcBef>
                <a:spcPts val="800"/>
              </a:spcBef>
              <a:spcAft>
                <a:spcPts val="0"/>
              </a:spcAft>
              <a:buClr>
                <a:srgbClr val="6C6463"/>
              </a:buClr>
              <a:buSzPts val="1600"/>
              <a:buChar char="•"/>
              <a:defRPr sz="1600" i="0" u="none" strike="noStrike" cap="none">
                <a:solidFill>
                  <a:srgbClr val="6C6463"/>
                </a:solidFill>
              </a:defRPr>
            </a:lvl3pPr>
            <a:lvl4pPr marL="1828800" marR="0" lvl="3" indent="-317500" algn="l" rtl="0">
              <a:spcBef>
                <a:spcPts val="300"/>
              </a:spcBef>
              <a:spcAft>
                <a:spcPts val="0"/>
              </a:spcAft>
              <a:buClr>
                <a:srgbClr val="6C6463"/>
              </a:buClr>
              <a:buSzPts val="1400"/>
              <a:buChar char="–"/>
              <a:defRPr sz="1400" i="0" u="none" strike="noStrike" cap="none">
                <a:solidFill>
                  <a:srgbClr val="6C6463"/>
                </a:solidFill>
              </a:defRPr>
            </a:lvl4pPr>
            <a:lvl5pPr marL="2286000" marR="0" lvl="4" indent="-330200" algn="l" rtl="0">
              <a:spcBef>
                <a:spcPts val="300"/>
              </a:spcBef>
              <a:spcAft>
                <a:spcPts val="0"/>
              </a:spcAft>
              <a:buClr>
                <a:srgbClr val="FFFFFF"/>
              </a:buClr>
              <a:buSzPts val="1600"/>
              <a:buChar char="»"/>
              <a:defRPr sz="1600" i="0" u="none" strike="noStrike" cap="none">
                <a:solidFill>
                  <a:srgbClr val="FFFFFF"/>
                </a:solidFill>
              </a:defRPr>
            </a:lvl5pPr>
            <a:lvl6pPr marL="2743200" marR="0" lvl="5" indent="-342900" algn="l" rtl="0">
              <a:spcBef>
                <a:spcPts val="400"/>
              </a:spcBef>
              <a:spcAft>
                <a:spcPts val="0"/>
              </a:spcAft>
              <a:buClr>
                <a:schemeClr val="dk1"/>
              </a:buClr>
              <a:buSzPts val="1800"/>
              <a:buChar char="•"/>
              <a:defRPr sz="1800" i="0" u="none" strike="noStrike" cap="none">
                <a:solidFill>
                  <a:schemeClr val="dk1"/>
                </a:solidFill>
              </a:defRPr>
            </a:lvl6pPr>
            <a:lvl7pPr marL="3200400" marR="0" lvl="6" indent="-342900" algn="l" rtl="0">
              <a:spcBef>
                <a:spcPts val="400"/>
              </a:spcBef>
              <a:spcAft>
                <a:spcPts val="0"/>
              </a:spcAft>
              <a:buClr>
                <a:schemeClr val="dk1"/>
              </a:buClr>
              <a:buSzPts val="1800"/>
              <a:buChar char="•"/>
              <a:defRPr sz="1800" i="0" u="none" strike="noStrike" cap="none">
                <a:solidFill>
                  <a:schemeClr val="dk1"/>
                </a:solidFill>
              </a:defRPr>
            </a:lvl7pPr>
            <a:lvl8pPr marL="3657600" marR="0" lvl="7" indent="-342900" algn="l" rtl="0">
              <a:spcBef>
                <a:spcPts val="400"/>
              </a:spcBef>
              <a:spcAft>
                <a:spcPts val="0"/>
              </a:spcAft>
              <a:buClr>
                <a:schemeClr val="dk1"/>
              </a:buClr>
              <a:buSzPts val="1800"/>
              <a:buChar char="•"/>
              <a:defRPr sz="1800" i="0" u="none" strike="noStrike" cap="none">
                <a:solidFill>
                  <a:schemeClr val="dk1"/>
                </a:solidFill>
              </a:defRPr>
            </a:lvl8pPr>
            <a:lvl9pPr marL="4114800" marR="0" lvl="8" indent="-342900" algn="l" rtl="0">
              <a:spcBef>
                <a:spcPts val="400"/>
              </a:spcBef>
              <a:spcAft>
                <a:spcPts val="0"/>
              </a:spcAft>
              <a:buClr>
                <a:schemeClr val="dk1"/>
              </a:buClr>
              <a:buSzPts val="1800"/>
              <a:buChar char="•"/>
              <a:defRPr sz="1800" i="0" u="none" strike="noStrike" cap="none">
                <a:solidFill>
                  <a:schemeClr val="dk1"/>
                </a:solidFill>
              </a:defRPr>
            </a:lvl9pPr>
          </a:lstStyle>
          <a:p>
            <a:endParaRPr/>
          </a:p>
        </p:txBody>
      </p:sp>
      <p:sp>
        <p:nvSpPr>
          <p:cNvPr id="140" name="Google Shape;140;p24"/>
          <p:cNvSpPr txBox="1">
            <a:spLocks noGrp="1"/>
          </p:cNvSpPr>
          <p:nvPr>
            <p:ph type="body" idx="2"/>
          </p:nvPr>
        </p:nvSpPr>
        <p:spPr>
          <a:xfrm>
            <a:off x="5943600" y="1286662"/>
            <a:ext cx="2514900" cy="3174900"/>
          </a:xfrm>
          <a:prstGeom prst="rect">
            <a:avLst/>
          </a:prstGeom>
          <a:noFill/>
          <a:ln>
            <a:noFill/>
          </a:ln>
        </p:spPr>
        <p:txBody>
          <a:bodyPr spcFirstLastPara="1" wrap="square" lIns="91175" tIns="91175" rIns="91175" bIns="91175" anchor="t" anchorCtr="0">
            <a:noAutofit/>
          </a:bodyPr>
          <a:lstStyle>
            <a:lvl1pPr marL="457200" marR="0" lvl="0" indent="-330200" algn="l" rtl="0">
              <a:spcBef>
                <a:spcPts val="0"/>
              </a:spcBef>
              <a:spcAft>
                <a:spcPts val="0"/>
              </a:spcAft>
              <a:buClr>
                <a:srgbClr val="6C6463"/>
              </a:buClr>
              <a:buSzPts val="1600"/>
              <a:buChar char="•"/>
              <a:defRPr sz="1600" i="0" u="none" strike="noStrike" cap="none">
                <a:solidFill>
                  <a:srgbClr val="6C6463"/>
                </a:solidFill>
              </a:defRPr>
            </a:lvl1pPr>
            <a:lvl2pPr marL="914400" marR="0" lvl="1" indent="-330200" algn="l" rtl="0">
              <a:spcBef>
                <a:spcPts val="800"/>
              </a:spcBef>
              <a:spcAft>
                <a:spcPts val="0"/>
              </a:spcAft>
              <a:buClr>
                <a:srgbClr val="6C6463"/>
              </a:buClr>
              <a:buSzPts val="1600"/>
              <a:buChar char="–"/>
              <a:defRPr sz="1600" i="0" u="none" strike="noStrike" cap="none">
                <a:solidFill>
                  <a:srgbClr val="6C6463"/>
                </a:solidFill>
              </a:defRPr>
            </a:lvl2pPr>
            <a:lvl3pPr marL="1371600" marR="0" lvl="2" indent="-330200" algn="l" rtl="0">
              <a:spcBef>
                <a:spcPts val="800"/>
              </a:spcBef>
              <a:spcAft>
                <a:spcPts val="0"/>
              </a:spcAft>
              <a:buClr>
                <a:srgbClr val="6C6463"/>
              </a:buClr>
              <a:buSzPts val="1600"/>
              <a:buChar char="•"/>
              <a:defRPr sz="1600" i="0" u="none" strike="noStrike" cap="none">
                <a:solidFill>
                  <a:srgbClr val="6C6463"/>
                </a:solidFill>
              </a:defRPr>
            </a:lvl3pPr>
            <a:lvl4pPr marL="1828800" marR="0" lvl="3" indent="-317500" algn="l" rtl="0">
              <a:spcBef>
                <a:spcPts val="300"/>
              </a:spcBef>
              <a:spcAft>
                <a:spcPts val="0"/>
              </a:spcAft>
              <a:buClr>
                <a:srgbClr val="6C6463"/>
              </a:buClr>
              <a:buSzPts val="1400"/>
              <a:buChar char="–"/>
              <a:defRPr sz="1400" i="0" u="none" strike="noStrike" cap="none">
                <a:solidFill>
                  <a:srgbClr val="6C6463"/>
                </a:solidFill>
              </a:defRPr>
            </a:lvl4pPr>
            <a:lvl5pPr marL="2286000" marR="0" lvl="4" indent="-330200" algn="l" rtl="0">
              <a:spcBef>
                <a:spcPts val="300"/>
              </a:spcBef>
              <a:spcAft>
                <a:spcPts val="0"/>
              </a:spcAft>
              <a:buClr>
                <a:srgbClr val="FFFFFF"/>
              </a:buClr>
              <a:buSzPts val="1600"/>
              <a:buChar char="»"/>
              <a:defRPr sz="1600" i="0" u="none" strike="noStrike" cap="none">
                <a:solidFill>
                  <a:srgbClr val="FFFFFF"/>
                </a:solidFill>
              </a:defRPr>
            </a:lvl5pPr>
            <a:lvl6pPr marL="2743200" marR="0" lvl="5" indent="-342900" algn="l" rtl="0">
              <a:spcBef>
                <a:spcPts val="400"/>
              </a:spcBef>
              <a:spcAft>
                <a:spcPts val="0"/>
              </a:spcAft>
              <a:buClr>
                <a:schemeClr val="dk1"/>
              </a:buClr>
              <a:buSzPts val="1800"/>
              <a:buChar char="•"/>
              <a:defRPr sz="1800" i="0" u="none" strike="noStrike" cap="none">
                <a:solidFill>
                  <a:schemeClr val="dk1"/>
                </a:solidFill>
              </a:defRPr>
            </a:lvl6pPr>
            <a:lvl7pPr marL="3200400" marR="0" lvl="6" indent="-342900" algn="l" rtl="0">
              <a:spcBef>
                <a:spcPts val="400"/>
              </a:spcBef>
              <a:spcAft>
                <a:spcPts val="0"/>
              </a:spcAft>
              <a:buClr>
                <a:schemeClr val="dk1"/>
              </a:buClr>
              <a:buSzPts val="1800"/>
              <a:buChar char="•"/>
              <a:defRPr sz="1800" i="0" u="none" strike="noStrike" cap="none">
                <a:solidFill>
                  <a:schemeClr val="dk1"/>
                </a:solidFill>
              </a:defRPr>
            </a:lvl7pPr>
            <a:lvl8pPr marL="3657600" marR="0" lvl="7" indent="-342900" algn="l" rtl="0">
              <a:spcBef>
                <a:spcPts val="400"/>
              </a:spcBef>
              <a:spcAft>
                <a:spcPts val="0"/>
              </a:spcAft>
              <a:buClr>
                <a:schemeClr val="dk1"/>
              </a:buClr>
              <a:buSzPts val="1800"/>
              <a:buChar char="•"/>
              <a:defRPr sz="1800" i="0" u="none" strike="noStrike" cap="none">
                <a:solidFill>
                  <a:schemeClr val="dk1"/>
                </a:solidFill>
              </a:defRPr>
            </a:lvl8pPr>
            <a:lvl9pPr marL="4114800" marR="0" lvl="8" indent="-342900" algn="l" rtl="0">
              <a:spcBef>
                <a:spcPts val="400"/>
              </a:spcBef>
              <a:spcAft>
                <a:spcPts val="0"/>
              </a:spcAft>
              <a:buClr>
                <a:schemeClr val="dk1"/>
              </a:buClr>
              <a:buSzPts val="1800"/>
              <a:buChar char="•"/>
              <a:defRPr sz="1800" i="0" u="none" strike="noStrike" cap="none">
                <a:solidFill>
                  <a:schemeClr val="dk1"/>
                </a:solidFill>
              </a:defRPr>
            </a:lvl9pPr>
          </a:lstStyle>
          <a:p>
            <a:endParaRPr/>
          </a:p>
        </p:txBody>
      </p:sp>
      <p:sp>
        <p:nvSpPr>
          <p:cNvPr id="141" name="Google Shape;141;p24"/>
          <p:cNvSpPr txBox="1">
            <a:spLocks noGrp="1"/>
          </p:cNvSpPr>
          <p:nvPr>
            <p:ph type="sldNum" idx="12"/>
          </p:nvPr>
        </p:nvSpPr>
        <p:spPr>
          <a:xfrm>
            <a:off x="6858000" y="4806072"/>
            <a:ext cx="2133600" cy="184800"/>
          </a:xfrm>
          <a:prstGeom prst="rect">
            <a:avLst/>
          </a:prstGeom>
          <a:noFill/>
          <a:ln>
            <a:noFill/>
          </a:ln>
        </p:spPr>
        <p:txBody>
          <a:bodyPr spcFirstLastPara="1" wrap="square" lIns="91175" tIns="45575" rIns="91175" bIns="45575" anchor="ctr" anchorCtr="0">
            <a:noAutofit/>
          </a:bodyPr>
          <a:lstStyle>
            <a:lvl1pPr marL="0" marR="0" lvl="0" indent="0" algn="r" rtl="0">
              <a:spcBef>
                <a:spcPts val="0"/>
              </a:spcBef>
              <a:buNone/>
              <a:defRPr sz="600" b="0" i="0" u="none" strike="noStrike" cap="none">
                <a:solidFill>
                  <a:srgbClr val="6C6463"/>
                </a:solidFill>
                <a:latin typeface="Cabin"/>
                <a:ea typeface="Cabin"/>
                <a:cs typeface="Cabin"/>
                <a:sym typeface="Cabin"/>
              </a:defRPr>
            </a:lvl1pPr>
            <a:lvl2pPr marL="0" marR="0" lvl="1" indent="0" algn="r" rtl="0">
              <a:spcBef>
                <a:spcPts val="0"/>
              </a:spcBef>
              <a:buNone/>
              <a:defRPr sz="600" b="0" i="0" u="none" strike="noStrike" cap="none">
                <a:solidFill>
                  <a:srgbClr val="6C6463"/>
                </a:solidFill>
                <a:latin typeface="Cabin"/>
                <a:ea typeface="Cabin"/>
                <a:cs typeface="Cabin"/>
                <a:sym typeface="Cabin"/>
              </a:defRPr>
            </a:lvl2pPr>
            <a:lvl3pPr marL="0" marR="0" lvl="2" indent="0" algn="r" rtl="0">
              <a:spcBef>
                <a:spcPts val="0"/>
              </a:spcBef>
              <a:buNone/>
              <a:defRPr sz="600" b="0" i="0" u="none" strike="noStrike" cap="none">
                <a:solidFill>
                  <a:srgbClr val="6C6463"/>
                </a:solidFill>
                <a:latin typeface="Cabin"/>
                <a:ea typeface="Cabin"/>
                <a:cs typeface="Cabin"/>
                <a:sym typeface="Cabin"/>
              </a:defRPr>
            </a:lvl3pPr>
            <a:lvl4pPr marL="0" marR="0" lvl="3" indent="0" algn="r" rtl="0">
              <a:spcBef>
                <a:spcPts val="0"/>
              </a:spcBef>
              <a:buNone/>
              <a:defRPr sz="600" b="0" i="0" u="none" strike="noStrike" cap="none">
                <a:solidFill>
                  <a:srgbClr val="6C6463"/>
                </a:solidFill>
                <a:latin typeface="Cabin"/>
                <a:ea typeface="Cabin"/>
                <a:cs typeface="Cabin"/>
                <a:sym typeface="Cabin"/>
              </a:defRPr>
            </a:lvl4pPr>
            <a:lvl5pPr marL="0" marR="0" lvl="4" indent="0" algn="r" rtl="0">
              <a:spcBef>
                <a:spcPts val="0"/>
              </a:spcBef>
              <a:buNone/>
              <a:defRPr sz="600" b="0" i="0" u="none" strike="noStrike" cap="none">
                <a:solidFill>
                  <a:srgbClr val="6C6463"/>
                </a:solidFill>
                <a:latin typeface="Cabin"/>
                <a:ea typeface="Cabin"/>
                <a:cs typeface="Cabin"/>
                <a:sym typeface="Cabin"/>
              </a:defRPr>
            </a:lvl5pPr>
            <a:lvl6pPr marL="0" marR="0" lvl="5" indent="0" algn="r" rtl="0">
              <a:spcBef>
                <a:spcPts val="0"/>
              </a:spcBef>
              <a:buNone/>
              <a:defRPr sz="600" b="0" i="0" u="none" strike="noStrike" cap="none">
                <a:solidFill>
                  <a:srgbClr val="6C6463"/>
                </a:solidFill>
                <a:latin typeface="Cabin"/>
                <a:ea typeface="Cabin"/>
                <a:cs typeface="Cabin"/>
                <a:sym typeface="Cabin"/>
              </a:defRPr>
            </a:lvl6pPr>
            <a:lvl7pPr marL="0" marR="0" lvl="6" indent="0" algn="r" rtl="0">
              <a:spcBef>
                <a:spcPts val="0"/>
              </a:spcBef>
              <a:buNone/>
              <a:defRPr sz="600" b="0" i="0" u="none" strike="noStrike" cap="none">
                <a:solidFill>
                  <a:srgbClr val="6C6463"/>
                </a:solidFill>
                <a:latin typeface="Cabin"/>
                <a:ea typeface="Cabin"/>
                <a:cs typeface="Cabin"/>
                <a:sym typeface="Cabin"/>
              </a:defRPr>
            </a:lvl7pPr>
            <a:lvl8pPr marL="0" marR="0" lvl="7" indent="0" algn="r" rtl="0">
              <a:spcBef>
                <a:spcPts val="0"/>
              </a:spcBef>
              <a:buNone/>
              <a:defRPr sz="600" b="0" i="0" u="none" strike="noStrike" cap="none">
                <a:solidFill>
                  <a:srgbClr val="6C6463"/>
                </a:solidFill>
                <a:latin typeface="Cabin"/>
                <a:ea typeface="Cabin"/>
                <a:cs typeface="Cabin"/>
                <a:sym typeface="Cabin"/>
              </a:defRPr>
            </a:lvl8pPr>
            <a:lvl9pPr marL="0" marR="0" lvl="8" indent="0" algn="r" rtl="0">
              <a:spcBef>
                <a:spcPts val="0"/>
              </a:spcBef>
              <a:buNone/>
              <a:defRPr sz="600" b="0" i="0" u="none" strike="noStrike" cap="none">
                <a:solidFill>
                  <a:srgbClr val="6C6463"/>
                </a:solidFill>
                <a:latin typeface="Cabin"/>
                <a:ea typeface="Cabin"/>
                <a:cs typeface="Cabin"/>
                <a:sym typeface="Cabin"/>
              </a:defRPr>
            </a:lvl9pPr>
          </a:lstStyle>
          <a:p>
            <a:pPr marL="0" lvl="0" indent="0" algn="r" rtl="0">
              <a:spcBef>
                <a:spcPts val="0"/>
              </a:spcBef>
              <a:spcAft>
                <a:spcPts val="0"/>
              </a:spcAft>
              <a:buNone/>
            </a:pPr>
            <a:fld id="{00000000-1234-1234-1234-123412341234}" type="slidenum">
              <a:rPr lang="en"/>
              <a:t>‹#›</a:t>
            </a:fld>
            <a:endParaRPr/>
          </a:p>
        </p:txBody>
      </p:sp>
      <p:sp>
        <p:nvSpPr>
          <p:cNvPr id="142" name="Google Shape;142;p24"/>
          <p:cNvSpPr txBox="1">
            <a:spLocks noGrp="1"/>
          </p:cNvSpPr>
          <p:nvPr>
            <p:ph type="body" idx="3"/>
          </p:nvPr>
        </p:nvSpPr>
        <p:spPr>
          <a:xfrm>
            <a:off x="3428698" y="1286662"/>
            <a:ext cx="2514900" cy="3174900"/>
          </a:xfrm>
          <a:prstGeom prst="rect">
            <a:avLst/>
          </a:prstGeom>
          <a:noFill/>
          <a:ln>
            <a:noFill/>
          </a:ln>
        </p:spPr>
        <p:txBody>
          <a:bodyPr spcFirstLastPara="1" wrap="square" lIns="91175" tIns="91175" rIns="91175" bIns="91175" anchor="t" anchorCtr="0">
            <a:noAutofit/>
          </a:bodyPr>
          <a:lstStyle>
            <a:lvl1pPr marL="457200" marR="0" lvl="0" indent="-330200" algn="l" rtl="0">
              <a:spcBef>
                <a:spcPts val="0"/>
              </a:spcBef>
              <a:spcAft>
                <a:spcPts val="0"/>
              </a:spcAft>
              <a:buClr>
                <a:srgbClr val="6C6463"/>
              </a:buClr>
              <a:buSzPts val="1600"/>
              <a:buChar char="•"/>
              <a:defRPr sz="1600" i="0" u="none" strike="noStrike" cap="none">
                <a:solidFill>
                  <a:srgbClr val="6C6463"/>
                </a:solidFill>
              </a:defRPr>
            </a:lvl1pPr>
            <a:lvl2pPr marL="914400" marR="0" lvl="1" indent="-330200" algn="l" rtl="0">
              <a:spcBef>
                <a:spcPts val="800"/>
              </a:spcBef>
              <a:spcAft>
                <a:spcPts val="0"/>
              </a:spcAft>
              <a:buClr>
                <a:srgbClr val="6C6463"/>
              </a:buClr>
              <a:buSzPts val="1600"/>
              <a:buChar char="–"/>
              <a:defRPr sz="1600" i="0" u="none" strike="noStrike" cap="none">
                <a:solidFill>
                  <a:srgbClr val="6C6463"/>
                </a:solidFill>
              </a:defRPr>
            </a:lvl2pPr>
            <a:lvl3pPr marL="1371600" marR="0" lvl="2" indent="-330200" algn="l" rtl="0">
              <a:spcBef>
                <a:spcPts val="800"/>
              </a:spcBef>
              <a:spcAft>
                <a:spcPts val="0"/>
              </a:spcAft>
              <a:buClr>
                <a:srgbClr val="6C6463"/>
              </a:buClr>
              <a:buSzPts val="1600"/>
              <a:buChar char="•"/>
              <a:defRPr sz="1600" i="0" u="none" strike="noStrike" cap="none">
                <a:solidFill>
                  <a:srgbClr val="6C6463"/>
                </a:solidFill>
              </a:defRPr>
            </a:lvl3pPr>
            <a:lvl4pPr marL="1828800" marR="0" lvl="3" indent="-317500" algn="l" rtl="0">
              <a:spcBef>
                <a:spcPts val="300"/>
              </a:spcBef>
              <a:spcAft>
                <a:spcPts val="0"/>
              </a:spcAft>
              <a:buClr>
                <a:srgbClr val="6C6463"/>
              </a:buClr>
              <a:buSzPts val="1400"/>
              <a:buChar char="–"/>
              <a:defRPr sz="1400" i="0" u="none" strike="noStrike" cap="none">
                <a:solidFill>
                  <a:srgbClr val="6C6463"/>
                </a:solidFill>
              </a:defRPr>
            </a:lvl4pPr>
            <a:lvl5pPr marL="2286000" marR="0" lvl="4" indent="-330200" algn="l" rtl="0">
              <a:spcBef>
                <a:spcPts val="300"/>
              </a:spcBef>
              <a:spcAft>
                <a:spcPts val="0"/>
              </a:spcAft>
              <a:buClr>
                <a:srgbClr val="FFFFFF"/>
              </a:buClr>
              <a:buSzPts val="1600"/>
              <a:buChar char="»"/>
              <a:defRPr sz="1600" i="0" u="none" strike="noStrike" cap="none">
                <a:solidFill>
                  <a:srgbClr val="FFFFFF"/>
                </a:solidFill>
              </a:defRPr>
            </a:lvl5pPr>
            <a:lvl6pPr marL="2743200" marR="0" lvl="5" indent="-342900" algn="l" rtl="0">
              <a:spcBef>
                <a:spcPts val="400"/>
              </a:spcBef>
              <a:spcAft>
                <a:spcPts val="0"/>
              </a:spcAft>
              <a:buClr>
                <a:schemeClr val="dk1"/>
              </a:buClr>
              <a:buSzPts val="1800"/>
              <a:buChar char="•"/>
              <a:defRPr sz="1800" i="0" u="none" strike="noStrike" cap="none">
                <a:solidFill>
                  <a:schemeClr val="dk1"/>
                </a:solidFill>
              </a:defRPr>
            </a:lvl6pPr>
            <a:lvl7pPr marL="3200400" marR="0" lvl="6" indent="-342900" algn="l" rtl="0">
              <a:spcBef>
                <a:spcPts val="400"/>
              </a:spcBef>
              <a:spcAft>
                <a:spcPts val="0"/>
              </a:spcAft>
              <a:buClr>
                <a:schemeClr val="dk1"/>
              </a:buClr>
              <a:buSzPts val="1800"/>
              <a:buChar char="•"/>
              <a:defRPr sz="1800" i="0" u="none" strike="noStrike" cap="none">
                <a:solidFill>
                  <a:schemeClr val="dk1"/>
                </a:solidFill>
              </a:defRPr>
            </a:lvl7pPr>
            <a:lvl8pPr marL="3657600" marR="0" lvl="7" indent="-342900" algn="l" rtl="0">
              <a:spcBef>
                <a:spcPts val="400"/>
              </a:spcBef>
              <a:spcAft>
                <a:spcPts val="0"/>
              </a:spcAft>
              <a:buClr>
                <a:schemeClr val="dk1"/>
              </a:buClr>
              <a:buSzPts val="1800"/>
              <a:buChar char="•"/>
              <a:defRPr sz="1800" i="0" u="none" strike="noStrike" cap="none">
                <a:solidFill>
                  <a:schemeClr val="dk1"/>
                </a:solidFill>
              </a:defRPr>
            </a:lvl8pPr>
            <a:lvl9pPr marL="4114800" marR="0" lvl="8" indent="-342900" algn="l" rtl="0">
              <a:spcBef>
                <a:spcPts val="400"/>
              </a:spcBef>
              <a:spcAft>
                <a:spcPts val="0"/>
              </a:spcAft>
              <a:buClr>
                <a:schemeClr val="dk1"/>
              </a:buClr>
              <a:buSzPts val="1800"/>
              <a:buChar char="•"/>
              <a:defRPr sz="1800" i="0" u="none" strike="noStrike" cap="none">
                <a:solidFill>
                  <a:schemeClr val="dk1"/>
                </a:solidFill>
              </a:defRPr>
            </a:lvl9pPr>
          </a:lstStyle>
          <a:p>
            <a:endParaRPr/>
          </a:p>
        </p:txBody>
      </p:sp>
      <p:sp>
        <p:nvSpPr>
          <p:cNvPr id="143" name="Google Shape;143;p24"/>
          <p:cNvSpPr txBox="1">
            <a:spLocks noGrp="1"/>
          </p:cNvSpPr>
          <p:nvPr>
            <p:ph type="title"/>
          </p:nvPr>
        </p:nvSpPr>
        <p:spPr>
          <a:xfrm>
            <a:off x="686104" y="673810"/>
            <a:ext cx="7772400" cy="461700"/>
          </a:xfrm>
          <a:prstGeom prst="rect">
            <a:avLst/>
          </a:prstGeom>
          <a:noFill/>
          <a:ln>
            <a:noFill/>
          </a:ln>
        </p:spPr>
        <p:txBody>
          <a:bodyPr spcFirstLastPara="1" wrap="square" lIns="91175" tIns="91175" rIns="91175" bIns="91175" anchor="b" anchorCtr="0">
            <a:noAutofit/>
          </a:bodyPr>
          <a:lstStyle>
            <a:lvl1pPr marL="0" marR="0" lvl="0" indent="0" algn="l" rtl="0">
              <a:spcBef>
                <a:spcPts val="0"/>
              </a:spcBef>
              <a:spcAft>
                <a:spcPts val="0"/>
              </a:spcAft>
              <a:buClr>
                <a:schemeClr val="dk2"/>
              </a:buClr>
              <a:buSzPts val="1400"/>
              <a:buNone/>
              <a:defRPr sz="2400" i="0" u="none" strike="noStrike" cap="none">
                <a:solidFill>
                  <a:schemeClr val="dk2"/>
                </a:solidFill>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2_Red/Gray 1 Content + Bottom Photo">
  <p:cSld name="2_Red/Gray 1 Content + Bottom Photo">
    <p:bg>
      <p:bgPr>
        <a:solidFill>
          <a:srgbClr val="E7E7E5"/>
        </a:solidFill>
        <a:effectLst/>
      </p:bgPr>
    </p:bg>
    <p:spTree>
      <p:nvGrpSpPr>
        <p:cNvPr id="1" name="Shape 144"/>
        <p:cNvGrpSpPr/>
        <p:nvPr/>
      </p:nvGrpSpPr>
      <p:grpSpPr>
        <a:xfrm>
          <a:off x="0" y="0"/>
          <a:ext cx="0" cy="0"/>
          <a:chOff x="0" y="0"/>
          <a:chExt cx="0" cy="0"/>
        </a:xfrm>
      </p:grpSpPr>
      <p:sp>
        <p:nvSpPr>
          <p:cNvPr id="145" name="Google Shape;145;p25"/>
          <p:cNvSpPr>
            <a:spLocks noGrp="1"/>
          </p:cNvSpPr>
          <p:nvPr>
            <p:ph type="pic" idx="2"/>
          </p:nvPr>
        </p:nvSpPr>
        <p:spPr>
          <a:xfrm>
            <a:off x="152400" y="2571749"/>
            <a:ext cx="8839200" cy="2421300"/>
          </a:xfrm>
          <a:prstGeom prst="rect">
            <a:avLst/>
          </a:prstGeom>
          <a:solidFill>
            <a:schemeClr val="lt1"/>
          </a:solidFill>
          <a:ln>
            <a:noFill/>
          </a:ln>
        </p:spPr>
        <p:txBody>
          <a:bodyPr spcFirstLastPara="1" wrap="square" lIns="91175" tIns="91175" rIns="91175" bIns="91175" anchor="t" anchorCtr="0">
            <a:noAutofit/>
          </a:bodyPr>
          <a:lstStyle>
            <a:lvl1pPr marL="0" marR="0" lvl="0" indent="0" algn="l" rtl="0">
              <a:lnSpc>
                <a:spcPct val="100000"/>
              </a:lnSpc>
              <a:spcBef>
                <a:spcPts val="200"/>
              </a:spcBef>
              <a:spcAft>
                <a:spcPts val="0"/>
              </a:spcAft>
              <a:buClr>
                <a:srgbClr val="6C6463"/>
              </a:buClr>
              <a:buSzPts val="1400"/>
              <a:buFont typeface="Arial"/>
              <a:buNone/>
              <a:defRPr sz="1200" b="0" i="0" u="none" strike="noStrike" cap="none">
                <a:solidFill>
                  <a:srgbClr val="6C6463"/>
                </a:solidFill>
                <a:latin typeface="Cabin"/>
                <a:ea typeface="Cabin"/>
                <a:cs typeface="Cabin"/>
                <a:sym typeface="Cabin"/>
              </a:defRPr>
            </a:lvl1pPr>
            <a:lvl2pPr marL="685800" marR="0" lvl="1" indent="-241300" algn="l" rtl="0">
              <a:spcBef>
                <a:spcPts val="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2pPr>
            <a:lvl3pPr marL="914400" marR="0" lvl="2" indent="-241300" algn="l" rtl="0">
              <a:spcBef>
                <a:spcPts val="800"/>
              </a:spcBef>
              <a:spcAft>
                <a:spcPts val="0"/>
              </a:spcAft>
              <a:buClr>
                <a:srgbClr val="6C6463"/>
              </a:buClr>
              <a:buSzPts val="1800"/>
              <a:buFont typeface="Arial"/>
              <a:buChar char="•"/>
              <a:defRPr sz="1800" b="0" i="0" u="none" strike="noStrike" cap="none">
                <a:solidFill>
                  <a:srgbClr val="6C6463"/>
                </a:solidFill>
                <a:latin typeface="Cabin"/>
                <a:ea typeface="Cabin"/>
                <a:cs typeface="Cabin"/>
                <a:sym typeface="Cabin"/>
              </a:defRPr>
            </a:lvl3pPr>
            <a:lvl4pPr marL="1143000" marR="0" lvl="3" indent="-228600" algn="l" rtl="0">
              <a:spcBef>
                <a:spcPts val="30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4pPr>
            <a:lvl5pPr marL="1244600" marR="0" lvl="4" indent="-228600" algn="l" rtl="0">
              <a:spcBef>
                <a:spcPts val="300"/>
              </a:spcBef>
              <a:spcAft>
                <a:spcPts val="0"/>
              </a:spcAft>
              <a:buClr>
                <a:srgbClr val="6C6463"/>
              </a:buClr>
              <a:buSzPts val="1400"/>
              <a:buFont typeface="Arial"/>
              <a:buChar char="»"/>
              <a:defRPr sz="1400" b="0" i="0" u="none" strike="noStrike" cap="none">
                <a:solidFill>
                  <a:srgbClr val="6C6463"/>
                </a:solidFill>
                <a:latin typeface="Cabin"/>
                <a:ea typeface="Cabin"/>
                <a:cs typeface="Cabin"/>
                <a:sym typeface="Cabin"/>
              </a:defRPr>
            </a:lvl5pPr>
            <a:lvl6pPr marL="2501900" marR="0" lvl="5" indent="-215900" algn="l" rtl="0">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6pPr>
            <a:lvl7pPr marL="2959100" marR="0" lvl="6" indent="-215900" algn="l" rtl="0">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7pPr>
            <a:lvl8pPr marL="3416300" marR="0" lvl="7" indent="-228600" algn="l" rtl="0">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8pPr>
            <a:lvl9pPr marL="3873500" marR="0" lvl="8" indent="-228600" algn="l" rtl="0">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9pPr>
          </a:lstStyle>
          <a:p>
            <a:endParaRPr/>
          </a:p>
        </p:txBody>
      </p:sp>
      <p:sp>
        <p:nvSpPr>
          <p:cNvPr id="146" name="Google Shape;146;p25"/>
          <p:cNvSpPr txBox="1">
            <a:spLocks noGrp="1"/>
          </p:cNvSpPr>
          <p:nvPr>
            <p:ph type="body" idx="1"/>
          </p:nvPr>
        </p:nvSpPr>
        <p:spPr>
          <a:xfrm>
            <a:off x="685800" y="1286662"/>
            <a:ext cx="7772400" cy="1134000"/>
          </a:xfrm>
          <a:prstGeom prst="rect">
            <a:avLst/>
          </a:prstGeom>
          <a:noFill/>
          <a:ln>
            <a:noFill/>
          </a:ln>
        </p:spPr>
        <p:txBody>
          <a:bodyPr spcFirstLastPara="1" wrap="square" lIns="91175" tIns="91175" rIns="91175" bIns="91175" anchor="t" anchorCtr="0">
            <a:noAutofit/>
          </a:bodyPr>
          <a:lstStyle>
            <a:lvl1pPr marL="457200" marR="0" lvl="0" indent="-330200" algn="l" rtl="0">
              <a:spcBef>
                <a:spcPts val="0"/>
              </a:spcBef>
              <a:spcAft>
                <a:spcPts val="0"/>
              </a:spcAft>
              <a:buClr>
                <a:srgbClr val="6C6463"/>
              </a:buClr>
              <a:buSzPts val="1600"/>
              <a:buChar char="•"/>
              <a:defRPr sz="1600" i="0" u="none" strike="noStrike" cap="none">
                <a:solidFill>
                  <a:srgbClr val="6C6463"/>
                </a:solidFill>
              </a:defRPr>
            </a:lvl1pPr>
            <a:lvl2pPr marL="914400" marR="0" lvl="1" indent="-330200" algn="l" rtl="0">
              <a:spcBef>
                <a:spcPts val="800"/>
              </a:spcBef>
              <a:spcAft>
                <a:spcPts val="0"/>
              </a:spcAft>
              <a:buClr>
                <a:srgbClr val="6C6463"/>
              </a:buClr>
              <a:buSzPts val="1600"/>
              <a:buChar char="–"/>
              <a:defRPr sz="1600" i="0" u="none" strike="noStrike" cap="none">
                <a:solidFill>
                  <a:srgbClr val="6C6463"/>
                </a:solidFill>
              </a:defRPr>
            </a:lvl2pPr>
            <a:lvl3pPr marL="1371600" marR="0" lvl="2" indent="-342900" algn="l" rtl="0">
              <a:spcBef>
                <a:spcPts val="800"/>
              </a:spcBef>
              <a:spcAft>
                <a:spcPts val="0"/>
              </a:spcAft>
              <a:buClr>
                <a:srgbClr val="6C6463"/>
              </a:buClr>
              <a:buSzPts val="1800"/>
              <a:buChar char="•"/>
              <a:defRPr sz="1800" i="0" u="none" strike="noStrike" cap="none">
                <a:solidFill>
                  <a:srgbClr val="6C6463"/>
                </a:solidFill>
              </a:defRPr>
            </a:lvl3pPr>
            <a:lvl4pPr marL="1828800" marR="0" lvl="3" indent="-330200" algn="l" rtl="0">
              <a:spcBef>
                <a:spcPts val="300"/>
              </a:spcBef>
              <a:spcAft>
                <a:spcPts val="0"/>
              </a:spcAft>
              <a:buClr>
                <a:srgbClr val="6C6463"/>
              </a:buClr>
              <a:buSzPts val="1600"/>
              <a:buChar char="–"/>
              <a:defRPr sz="1600" i="0" u="none" strike="noStrike" cap="none">
                <a:solidFill>
                  <a:srgbClr val="6C6463"/>
                </a:solidFill>
              </a:defRPr>
            </a:lvl4pPr>
            <a:lvl5pPr marL="2286000" marR="0" lvl="4" indent="-317500" algn="l" rtl="0">
              <a:spcBef>
                <a:spcPts val="300"/>
              </a:spcBef>
              <a:spcAft>
                <a:spcPts val="0"/>
              </a:spcAft>
              <a:buClr>
                <a:srgbClr val="FFFFFF"/>
              </a:buClr>
              <a:buSzPts val="1400"/>
              <a:buChar char="»"/>
              <a:defRPr sz="1400" i="0" u="none" strike="noStrike" cap="none">
                <a:solidFill>
                  <a:srgbClr val="FFFFFF"/>
                </a:solidFill>
              </a:defRPr>
            </a:lvl5pPr>
            <a:lvl6pPr marL="2743200" marR="0" lvl="5" indent="-355600" algn="l" rtl="0">
              <a:spcBef>
                <a:spcPts val="400"/>
              </a:spcBef>
              <a:spcAft>
                <a:spcPts val="0"/>
              </a:spcAft>
              <a:buClr>
                <a:schemeClr val="dk1"/>
              </a:buClr>
              <a:buSzPts val="2000"/>
              <a:buChar char="•"/>
              <a:defRPr sz="2000" i="0" u="none" strike="noStrike" cap="none">
                <a:solidFill>
                  <a:schemeClr val="dk1"/>
                </a:solidFill>
              </a:defRPr>
            </a:lvl6pPr>
            <a:lvl7pPr marL="3200400" marR="0" lvl="6" indent="-355600" algn="l" rtl="0">
              <a:spcBef>
                <a:spcPts val="400"/>
              </a:spcBef>
              <a:spcAft>
                <a:spcPts val="0"/>
              </a:spcAft>
              <a:buClr>
                <a:schemeClr val="dk1"/>
              </a:buClr>
              <a:buSzPts val="2000"/>
              <a:buChar char="•"/>
              <a:defRPr sz="2000" i="0" u="none" strike="noStrike" cap="none">
                <a:solidFill>
                  <a:schemeClr val="dk1"/>
                </a:solidFill>
              </a:defRPr>
            </a:lvl7pPr>
            <a:lvl8pPr marL="3657600" marR="0" lvl="7" indent="-355600" algn="l" rtl="0">
              <a:spcBef>
                <a:spcPts val="400"/>
              </a:spcBef>
              <a:spcAft>
                <a:spcPts val="0"/>
              </a:spcAft>
              <a:buClr>
                <a:schemeClr val="dk1"/>
              </a:buClr>
              <a:buSzPts val="2000"/>
              <a:buChar char="•"/>
              <a:defRPr sz="2000" i="0" u="none" strike="noStrike" cap="none">
                <a:solidFill>
                  <a:schemeClr val="dk1"/>
                </a:solidFill>
              </a:defRPr>
            </a:lvl8pPr>
            <a:lvl9pPr marL="4114800" marR="0" lvl="8" indent="-355600" algn="l" rtl="0">
              <a:spcBef>
                <a:spcPts val="400"/>
              </a:spcBef>
              <a:spcAft>
                <a:spcPts val="0"/>
              </a:spcAft>
              <a:buClr>
                <a:schemeClr val="dk1"/>
              </a:buClr>
              <a:buSzPts val="2000"/>
              <a:buChar char="•"/>
              <a:defRPr sz="2000" i="0" u="none" strike="noStrike" cap="none">
                <a:solidFill>
                  <a:schemeClr val="dk1"/>
                </a:solidFill>
              </a:defRPr>
            </a:lvl9pPr>
          </a:lstStyle>
          <a:p>
            <a:endParaRPr/>
          </a:p>
        </p:txBody>
      </p:sp>
      <p:sp>
        <p:nvSpPr>
          <p:cNvPr id="147" name="Google Shape;147;p25"/>
          <p:cNvSpPr txBox="1">
            <a:spLocks noGrp="1"/>
          </p:cNvSpPr>
          <p:nvPr>
            <p:ph type="ftr" idx="11"/>
          </p:nvPr>
        </p:nvSpPr>
        <p:spPr>
          <a:xfrm>
            <a:off x="3124200" y="4806072"/>
            <a:ext cx="2895600" cy="184800"/>
          </a:xfrm>
          <a:prstGeom prst="rect">
            <a:avLst/>
          </a:prstGeom>
          <a:noFill/>
          <a:ln>
            <a:noFill/>
          </a:ln>
        </p:spPr>
        <p:txBody>
          <a:bodyPr spcFirstLastPara="1" wrap="square" lIns="91175" tIns="91175" rIns="91175" bIns="91175" anchor="ctr" anchorCtr="0">
            <a:noAutofit/>
          </a:bodyPr>
          <a:lstStyle>
            <a:lvl1pPr marL="0" marR="0" lvl="0" indent="0" algn="ctr" rtl="0">
              <a:spcBef>
                <a:spcPts val="0"/>
              </a:spcBef>
              <a:spcAft>
                <a:spcPts val="0"/>
              </a:spcAft>
              <a:buSzPts val="1400"/>
              <a:buNone/>
              <a:defRPr sz="600" b="0" i="0" u="none" strike="noStrike" cap="none">
                <a:solidFill>
                  <a:srgbClr val="FFFFFF"/>
                </a:solidFill>
                <a:latin typeface="Cabin"/>
                <a:ea typeface="Cabin"/>
                <a:cs typeface="Cabin"/>
                <a:sym typeface="Cabin"/>
              </a:defRPr>
            </a:lvl1pPr>
            <a:lvl2pPr marL="457200" marR="0" lvl="1"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2pPr>
            <a:lvl3pPr marL="914400" marR="0" lvl="2"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3pPr>
            <a:lvl4pPr marL="1371600" marR="0" lvl="3"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4pPr>
            <a:lvl5pPr marL="1816100" marR="0" lvl="4"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5pPr>
            <a:lvl6pPr marL="2273300" marR="0" lvl="5"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6pPr>
            <a:lvl7pPr marL="2730500" marR="0" lvl="6"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7pPr>
            <a:lvl8pPr marL="3187700" marR="0" lvl="7"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8pPr>
            <a:lvl9pPr marL="3644900" marR="0" lvl="8" indent="0" algn="l" rtl="0">
              <a:spcBef>
                <a:spcPts val="0"/>
              </a:spcBef>
              <a:spcAft>
                <a:spcPts val="0"/>
              </a:spcAft>
              <a:buSzPts val="1400"/>
              <a:buNone/>
              <a:defRPr sz="1800" b="0" i="0" u="none" strike="noStrike" cap="none">
                <a:solidFill>
                  <a:schemeClr val="dk1"/>
                </a:solidFill>
                <a:latin typeface="Cabin"/>
                <a:ea typeface="Cabin"/>
                <a:cs typeface="Cabin"/>
                <a:sym typeface="Cabin"/>
              </a:defRPr>
            </a:lvl9pPr>
          </a:lstStyle>
          <a:p>
            <a:endParaRPr/>
          </a:p>
        </p:txBody>
      </p:sp>
      <p:sp>
        <p:nvSpPr>
          <p:cNvPr id="148" name="Google Shape;148;p25"/>
          <p:cNvSpPr txBox="1">
            <a:spLocks noGrp="1"/>
          </p:cNvSpPr>
          <p:nvPr>
            <p:ph type="sldNum" idx="12"/>
          </p:nvPr>
        </p:nvSpPr>
        <p:spPr>
          <a:xfrm>
            <a:off x="6858000" y="4806072"/>
            <a:ext cx="2133600" cy="184800"/>
          </a:xfrm>
          <a:prstGeom prst="rect">
            <a:avLst/>
          </a:prstGeom>
          <a:noFill/>
          <a:ln>
            <a:noFill/>
          </a:ln>
        </p:spPr>
        <p:txBody>
          <a:bodyPr spcFirstLastPara="1" wrap="square" lIns="91175" tIns="45575" rIns="91175" bIns="45575" anchor="ctr" anchorCtr="0">
            <a:noAutofit/>
          </a:bodyPr>
          <a:lstStyle>
            <a:lvl1pPr marL="0" marR="0" lvl="0" indent="0" algn="r" rtl="0">
              <a:spcBef>
                <a:spcPts val="0"/>
              </a:spcBef>
              <a:buNone/>
              <a:defRPr sz="600" b="0" i="0" u="none" strike="noStrike" cap="none">
                <a:solidFill>
                  <a:srgbClr val="FFFFFF"/>
                </a:solidFill>
                <a:latin typeface="Cabin"/>
                <a:ea typeface="Cabin"/>
                <a:cs typeface="Cabin"/>
                <a:sym typeface="Cabin"/>
              </a:defRPr>
            </a:lvl1pPr>
            <a:lvl2pPr marL="0" marR="0" lvl="1" indent="0" algn="r" rtl="0">
              <a:spcBef>
                <a:spcPts val="0"/>
              </a:spcBef>
              <a:buNone/>
              <a:defRPr sz="600" b="0" i="0" u="none" strike="noStrike" cap="none">
                <a:solidFill>
                  <a:srgbClr val="FFFFFF"/>
                </a:solidFill>
                <a:latin typeface="Cabin"/>
                <a:ea typeface="Cabin"/>
                <a:cs typeface="Cabin"/>
                <a:sym typeface="Cabin"/>
              </a:defRPr>
            </a:lvl2pPr>
            <a:lvl3pPr marL="0" marR="0" lvl="2" indent="0" algn="r" rtl="0">
              <a:spcBef>
                <a:spcPts val="0"/>
              </a:spcBef>
              <a:buNone/>
              <a:defRPr sz="600" b="0" i="0" u="none" strike="noStrike" cap="none">
                <a:solidFill>
                  <a:srgbClr val="FFFFFF"/>
                </a:solidFill>
                <a:latin typeface="Cabin"/>
                <a:ea typeface="Cabin"/>
                <a:cs typeface="Cabin"/>
                <a:sym typeface="Cabin"/>
              </a:defRPr>
            </a:lvl3pPr>
            <a:lvl4pPr marL="0" marR="0" lvl="3" indent="0" algn="r" rtl="0">
              <a:spcBef>
                <a:spcPts val="0"/>
              </a:spcBef>
              <a:buNone/>
              <a:defRPr sz="600" b="0" i="0" u="none" strike="noStrike" cap="none">
                <a:solidFill>
                  <a:srgbClr val="FFFFFF"/>
                </a:solidFill>
                <a:latin typeface="Cabin"/>
                <a:ea typeface="Cabin"/>
                <a:cs typeface="Cabin"/>
                <a:sym typeface="Cabin"/>
              </a:defRPr>
            </a:lvl4pPr>
            <a:lvl5pPr marL="0" marR="0" lvl="4" indent="0" algn="r" rtl="0">
              <a:spcBef>
                <a:spcPts val="0"/>
              </a:spcBef>
              <a:buNone/>
              <a:defRPr sz="600" b="0" i="0" u="none" strike="noStrike" cap="none">
                <a:solidFill>
                  <a:srgbClr val="FFFFFF"/>
                </a:solidFill>
                <a:latin typeface="Cabin"/>
                <a:ea typeface="Cabin"/>
                <a:cs typeface="Cabin"/>
                <a:sym typeface="Cabin"/>
              </a:defRPr>
            </a:lvl5pPr>
            <a:lvl6pPr marL="0" marR="0" lvl="5" indent="0" algn="r" rtl="0">
              <a:spcBef>
                <a:spcPts val="0"/>
              </a:spcBef>
              <a:buNone/>
              <a:defRPr sz="600" b="0" i="0" u="none" strike="noStrike" cap="none">
                <a:solidFill>
                  <a:srgbClr val="FFFFFF"/>
                </a:solidFill>
                <a:latin typeface="Cabin"/>
                <a:ea typeface="Cabin"/>
                <a:cs typeface="Cabin"/>
                <a:sym typeface="Cabin"/>
              </a:defRPr>
            </a:lvl6pPr>
            <a:lvl7pPr marL="0" marR="0" lvl="6" indent="0" algn="r" rtl="0">
              <a:spcBef>
                <a:spcPts val="0"/>
              </a:spcBef>
              <a:buNone/>
              <a:defRPr sz="600" b="0" i="0" u="none" strike="noStrike" cap="none">
                <a:solidFill>
                  <a:srgbClr val="FFFFFF"/>
                </a:solidFill>
                <a:latin typeface="Cabin"/>
                <a:ea typeface="Cabin"/>
                <a:cs typeface="Cabin"/>
                <a:sym typeface="Cabin"/>
              </a:defRPr>
            </a:lvl7pPr>
            <a:lvl8pPr marL="0" marR="0" lvl="7" indent="0" algn="r" rtl="0">
              <a:spcBef>
                <a:spcPts val="0"/>
              </a:spcBef>
              <a:buNone/>
              <a:defRPr sz="600" b="0" i="0" u="none" strike="noStrike" cap="none">
                <a:solidFill>
                  <a:srgbClr val="FFFFFF"/>
                </a:solidFill>
                <a:latin typeface="Cabin"/>
                <a:ea typeface="Cabin"/>
                <a:cs typeface="Cabin"/>
                <a:sym typeface="Cabin"/>
              </a:defRPr>
            </a:lvl8pPr>
            <a:lvl9pPr marL="0" marR="0" lvl="8" indent="0" algn="r" rtl="0">
              <a:spcBef>
                <a:spcPts val="0"/>
              </a:spcBef>
              <a:buNone/>
              <a:defRPr sz="600" b="0" i="0" u="none" strike="noStrike" cap="none">
                <a:solidFill>
                  <a:srgbClr val="FFFFFF"/>
                </a:solidFill>
                <a:latin typeface="Cabin"/>
                <a:ea typeface="Cabin"/>
                <a:cs typeface="Cabin"/>
                <a:sym typeface="Cabin"/>
              </a:defRPr>
            </a:lvl9pPr>
          </a:lstStyle>
          <a:p>
            <a:pPr marL="0" lvl="0" indent="0" algn="r" rtl="0">
              <a:spcBef>
                <a:spcPts val="0"/>
              </a:spcBef>
              <a:spcAft>
                <a:spcPts val="0"/>
              </a:spcAft>
              <a:buNone/>
            </a:pPr>
            <a:fld id="{00000000-1234-1234-1234-123412341234}" type="slidenum">
              <a:rPr lang="en"/>
              <a:t>‹#›</a:t>
            </a:fld>
            <a:endParaRPr/>
          </a:p>
        </p:txBody>
      </p:sp>
      <p:sp>
        <p:nvSpPr>
          <p:cNvPr id="149" name="Google Shape;149;p25"/>
          <p:cNvSpPr txBox="1">
            <a:spLocks noGrp="1"/>
          </p:cNvSpPr>
          <p:nvPr>
            <p:ph type="body" idx="3"/>
          </p:nvPr>
        </p:nvSpPr>
        <p:spPr>
          <a:xfrm rot="-5400000">
            <a:off x="7870635" y="3508049"/>
            <a:ext cx="2057400" cy="184800"/>
          </a:xfrm>
          <a:prstGeom prst="rect">
            <a:avLst/>
          </a:prstGeom>
          <a:noFill/>
          <a:ln>
            <a:noFill/>
          </a:ln>
        </p:spPr>
        <p:txBody>
          <a:bodyPr spcFirstLastPara="1" wrap="square" lIns="91175" tIns="91175" rIns="91175" bIns="91175" anchor="t" anchorCtr="0">
            <a:noAutofit/>
          </a:bodyPr>
          <a:lstStyle>
            <a:lvl1pPr marL="457200" marR="0" lvl="0" indent="-228600" algn="r" rtl="0">
              <a:spcBef>
                <a:spcPts val="0"/>
              </a:spcBef>
              <a:spcAft>
                <a:spcPts val="0"/>
              </a:spcAft>
              <a:buClr>
                <a:srgbClr val="FFFFFF"/>
              </a:buClr>
              <a:buSzPts val="1600"/>
              <a:buFont typeface="Arial"/>
              <a:buNone/>
              <a:defRPr sz="600" b="0" i="0" u="none" strike="noStrike" cap="none">
                <a:solidFill>
                  <a:srgbClr val="FFFFFF"/>
                </a:solidFill>
                <a:latin typeface="Cabin"/>
                <a:ea typeface="Cabin"/>
                <a:cs typeface="Cabin"/>
                <a:sym typeface="Cabin"/>
              </a:defRPr>
            </a:lvl1pPr>
            <a:lvl2pPr marL="914400" marR="0" lvl="1" indent="-228600" algn="l" rtl="0">
              <a:spcBef>
                <a:spcPts val="800"/>
              </a:spcBef>
              <a:spcAft>
                <a:spcPts val="0"/>
              </a:spcAft>
              <a:buClr>
                <a:schemeClr val="lt1"/>
              </a:buClr>
              <a:buSzPts val="1600"/>
              <a:buFont typeface="Arial"/>
              <a:buNone/>
              <a:defRPr sz="1800" b="0" i="0" u="none" strike="noStrike" cap="none">
                <a:solidFill>
                  <a:schemeClr val="lt1"/>
                </a:solidFill>
                <a:latin typeface="Cabin"/>
                <a:ea typeface="Cabin"/>
                <a:cs typeface="Cabin"/>
                <a:sym typeface="Cabin"/>
              </a:defRPr>
            </a:lvl2pPr>
            <a:lvl3pPr marL="1371600" marR="0" lvl="2" indent="-228600" algn="l" rtl="0">
              <a:spcBef>
                <a:spcPts val="800"/>
              </a:spcBef>
              <a:spcAft>
                <a:spcPts val="0"/>
              </a:spcAft>
              <a:buClr>
                <a:schemeClr val="lt1"/>
              </a:buClr>
              <a:buSzPts val="1800"/>
              <a:buFont typeface="Arial"/>
              <a:buNone/>
              <a:defRPr sz="1600" b="0" i="0" u="none" strike="noStrike" cap="none">
                <a:solidFill>
                  <a:schemeClr val="lt1"/>
                </a:solidFill>
                <a:latin typeface="Cabin"/>
                <a:ea typeface="Cabin"/>
                <a:cs typeface="Cabin"/>
                <a:sym typeface="Cabin"/>
              </a:defRPr>
            </a:lvl3pPr>
            <a:lvl4pPr marL="1828800" marR="0" lvl="3" indent="-228600" algn="l" rtl="0">
              <a:spcBef>
                <a:spcPts val="300"/>
              </a:spcBef>
              <a:spcAft>
                <a:spcPts val="0"/>
              </a:spcAft>
              <a:buClr>
                <a:schemeClr val="lt1"/>
              </a:buClr>
              <a:buSzPts val="1600"/>
              <a:buFont typeface="Arial"/>
              <a:buNone/>
              <a:defRPr sz="1400" b="0" i="0" u="none" strike="noStrike" cap="none">
                <a:solidFill>
                  <a:schemeClr val="lt1"/>
                </a:solidFill>
                <a:latin typeface="Cabin"/>
                <a:ea typeface="Cabin"/>
                <a:cs typeface="Cabin"/>
                <a:sym typeface="Cabin"/>
              </a:defRPr>
            </a:lvl4pPr>
            <a:lvl5pPr marL="2286000" marR="0" lvl="4" indent="-228600" algn="l" rtl="0">
              <a:spcBef>
                <a:spcPts val="200"/>
              </a:spcBef>
              <a:spcAft>
                <a:spcPts val="0"/>
              </a:spcAft>
              <a:buClr>
                <a:schemeClr val="lt1"/>
              </a:buClr>
              <a:buSzPts val="1400"/>
              <a:buFont typeface="Arial"/>
              <a:buNone/>
              <a:defRPr sz="1200" b="0" i="0" u="none" strike="noStrike" cap="none">
                <a:solidFill>
                  <a:schemeClr val="lt1"/>
                </a:solidFill>
                <a:latin typeface="Cabin"/>
                <a:ea typeface="Cabin"/>
                <a:cs typeface="Cabin"/>
                <a:sym typeface="Cabin"/>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9pPr>
          </a:lstStyle>
          <a:p>
            <a:endParaRPr/>
          </a:p>
        </p:txBody>
      </p:sp>
      <p:sp>
        <p:nvSpPr>
          <p:cNvPr id="150" name="Google Shape;150;p25"/>
          <p:cNvSpPr txBox="1">
            <a:spLocks noGrp="1"/>
          </p:cNvSpPr>
          <p:nvPr>
            <p:ph type="title"/>
          </p:nvPr>
        </p:nvSpPr>
        <p:spPr>
          <a:xfrm>
            <a:off x="686104" y="673810"/>
            <a:ext cx="7772400" cy="461700"/>
          </a:xfrm>
          <a:prstGeom prst="rect">
            <a:avLst/>
          </a:prstGeom>
          <a:noFill/>
          <a:ln>
            <a:noFill/>
          </a:ln>
        </p:spPr>
        <p:txBody>
          <a:bodyPr spcFirstLastPara="1" wrap="square" lIns="91175" tIns="91175" rIns="91175" bIns="91175" anchor="b" anchorCtr="0">
            <a:noAutofit/>
          </a:bodyPr>
          <a:lstStyle>
            <a:lvl1pPr marL="0" marR="0" lvl="0" indent="0" algn="l" rtl="0">
              <a:spcBef>
                <a:spcPts val="0"/>
              </a:spcBef>
              <a:spcAft>
                <a:spcPts val="0"/>
              </a:spcAft>
              <a:buClr>
                <a:schemeClr val="dk2"/>
              </a:buClr>
              <a:buSzPts val="1400"/>
              <a:buNone/>
              <a:defRPr sz="2400" i="0" u="none" strike="noStrike" cap="none">
                <a:solidFill>
                  <a:schemeClr val="dk2"/>
                </a:solidFill>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2_Red/Gray 1 Content + Right Photo">
  <p:cSld name="2_Red/Gray 1 Content + Right Photo">
    <p:bg>
      <p:bgPr>
        <a:solidFill>
          <a:srgbClr val="E7E7E5"/>
        </a:solidFill>
        <a:effectLst/>
      </p:bgPr>
    </p:bg>
    <p:spTree>
      <p:nvGrpSpPr>
        <p:cNvPr id="1" name="Shape 151"/>
        <p:cNvGrpSpPr/>
        <p:nvPr/>
      </p:nvGrpSpPr>
      <p:grpSpPr>
        <a:xfrm>
          <a:off x="0" y="0"/>
          <a:ext cx="0" cy="0"/>
          <a:chOff x="0" y="0"/>
          <a:chExt cx="0" cy="0"/>
        </a:xfrm>
      </p:grpSpPr>
      <p:sp>
        <p:nvSpPr>
          <p:cNvPr id="152" name="Google Shape;152;p26"/>
          <p:cNvSpPr>
            <a:spLocks noGrp="1"/>
          </p:cNvSpPr>
          <p:nvPr>
            <p:ph type="pic" idx="2"/>
          </p:nvPr>
        </p:nvSpPr>
        <p:spPr>
          <a:xfrm>
            <a:off x="4572000" y="152762"/>
            <a:ext cx="4419600" cy="4838100"/>
          </a:xfrm>
          <a:prstGeom prst="rect">
            <a:avLst/>
          </a:prstGeom>
          <a:solidFill>
            <a:srgbClr val="FFFFFF"/>
          </a:solidFill>
          <a:ln>
            <a:noFill/>
          </a:ln>
        </p:spPr>
        <p:txBody>
          <a:bodyPr spcFirstLastPara="1" wrap="square" lIns="91175" tIns="91175" rIns="91175" bIns="91175" anchor="t" anchorCtr="0">
            <a:noAutofit/>
          </a:bodyPr>
          <a:lstStyle>
            <a:lvl1pPr marL="0" marR="0" lvl="0" indent="0" algn="l" rtl="0">
              <a:lnSpc>
                <a:spcPct val="100000"/>
              </a:lnSpc>
              <a:spcBef>
                <a:spcPts val="200"/>
              </a:spcBef>
              <a:spcAft>
                <a:spcPts val="0"/>
              </a:spcAft>
              <a:buClr>
                <a:srgbClr val="6C6463"/>
              </a:buClr>
              <a:buSzPts val="1400"/>
              <a:buFont typeface="Gill Sans"/>
              <a:buNone/>
              <a:defRPr sz="1200" i="0" u="none" strike="noStrike" cap="none">
                <a:solidFill>
                  <a:srgbClr val="6C6463"/>
                </a:solidFill>
                <a:latin typeface="Gill Sans"/>
                <a:ea typeface="Gill Sans"/>
                <a:cs typeface="Gill Sans"/>
                <a:sym typeface="Gill Sans"/>
              </a:defRPr>
            </a:lvl1pPr>
            <a:lvl2pPr marL="685800" marR="0" lvl="1" indent="-241300" algn="l" rtl="0">
              <a:spcBef>
                <a:spcPts val="0"/>
              </a:spcBef>
              <a:spcAft>
                <a:spcPts val="0"/>
              </a:spcAft>
              <a:buClr>
                <a:srgbClr val="6C6463"/>
              </a:buClr>
              <a:buSzPts val="1600"/>
              <a:buFont typeface="Gill Sans"/>
              <a:buChar char="–"/>
              <a:defRPr sz="1600" i="0" u="none" strike="noStrike" cap="none">
                <a:solidFill>
                  <a:srgbClr val="6C6463"/>
                </a:solidFill>
                <a:latin typeface="Gill Sans"/>
                <a:ea typeface="Gill Sans"/>
                <a:cs typeface="Gill Sans"/>
                <a:sym typeface="Gill Sans"/>
              </a:defRPr>
            </a:lvl2pPr>
            <a:lvl3pPr marL="914400" marR="0" lvl="2" indent="-241300" algn="l" rtl="0">
              <a:spcBef>
                <a:spcPts val="800"/>
              </a:spcBef>
              <a:spcAft>
                <a:spcPts val="0"/>
              </a:spcAft>
              <a:buClr>
                <a:srgbClr val="6C6463"/>
              </a:buClr>
              <a:buSzPts val="1800"/>
              <a:buFont typeface="Gill Sans"/>
              <a:buChar char="•"/>
              <a:defRPr sz="1800" i="0" u="none" strike="noStrike" cap="none">
                <a:solidFill>
                  <a:srgbClr val="6C6463"/>
                </a:solidFill>
                <a:latin typeface="Gill Sans"/>
                <a:ea typeface="Gill Sans"/>
                <a:cs typeface="Gill Sans"/>
                <a:sym typeface="Gill Sans"/>
              </a:defRPr>
            </a:lvl3pPr>
            <a:lvl4pPr marL="1143000" marR="0" lvl="3" indent="-228600" algn="l" rtl="0">
              <a:spcBef>
                <a:spcPts val="300"/>
              </a:spcBef>
              <a:spcAft>
                <a:spcPts val="0"/>
              </a:spcAft>
              <a:buClr>
                <a:srgbClr val="6C6463"/>
              </a:buClr>
              <a:buSzPts val="1600"/>
              <a:buFont typeface="Gill Sans"/>
              <a:buChar char="–"/>
              <a:defRPr sz="1600" i="0" u="none" strike="noStrike" cap="none">
                <a:solidFill>
                  <a:srgbClr val="6C6463"/>
                </a:solidFill>
                <a:latin typeface="Gill Sans"/>
                <a:ea typeface="Gill Sans"/>
                <a:cs typeface="Gill Sans"/>
                <a:sym typeface="Gill Sans"/>
              </a:defRPr>
            </a:lvl4pPr>
            <a:lvl5pPr marL="1244600" marR="0" lvl="4" indent="-228600" algn="l" rtl="0">
              <a:spcBef>
                <a:spcPts val="300"/>
              </a:spcBef>
              <a:spcAft>
                <a:spcPts val="0"/>
              </a:spcAft>
              <a:buClr>
                <a:srgbClr val="6C6463"/>
              </a:buClr>
              <a:buSzPts val="1400"/>
              <a:buFont typeface="Gill Sans"/>
              <a:buChar char="»"/>
              <a:defRPr sz="1400" i="0" u="none" strike="noStrike" cap="none">
                <a:solidFill>
                  <a:srgbClr val="6C6463"/>
                </a:solidFill>
                <a:latin typeface="Gill Sans"/>
                <a:ea typeface="Gill Sans"/>
                <a:cs typeface="Gill Sans"/>
                <a:sym typeface="Gill Sans"/>
              </a:defRPr>
            </a:lvl5pPr>
            <a:lvl6pPr marL="2501900" marR="0" lvl="5" indent="-215900" algn="l" rtl="0">
              <a:spcBef>
                <a:spcPts val="400"/>
              </a:spcBef>
              <a:spcAft>
                <a:spcPts val="0"/>
              </a:spcAft>
              <a:buClr>
                <a:schemeClr val="dk1"/>
              </a:buClr>
              <a:buSzPts val="2000"/>
              <a:buFont typeface="Gill Sans"/>
              <a:buChar char="•"/>
              <a:defRPr sz="2000" i="0" u="none" strike="noStrike" cap="none">
                <a:solidFill>
                  <a:schemeClr val="dk1"/>
                </a:solidFill>
                <a:latin typeface="Gill Sans"/>
                <a:ea typeface="Gill Sans"/>
                <a:cs typeface="Gill Sans"/>
                <a:sym typeface="Gill Sans"/>
              </a:defRPr>
            </a:lvl6pPr>
            <a:lvl7pPr marL="2959100" marR="0" lvl="6" indent="-215900" algn="l" rtl="0">
              <a:spcBef>
                <a:spcPts val="400"/>
              </a:spcBef>
              <a:spcAft>
                <a:spcPts val="0"/>
              </a:spcAft>
              <a:buClr>
                <a:schemeClr val="dk1"/>
              </a:buClr>
              <a:buSzPts val="2000"/>
              <a:buFont typeface="Gill Sans"/>
              <a:buChar char="•"/>
              <a:defRPr sz="2000" i="0" u="none" strike="noStrike" cap="none">
                <a:solidFill>
                  <a:schemeClr val="dk1"/>
                </a:solidFill>
                <a:latin typeface="Gill Sans"/>
                <a:ea typeface="Gill Sans"/>
                <a:cs typeface="Gill Sans"/>
                <a:sym typeface="Gill Sans"/>
              </a:defRPr>
            </a:lvl7pPr>
            <a:lvl8pPr marL="3416300" marR="0" lvl="7" indent="-228600" algn="l" rtl="0">
              <a:spcBef>
                <a:spcPts val="400"/>
              </a:spcBef>
              <a:spcAft>
                <a:spcPts val="0"/>
              </a:spcAft>
              <a:buClr>
                <a:schemeClr val="dk1"/>
              </a:buClr>
              <a:buSzPts val="2000"/>
              <a:buFont typeface="Gill Sans"/>
              <a:buChar char="•"/>
              <a:defRPr sz="2000" i="0" u="none" strike="noStrike" cap="none">
                <a:solidFill>
                  <a:schemeClr val="dk1"/>
                </a:solidFill>
                <a:latin typeface="Gill Sans"/>
                <a:ea typeface="Gill Sans"/>
                <a:cs typeface="Gill Sans"/>
                <a:sym typeface="Gill Sans"/>
              </a:defRPr>
            </a:lvl8pPr>
            <a:lvl9pPr marL="3873500" marR="0" lvl="8" indent="-228600" algn="l" rtl="0">
              <a:spcBef>
                <a:spcPts val="400"/>
              </a:spcBef>
              <a:spcAft>
                <a:spcPts val="0"/>
              </a:spcAft>
              <a:buClr>
                <a:schemeClr val="dk1"/>
              </a:buClr>
              <a:buSzPts val="2000"/>
              <a:buFont typeface="Gill Sans"/>
              <a:buChar char="•"/>
              <a:defRPr sz="2000" i="0" u="none" strike="noStrike" cap="none">
                <a:solidFill>
                  <a:schemeClr val="dk1"/>
                </a:solidFill>
                <a:latin typeface="Gill Sans"/>
                <a:ea typeface="Gill Sans"/>
                <a:cs typeface="Gill Sans"/>
                <a:sym typeface="Gill Sans"/>
              </a:defRPr>
            </a:lvl9pPr>
          </a:lstStyle>
          <a:p>
            <a:endParaRPr/>
          </a:p>
        </p:txBody>
      </p:sp>
      <p:sp>
        <p:nvSpPr>
          <p:cNvPr id="153" name="Google Shape;153;p26"/>
          <p:cNvSpPr txBox="1">
            <a:spLocks noGrp="1"/>
          </p:cNvSpPr>
          <p:nvPr>
            <p:ph type="sldNum" idx="12"/>
          </p:nvPr>
        </p:nvSpPr>
        <p:spPr>
          <a:xfrm>
            <a:off x="6858000" y="4806072"/>
            <a:ext cx="2133600" cy="184800"/>
          </a:xfrm>
          <a:prstGeom prst="rect">
            <a:avLst/>
          </a:prstGeom>
          <a:noFill/>
          <a:ln>
            <a:noFill/>
          </a:ln>
        </p:spPr>
        <p:txBody>
          <a:bodyPr spcFirstLastPara="1" wrap="square" lIns="91175" tIns="45575" rIns="91175" bIns="45575" anchor="ctr" anchorCtr="0">
            <a:noAutofit/>
          </a:bodyPr>
          <a:lstStyle>
            <a:lvl1pPr marL="0" marR="0" lvl="0" indent="0" algn="r" rtl="0">
              <a:spcBef>
                <a:spcPts val="0"/>
              </a:spcBef>
              <a:buNone/>
              <a:defRPr sz="600" b="0" i="0" u="none" strike="noStrike" cap="none">
                <a:solidFill>
                  <a:srgbClr val="FFFFFF"/>
                </a:solidFill>
                <a:latin typeface="Cabin"/>
                <a:ea typeface="Cabin"/>
                <a:cs typeface="Cabin"/>
                <a:sym typeface="Cabin"/>
              </a:defRPr>
            </a:lvl1pPr>
            <a:lvl2pPr marL="0" marR="0" lvl="1" indent="0" algn="r" rtl="0">
              <a:spcBef>
                <a:spcPts val="0"/>
              </a:spcBef>
              <a:buNone/>
              <a:defRPr sz="600" b="0" i="0" u="none" strike="noStrike" cap="none">
                <a:solidFill>
                  <a:srgbClr val="FFFFFF"/>
                </a:solidFill>
                <a:latin typeface="Cabin"/>
                <a:ea typeface="Cabin"/>
                <a:cs typeface="Cabin"/>
                <a:sym typeface="Cabin"/>
              </a:defRPr>
            </a:lvl2pPr>
            <a:lvl3pPr marL="0" marR="0" lvl="2" indent="0" algn="r" rtl="0">
              <a:spcBef>
                <a:spcPts val="0"/>
              </a:spcBef>
              <a:buNone/>
              <a:defRPr sz="600" b="0" i="0" u="none" strike="noStrike" cap="none">
                <a:solidFill>
                  <a:srgbClr val="FFFFFF"/>
                </a:solidFill>
                <a:latin typeface="Cabin"/>
                <a:ea typeface="Cabin"/>
                <a:cs typeface="Cabin"/>
                <a:sym typeface="Cabin"/>
              </a:defRPr>
            </a:lvl3pPr>
            <a:lvl4pPr marL="0" marR="0" lvl="3" indent="0" algn="r" rtl="0">
              <a:spcBef>
                <a:spcPts val="0"/>
              </a:spcBef>
              <a:buNone/>
              <a:defRPr sz="600" b="0" i="0" u="none" strike="noStrike" cap="none">
                <a:solidFill>
                  <a:srgbClr val="FFFFFF"/>
                </a:solidFill>
                <a:latin typeface="Cabin"/>
                <a:ea typeface="Cabin"/>
                <a:cs typeface="Cabin"/>
                <a:sym typeface="Cabin"/>
              </a:defRPr>
            </a:lvl4pPr>
            <a:lvl5pPr marL="0" marR="0" lvl="4" indent="0" algn="r" rtl="0">
              <a:spcBef>
                <a:spcPts val="0"/>
              </a:spcBef>
              <a:buNone/>
              <a:defRPr sz="600" b="0" i="0" u="none" strike="noStrike" cap="none">
                <a:solidFill>
                  <a:srgbClr val="FFFFFF"/>
                </a:solidFill>
                <a:latin typeface="Cabin"/>
                <a:ea typeface="Cabin"/>
                <a:cs typeface="Cabin"/>
                <a:sym typeface="Cabin"/>
              </a:defRPr>
            </a:lvl5pPr>
            <a:lvl6pPr marL="0" marR="0" lvl="5" indent="0" algn="r" rtl="0">
              <a:spcBef>
                <a:spcPts val="0"/>
              </a:spcBef>
              <a:buNone/>
              <a:defRPr sz="600" b="0" i="0" u="none" strike="noStrike" cap="none">
                <a:solidFill>
                  <a:srgbClr val="FFFFFF"/>
                </a:solidFill>
                <a:latin typeface="Cabin"/>
                <a:ea typeface="Cabin"/>
                <a:cs typeface="Cabin"/>
                <a:sym typeface="Cabin"/>
              </a:defRPr>
            </a:lvl6pPr>
            <a:lvl7pPr marL="0" marR="0" lvl="6" indent="0" algn="r" rtl="0">
              <a:spcBef>
                <a:spcPts val="0"/>
              </a:spcBef>
              <a:buNone/>
              <a:defRPr sz="600" b="0" i="0" u="none" strike="noStrike" cap="none">
                <a:solidFill>
                  <a:srgbClr val="FFFFFF"/>
                </a:solidFill>
                <a:latin typeface="Cabin"/>
                <a:ea typeface="Cabin"/>
                <a:cs typeface="Cabin"/>
                <a:sym typeface="Cabin"/>
              </a:defRPr>
            </a:lvl7pPr>
            <a:lvl8pPr marL="0" marR="0" lvl="7" indent="0" algn="r" rtl="0">
              <a:spcBef>
                <a:spcPts val="0"/>
              </a:spcBef>
              <a:buNone/>
              <a:defRPr sz="600" b="0" i="0" u="none" strike="noStrike" cap="none">
                <a:solidFill>
                  <a:srgbClr val="FFFFFF"/>
                </a:solidFill>
                <a:latin typeface="Cabin"/>
                <a:ea typeface="Cabin"/>
                <a:cs typeface="Cabin"/>
                <a:sym typeface="Cabin"/>
              </a:defRPr>
            </a:lvl8pPr>
            <a:lvl9pPr marL="0" marR="0" lvl="8" indent="0" algn="r" rtl="0">
              <a:spcBef>
                <a:spcPts val="0"/>
              </a:spcBef>
              <a:buNone/>
              <a:defRPr sz="600" b="0" i="0" u="none" strike="noStrike" cap="none">
                <a:solidFill>
                  <a:srgbClr val="FFFFFF"/>
                </a:solidFill>
                <a:latin typeface="Cabin"/>
                <a:ea typeface="Cabin"/>
                <a:cs typeface="Cabin"/>
                <a:sym typeface="Cabin"/>
              </a:defRPr>
            </a:lvl9pPr>
          </a:lstStyle>
          <a:p>
            <a:pPr marL="0" lvl="0" indent="0" algn="r" rtl="0">
              <a:spcBef>
                <a:spcPts val="0"/>
              </a:spcBef>
              <a:spcAft>
                <a:spcPts val="0"/>
              </a:spcAft>
              <a:buNone/>
            </a:pPr>
            <a:fld id="{00000000-1234-1234-1234-123412341234}" type="slidenum">
              <a:rPr lang="en"/>
              <a:t>‹#›</a:t>
            </a:fld>
            <a:endParaRPr/>
          </a:p>
        </p:txBody>
      </p:sp>
      <p:sp>
        <p:nvSpPr>
          <p:cNvPr id="154" name="Google Shape;154;p26"/>
          <p:cNvSpPr txBox="1">
            <a:spLocks noGrp="1"/>
          </p:cNvSpPr>
          <p:nvPr>
            <p:ph type="body" idx="1"/>
          </p:nvPr>
        </p:nvSpPr>
        <p:spPr>
          <a:xfrm>
            <a:off x="685800" y="1664629"/>
            <a:ext cx="3657600" cy="2796900"/>
          </a:xfrm>
          <a:prstGeom prst="rect">
            <a:avLst/>
          </a:prstGeom>
          <a:noFill/>
          <a:ln>
            <a:noFill/>
          </a:ln>
        </p:spPr>
        <p:txBody>
          <a:bodyPr spcFirstLastPara="1" wrap="square" lIns="91175" tIns="91175" rIns="91175" bIns="91175" anchor="t" anchorCtr="0">
            <a:noAutofit/>
          </a:bodyPr>
          <a:lstStyle>
            <a:lvl1pPr marL="457200" marR="0" lvl="0" indent="-330200" algn="l" rtl="0">
              <a:spcBef>
                <a:spcPts val="0"/>
              </a:spcBef>
              <a:spcAft>
                <a:spcPts val="0"/>
              </a:spcAft>
              <a:buClr>
                <a:srgbClr val="6C6463"/>
              </a:buClr>
              <a:buSzPts val="1600"/>
              <a:buChar char="•"/>
              <a:defRPr sz="1600" i="0" u="none" strike="noStrike" cap="none">
                <a:solidFill>
                  <a:srgbClr val="6C6463"/>
                </a:solidFill>
              </a:defRPr>
            </a:lvl1pPr>
            <a:lvl2pPr marL="914400" marR="0" lvl="1" indent="-330200" algn="l" rtl="0">
              <a:spcBef>
                <a:spcPts val="800"/>
              </a:spcBef>
              <a:spcAft>
                <a:spcPts val="0"/>
              </a:spcAft>
              <a:buClr>
                <a:srgbClr val="6C6463"/>
              </a:buClr>
              <a:buSzPts val="1600"/>
              <a:buChar char="–"/>
              <a:defRPr sz="1600" i="0" u="none" strike="noStrike" cap="none">
                <a:solidFill>
                  <a:srgbClr val="6C6463"/>
                </a:solidFill>
              </a:defRPr>
            </a:lvl2pPr>
            <a:lvl3pPr marL="1371600" marR="0" lvl="2" indent="-330200" algn="l" rtl="0">
              <a:spcBef>
                <a:spcPts val="800"/>
              </a:spcBef>
              <a:spcAft>
                <a:spcPts val="0"/>
              </a:spcAft>
              <a:buClr>
                <a:srgbClr val="6C6463"/>
              </a:buClr>
              <a:buSzPts val="1600"/>
              <a:buChar char="•"/>
              <a:defRPr sz="1600" i="0" u="none" strike="noStrike" cap="none">
                <a:solidFill>
                  <a:srgbClr val="6C6463"/>
                </a:solidFill>
              </a:defRPr>
            </a:lvl3pPr>
            <a:lvl4pPr marL="1828800" marR="0" lvl="3" indent="-317500" algn="l" rtl="0">
              <a:spcBef>
                <a:spcPts val="300"/>
              </a:spcBef>
              <a:spcAft>
                <a:spcPts val="0"/>
              </a:spcAft>
              <a:buClr>
                <a:srgbClr val="6C6463"/>
              </a:buClr>
              <a:buSzPts val="1400"/>
              <a:buChar char="–"/>
              <a:defRPr sz="1400" i="0" u="none" strike="noStrike" cap="none">
                <a:solidFill>
                  <a:srgbClr val="6C6463"/>
                </a:solidFill>
              </a:defRPr>
            </a:lvl4pPr>
            <a:lvl5pPr marL="2286000" marR="0" lvl="4" indent="-317500" algn="l" rtl="0">
              <a:spcBef>
                <a:spcPts val="300"/>
              </a:spcBef>
              <a:spcAft>
                <a:spcPts val="0"/>
              </a:spcAft>
              <a:buClr>
                <a:srgbClr val="FFFFFF"/>
              </a:buClr>
              <a:buSzPts val="1400"/>
              <a:buChar char="»"/>
              <a:defRPr sz="1400" i="0" u="none" strike="noStrike" cap="none">
                <a:solidFill>
                  <a:srgbClr val="FFFFFF"/>
                </a:solidFill>
              </a:defRPr>
            </a:lvl5pPr>
            <a:lvl6pPr marL="2743200" marR="0" lvl="5" indent="-355600" algn="l" rtl="0">
              <a:spcBef>
                <a:spcPts val="400"/>
              </a:spcBef>
              <a:spcAft>
                <a:spcPts val="0"/>
              </a:spcAft>
              <a:buClr>
                <a:schemeClr val="dk1"/>
              </a:buClr>
              <a:buSzPts val="2000"/>
              <a:buChar char="•"/>
              <a:defRPr sz="2000" i="0" u="none" strike="noStrike" cap="none">
                <a:solidFill>
                  <a:schemeClr val="dk1"/>
                </a:solidFill>
              </a:defRPr>
            </a:lvl6pPr>
            <a:lvl7pPr marL="3200400" marR="0" lvl="6" indent="-355600" algn="l" rtl="0">
              <a:spcBef>
                <a:spcPts val="400"/>
              </a:spcBef>
              <a:spcAft>
                <a:spcPts val="0"/>
              </a:spcAft>
              <a:buClr>
                <a:schemeClr val="dk1"/>
              </a:buClr>
              <a:buSzPts val="2000"/>
              <a:buChar char="•"/>
              <a:defRPr sz="2000" i="0" u="none" strike="noStrike" cap="none">
                <a:solidFill>
                  <a:schemeClr val="dk1"/>
                </a:solidFill>
              </a:defRPr>
            </a:lvl7pPr>
            <a:lvl8pPr marL="3657600" marR="0" lvl="7" indent="-355600" algn="l" rtl="0">
              <a:spcBef>
                <a:spcPts val="400"/>
              </a:spcBef>
              <a:spcAft>
                <a:spcPts val="0"/>
              </a:spcAft>
              <a:buClr>
                <a:schemeClr val="dk1"/>
              </a:buClr>
              <a:buSzPts val="2000"/>
              <a:buChar char="•"/>
              <a:defRPr sz="2000" i="0" u="none" strike="noStrike" cap="none">
                <a:solidFill>
                  <a:schemeClr val="dk1"/>
                </a:solidFill>
              </a:defRPr>
            </a:lvl8pPr>
            <a:lvl9pPr marL="4114800" marR="0" lvl="8" indent="-355600" algn="l" rtl="0">
              <a:spcBef>
                <a:spcPts val="400"/>
              </a:spcBef>
              <a:spcAft>
                <a:spcPts val="0"/>
              </a:spcAft>
              <a:buClr>
                <a:schemeClr val="dk1"/>
              </a:buClr>
              <a:buSzPts val="2000"/>
              <a:buChar char="•"/>
              <a:defRPr sz="2000" i="0" u="none" strike="noStrike" cap="none">
                <a:solidFill>
                  <a:schemeClr val="dk1"/>
                </a:solidFill>
              </a:defRPr>
            </a:lvl9pPr>
          </a:lstStyle>
          <a:p>
            <a:endParaRPr/>
          </a:p>
        </p:txBody>
      </p:sp>
      <p:sp>
        <p:nvSpPr>
          <p:cNvPr id="155" name="Google Shape;155;p26"/>
          <p:cNvSpPr txBox="1">
            <a:spLocks noGrp="1"/>
          </p:cNvSpPr>
          <p:nvPr>
            <p:ph type="body" idx="3"/>
          </p:nvPr>
        </p:nvSpPr>
        <p:spPr>
          <a:xfrm rot="-5400000">
            <a:off x="7870634" y="1089061"/>
            <a:ext cx="2057400" cy="184800"/>
          </a:xfrm>
          <a:prstGeom prst="rect">
            <a:avLst/>
          </a:prstGeom>
          <a:noFill/>
          <a:ln>
            <a:noFill/>
          </a:ln>
        </p:spPr>
        <p:txBody>
          <a:bodyPr spcFirstLastPara="1" wrap="square" lIns="91175" tIns="91175" rIns="91175" bIns="91175" anchor="t" anchorCtr="0">
            <a:noAutofit/>
          </a:bodyPr>
          <a:lstStyle>
            <a:lvl1pPr marL="457200" marR="0" lvl="0" indent="-228600" algn="r" rtl="0">
              <a:spcBef>
                <a:spcPts val="0"/>
              </a:spcBef>
              <a:spcAft>
                <a:spcPts val="0"/>
              </a:spcAft>
              <a:buClr>
                <a:srgbClr val="FFFFFF"/>
              </a:buClr>
              <a:buSzPts val="1600"/>
              <a:buFont typeface="Arial"/>
              <a:buNone/>
              <a:defRPr sz="600" b="0" i="0" u="none" strike="noStrike" cap="none">
                <a:solidFill>
                  <a:srgbClr val="FFFFFF"/>
                </a:solidFill>
                <a:latin typeface="Cabin"/>
                <a:ea typeface="Cabin"/>
                <a:cs typeface="Cabin"/>
                <a:sym typeface="Cabin"/>
              </a:defRPr>
            </a:lvl1pPr>
            <a:lvl2pPr marL="914400" marR="0" lvl="1" indent="-228600" algn="l" rtl="0">
              <a:spcBef>
                <a:spcPts val="800"/>
              </a:spcBef>
              <a:spcAft>
                <a:spcPts val="0"/>
              </a:spcAft>
              <a:buClr>
                <a:schemeClr val="lt1"/>
              </a:buClr>
              <a:buSzPts val="1600"/>
              <a:buFont typeface="Arial"/>
              <a:buNone/>
              <a:defRPr sz="1800" b="0" i="0" u="none" strike="noStrike" cap="none">
                <a:solidFill>
                  <a:schemeClr val="lt1"/>
                </a:solidFill>
                <a:latin typeface="Cabin"/>
                <a:ea typeface="Cabin"/>
                <a:cs typeface="Cabin"/>
                <a:sym typeface="Cabin"/>
              </a:defRPr>
            </a:lvl2pPr>
            <a:lvl3pPr marL="1371600" marR="0" lvl="2" indent="-228600" algn="l" rtl="0">
              <a:spcBef>
                <a:spcPts val="800"/>
              </a:spcBef>
              <a:spcAft>
                <a:spcPts val="0"/>
              </a:spcAft>
              <a:buClr>
                <a:schemeClr val="lt1"/>
              </a:buClr>
              <a:buSzPts val="1800"/>
              <a:buFont typeface="Arial"/>
              <a:buNone/>
              <a:defRPr sz="1600" b="0" i="0" u="none" strike="noStrike" cap="none">
                <a:solidFill>
                  <a:schemeClr val="lt1"/>
                </a:solidFill>
                <a:latin typeface="Cabin"/>
                <a:ea typeface="Cabin"/>
                <a:cs typeface="Cabin"/>
                <a:sym typeface="Cabin"/>
              </a:defRPr>
            </a:lvl3pPr>
            <a:lvl4pPr marL="1828800" marR="0" lvl="3" indent="-228600" algn="l" rtl="0">
              <a:spcBef>
                <a:spcPts val="300"/>
              </a:spcBef>
              <a:spcAft>
                <a:spcPts val="0"/>
              </a:spcAft>
              <a:buClr>
                <a:schemeClr val="lt1"/>
              </a:buClr>
              <a:buSzPts val="1600"/>
              <a:buFont typeface="Arial"/>
              <a:buNone/>
              <a:defRPr sz="1400" b="0" i="0" u="none" strike="noStrike" cap="none">
                <a:solidFill>
                  <a:schemeClr val="lt1"/>
                </a:solidFill>
                <a:latin typeface="Cabin"/>
                <a:ea typeface="Cabin"/>
                <a:cs typeface="Cabin"/>
                <a:sym typeface="Cabin"/>
              </a:defRPr>
            </a:lvl4pPr>
            <a:lvl5pPr marL="2286000" marR="0" lvl="4" indent="-228600" algn="l" rtl="0">
              <a:spcBef>
                <a:spcPts val="200"/>
              </a:spcBef>
              <a:spcAft>
                <a:spcPts val="0"/>
              </a:spcAft>
              <a:buClr>
                <a:schemeClr val="lt1"/>
              </a:buClr>
              <a:buSzPts val="1400"/>
              <a:buFont typeface="Arial"/>
              <a:buNone/>
              <a:defRPr sz="1200" b="0" i="0" u="none" strike="noStrike" cap="none">
                <a:solidFill>
                  <a:schemeClr val="lt1"/>
                </a:solidFill>
                <a:latin typeface="Cabin"/>
                <a:ea typeface="Cabin"/>
                <a:cs typeface="Cabin"/>
                <a:sym typeface="Cabin"/>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9pPr>
          </a:lstStyle>
          <a:p>
            <a:endParaRPr/>
          </a:p>
        </p:txBody>
      </p:sp>
      <p:sp>
        <p:nvSpPr>
          <p:cNvPr id="156" name="Google Shape;156;p26"/>
          <p:cNvSpPr txBox="1">
            <a:spLocks noGrp="1"/>
          </p:cNvSpPr>
          <p:nvPr>
            <p:ph type="title"/>
          </p:nvPr>
        </p:nvSpPr>
        <p:spPr>
          <a:xfrm>
            <a:off x="685800" y="673312"/>
            <a:ext cx="3657600" cy="824400"/>
          </a:xfrm>
          <a:prstGeom prst="rect">
            <a:avLst/>
          </a:prstGeom>
          <a:noFill/>
          <a:ln>
            <a:noFill/>
          </a:ln>
        </p:spPr>
        <p:txBody>
          <a:bodyPr spcFirstLastPara="1" wrap="square" lIns="91175" tIns="91175" rIns="91175" bIns="91175" anchor="b" anchorCtr="0">
            <a:noAutofit/>
          </a:bodyPr>
          <a:lstStyle>
            <a:lvl1pPr marL="0" marR="0" lvl="0" indent="0" algn="l" rtl="0">
              <a:spcBef>
                <a:spcPts val="0"/>
              </a:spcBef>
              <a:spcAft>
                <a:spcPts val="0"/>
              </a:spcAft>
              <a:buClr>
                <a:schemeClr val="dk2"/>
              </a:buClr>
              <a:buSzPts val="1400"/>
              <a:buNone/>
              <a:defRPr sz="2400" i="0" u="none" strike="noStrike" cap="none">
                <a:solidFill>
                  <a:schemeClr val="dk2"/>
                </a:solidFill>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2_Red/Gray Title Only">
  <p:cSld name="2_Red/Gray Title Only">
    <p:bg>
      <p:bgPr>
        <a:solidFill>
          <a:srgbClr val="E7E7E5"/>
        </a:solidFill>
        <a:effectLst/>
      </p:bgPr>
    </p:bg>
    <p:spTree>
      <p:nvGrpSpPr>
        <p:cNvPr id="1" name="Shape 157"/>
        <p:cNvGrpSpPr/>
        <p:nvPr/>
      </p:nvGrpSpPr>
      <p:grpSpPr>
        <a:xfrm>
          <a:off x="0" y="0"/>
          <a:ext cx="0" cy="0"/>
          <a:chOff x="0" y="0"/>
          <a:chExt cx="0" cy="0"/>
        </a:xfrm>
      </p:grpSpPr>
      <p:sp>
        <p:nvSpPr>
          <p:cNvPr id="158" name="Google Shape;158;p27"/>
          <p:cNvSpPr>
            <a:spLocks noGrp="1"/>
          </p:cNvSpPr>
          <p:nvPr>
            <p:ph type="pic" idx="2"/>
          </p:nvPr>
        </p:nvSpPr>
        <p:spPr>
          <a:xfrm>
            <a:off x="152400" y="152761"/>
            <a:ext cx="4419600" cy="4838100"/>
          </a:xfrm>
          <a:prstGeom prst="rect">
            <a:avLst/>
          </a:prstGeom>
          <a:solidFill>
            <a:schemeClr val="lt1"/>
          </a:solidFill>
          <a:ln>
            <a:noFill/>
          </a:ln>
        </p:spPr>
        <p:txBody>
          <a:bodyPr spcFirstLastPara="1" wrap="square" lIns="91175" tIns="91175" rIns="91175" bIns="91175" anchor="t" anchorCtr="0">
            <a:noAutofit/>
          </a:bodyPr>
          <a:lstStyle>
            <a:lvl1pPr marL="0" marR="0" lvl="0" indent="0" algn="l" rtl="0">
              <a:lnSpc>
                <a:spcPct val="100000"/>
              </a:lnSpc>
              <a:spcBef>
                <a:spcPts val="200"/>
              </a:spcBef>
              <a:spcAft>
                <a:spcPts val="0"/>
              </a:spcAft>
              <a:buClr>
                <a:srgbClr val="6C6463"/>
              </a:buClr>
              <a:buSzPts val="1400"/>
              <a:buFont typeface="Gill Sans"/>
              <a:buNone/>
              <a:defRPr sz="1200" i="0" u="none" strike="noStrike" cap="none">
                <a:solidFill>
                  <a:srgbClr val="6C6463"/>
                </a:solidFill>
                <a:latin typeface="Gill Sans"/>
                <a:ea typeface="Gill Sans"/>
                <a:cs typeface="Gill Sans"/>
                <a:sym typeface="Gill Sans"/>
              </a:defRPr>
            </a:lvl1pPr>
            <a:lvl2pPr marL="685800" marR="0" lvl="1" indent="-241300" algn="l" rtl="0">
              <a:spcBef>
                <a:spcPts val="0"/>
              </a:spcBef>
              <a:spcAft>
                <a:spcPts val="0"/>
              </a:spcAft>
              <a:buClr>
                <a:srgbClr val="6C6463"/>
              </a:buClr>
              <a:buSzPts val="1600"/>
              <a:buFont typeface="Gill Sans"/>
              <a:buChar char="–"/>
              <a:defRPr sz="1600" i="0" u="none" strike="noStrike" cap="none">
                <a:solidFill>
                  <a:srgbClr val="6C6463"/>
                </a:solidFill>
                <a:latin typeface="Gill Sans"/>
                <a:ea typeface="Gill Sans"/>
                <a:cs typeface="Gill Sans"/>
                <a:sym typeface="Gill Sans"/>
              </a:defRPr>
            </a:lvl2pPr>
            <a:lvl3pPr marL="914400" marR="0" lvl="2" indent="-241300" algn="l" rtl="0">
              <a:spcBef>
                <a:spcPts val="800"/>
              </a:spcBef>
              <a:spcAft>
                <a:spcPts val="0"/>
              </a:spcAft>
              <a:buClr>
                <a:srgbClr val="6C6463"/>
              </a:buClr>
              <a:buSzPts val="1800"/>
              <a:buFont typeface="Gill Sans"/>
              <a:buChar char="•"/>
              <a:defRPr sz="1800" i="0" u="none" strike="noStrike" cap="none">
                <a:solidFill>
                  <a:srgbClr val="6C6463"/>
                </a:solidFill>
                <a:latin typeface="Gill Sans"/>
                <a:ea typeface="Gill Sans"/>
                <a:cs typeface="Gill Sans"/>
                <a:sym typeface="Gill Sans"/>
              </a:defRPr>
            </a:lvl3pPr>
            <a:lvl4pPr marL="1143000" marR="0" lvl="3" indent="-228600" algn="l" rtl="0">
              <a:spcBef>
                <a:spcPts val="300"/>
              </a:spcBef>
              <a:spcAft>
                <a:spcPts val="0"/>
              </a:spcAft>
              <a:buClr>
                <a:srgbClr val="6C6463"/>
              </a:buClr>
              <a:buSzPts val="1600"/>
              <a:buFont typeface="Gill Sans"/>
              <a:buChar char="–"/>
              <a:defRPr sz="1600" i="0" u="none" strike="noStrike" cap="none">
                <a:solidFill>
                  <a:srgbClr val="6C6463"/>
                </a:solidFill>
                <a:latin typeface="Gill Sans"/>
                <a:ea typeface="Gill Sans"/>
                <a:cs typeface="Gill Sans"/>
                <a:sym typeface="Gill Sans"/>
              </a:defRPr>
            </a:lvl4pPr>
            <a:lvl5pPr marL="1244600" marR="0" lvl="4" indent="-228600" algn="l" rtl="0">
              <a:spcBef>
                <a:spcPts val="300"/>
              </a:spcBef>
              <a:spcAft>
                <a:spcPts val="0"/>
              </a:spcAft>
              <a:buClr>
                <a:srgbClr val="6C6463"/>
              </a:buClr>
              <a:buSzPts val="1400"/>
              <a:buFont typeface="Gill Sans"/>
              <a:buChar char="»"/>
              <a:defRPr sz="1400" i="0" u="none" strike="noStrike" cap="none">
                <a:solidFill>
                  <a:srgbClr val="6C6463"/>
                </a:solidFill>
                <a:latin typeface="Gill Sans"/>
                <a:ea typeface="Gill Sans"/>
                <a:cs typeface="Gill Sans"/>
                <a:sym typeface="Gill Sans"/>
              </a:defRPr>
            </a:lvl5pPr>
            <a:lvl6pPr marL="2501900" marR="0" lvl="5" indent="-215900" algn="l" rtl="0">
              <a:spcBef>
                <a:spcPts val="400"/>
              </a:spcBef>
              <a:spcAft>
                <a:spcPts val="0"/>
              </a:spcAft>
              <a:buClr>
                <a:schemeClr val="dk1"/>
              </a:buClr>
              <a:buSzPts val="2000"/>
              <a:buFont typeface="Gill Sans"/>
              <a:buChar char="•"/>
              <a:defRPr sz="2000" i="0" u="none" strike="noStrike" cap="none">
                <a:solidFill>
                  <a:schemeClr val="dk1"/>
                </a:solidFill>
                <a:latin typeface="Gill Sans"/>
                <a:ea typeface="Gill Sans"/>
                <a:cs typeface="Gill Sans"/>
                <a:sym typeface="Gill Sans"/>
              </a:defRPr>
            </a:lvl6pPr>
            <a:lvl7pPr marL="2959100" marR="0" lvl="6" indent="-215900" algn="l" rtl="0">
              <a:spcBef>
                <a:spcPts val="400"/>
              </a:spcBef>
              <a:spcAft>
                <a:spcPts val="0"/>
              </a:spcAft>
              <a:buClr>
                <a:schemeClr val="dk1"/>
              </a:buClr>
              <a:buSzPts val="2000"/>
              <a:buFont typeface="Gill Sans"/>
              <a:buChar char="•"/>
              <a:defRPr sz="2000" i="0" u="none" strike="noStrike" cap="none">
                <a:solidFill>
                  <a:schemeClr val="dk1"/>
                </a:solidFill>
                <a:latin typeface="Gill Sans"/>
                <a:ea typeface="Gill Sans"/>
                <a:cs typeface="Gill Sans"/>
                <a:sym typeface="Gill Sans"/>
              </a:defRPr>
            </a:lvl7pPr>
            <a:lvl8pPr marL="3416300" marR="0" lvl="7" indent="-228600" algn="l" rtl="0">
              <a:spcBef>
                <a:spcPts val="400"/>
              </a:spcBef>
              <a:spcAft>
                <a:spcPts val="0"/>
              </a:spcAft>
              <a:buClr>
                <a:schemeClr val="dk1"/>
              </a:buClr>
              <a:buSzPts val="2000"/>
              <a:buFont typeface="Gill Sans"/>
              <a:buChar char="•"/>
              <a:defRPr sz="2000" i="0" u="none" strike="noStrike" cap="none">
                <a:solidFill>
                  <a:schemeClr val="dk1"/>
                </a:solidFill>
                <a:latin typeface="Gill Sans"/>
                <a:ea typeface="Gill Sans"/>
                <a:cs typeface="Gill Sans"/>
                <a:sym typeface="Gill Sans"/>
              </a:defRPr>
            </a:lvl8pPr>
            <a:lvl9pPr marL="3873500" marR="0" lvl="8" indent="-228600" algn="l" rtl="0">
              <a:spcBef>
                <a:spcPts val="400"/>
              </a:spcBef>
              <a:spcAft>
                <a:spcPts val="0"/>
              </a:spcAft>
              <a:buClr>
                <a:schemeClr val="dk1"/>
              </a:buClr>
              <a:buSzPts val="2000"/>
              <a:buFont typeface="Gill Sans"/>
              <a:buChar char="•"/>
              <a:defRPr sz="2000" i="0" u="none" strike="noStrike" cap="none">
                <a:solidFill>
                  <a:schemeClr val="dk1"/>
                </a:solidFill>
                <a:latin typeface="Gill Sans"/>
                <a:ea typeface="Gill Sans"/>
                <a:cs typeface="Gill Sans"/>
                <a:sym typeface="Gill Sans"/>
              </a:defRPr>
            </a:lvl9pPr>
          </a:lstStyle>
          <a:p>
            <a:endParaRPr/>
          </a:p>
        </p:txBody>
      </p:sp>
      <p:sp>
        <p:nvSpPr>
          <p:cNvPr id="159" name="Google Shape;159;p27"/>
          <p:cNvSpPr txBox="1">
            <a:spLocks noGrp="1"/>
          </p:cNvSpPr>
          <p:nvPr>
            <p:ph type="sldNum" idx="12"/>
          </p:nvPr>
        </p:nvSpPr>
        <p:spPr>
          <a:xfrm>
            <a:off x="6858000" y="4806072"/>
            <a:ext cx="2133600" cy="184800"/>
          </a:xfrm>
          <a:prstGeom prst="rect">
            <a:avLst/>
          </a:prstGeom>
          <a:noFill/>
          <a:ln>
            <a:noFill/>
          </a:ln>
        </p:spPr>
        <p:txBody>
          <a:bodyPr spcFirstLastPara="1" wrap="square" lIns="91175" tIns="45575" rIns="91175" bIns="45575" anchor="ctr" anchorCtr="0">
            <a:noAutofit/>
          </a:bodyPr>
          <a:lstStyle>
            <a:lvl1pPr marL="0" marR="0" lvl="0" indent="0" algn="r" rtl="0">
              <a:spcBef>
                <a:spcPts val="0"/>
              </a:spcBef>
              <a:buNone/>
              <a:defRPr sz="600" b="0" i="0" u="none" strike="noStrike" cap="none">
                <a:solidFill>
                  <a:srgbClr val="6C6463"/>
                </a:solidFill>
                <a:latin typeface="Cabin"/>
                <a:ea typeface="Cabin"/>
                <a:cs typeface="Cabin"/>
                <a:sym typeface="Cabin"/>
              </a:defRPr>
            </a:lvl1pPr>
            <a:lvl2pPr marL="0" marR="0" lvl="1" indent="0" algn="r" rtl="0">
              <a:spcBef>
                <a:spcPts val="0"/>
              </a:spcBef>
              <a:buNone/>
              <a:defRPr sz="600" b="0" i="0" u="none" strike="noStrike" cap="none">
                <a:solidFill>
                  <a:srgbClr val="6C6463"/>
                </a:solidFill>
                <a:latin typeface="Cabin"/>
                <a:ea typeface="Cabin"/>
                <a:cs typeface="Cabin"/>
                <a:sym typeface="Cabin"/>
              </a:defRPr>
            </a:lvl2pPr>
            <a:lvl3pPr marL="0" marR="0" lvl="2" indent="0" algn="r" rtl="0">
              <a:spcBef>
                <a:spcPts val="0"/>
              </a:spcBef>
              <a:buNone/>
              <a:defRPr sz="600" b="0" i="0" u="none" strike="noStrike" cap="none">
                <a:solidFill>
                  <a:srgbClr val="6C6463"/>
                </a:solidFill>
                <a:latin typeface="Cabin"/>
                <a:ea typeface="Cabin"/>
                <a:cs typeface="Cabin"/>
                <a:sym typeface="Cabin"/>
              </a:defRPr>
            </a:lvl3pPr>
            <a:lvl4pPr marL="0" marR="0" lvl="3" indent="0" algn="r" rtl="0">
              <a:spcBef>
                <a:spcPts val="0"/>
              </a:spcBef>
              <a:buNone/>
              <a:defRPr sz="600" b="0" i="0" u="none" strike="noStrike" cap="none">
                <a:solidFill>
                  <a:srgbClr val="6C6463"/>
                </a:solidFill>
                <a:latin typeface="Cabin"/>
                <a:ea typeface="Cabin"/>
                <a:cs typeface="Cabin"/>
                <a:sym typeface="Cabin"/>
              </a:defRPr>
            </a:lvl4pPr>
            <a:lvl5pPr marL="0" marR="0" lvl="4" indent="0" algn="r" rtl="0">
              <a:spcBef>
                <a:spcPts val="0"/>
              </a:spcBef>
              <a:buNone/>
              <a:defRPr sz="600" b="0" i="0" u="none" strike="noStrike" cap="none">
                <a:solidFill>
                  <a:srgbClr val="6C6463"/>
                </a:solidFill>
                <a:latin typeface="Cabin"/>
                <a:ea typeface="Cabin"/>
                <a:cs typeface="Cabin"/>
                <a:sym typeface="Cabin"/>
              </a:defRPr>
            </a:lvl5pPr>
            <a:lvl6pPr marL="0" marR="0" lvl="5" indent="0" algn="r" rtl="0">
              <a:spcBef>
                <a:spcPts val="0"/>
              </a:spcBef>
              <a:buNone/>
              <a:defRPr sz="600" b="0" i="0" u="none" strike="noStrike" cap="none">
                <a:solidFill>
                  <a:srgbClr val="6C6463"/>
                </a:solidFill>
                <a:latin typeface="Cabin"/>
                <a:ea typeface="Cabin"/>
                <a:cs typeface="Cabin"/>
                <a:sym typeface="Cabin"/>
              </a:defRPr>
            </a:lvl6pPr>
            <a:lvl7pPr marL="0" marR="0" lvl="6" indent="0" algn="r" rtl="0">
              <a:spcBef>
                <a:spcPts val="0"/>
              </a:spcBef>
              <a:buNone/>
              <a:defRPr sz="600" b="0" i="0" u="none" strike="noStrike" cap="none">
                <a:solidFill>
                  <a:srgbClr val="6C6463"/>
                </a:solidFill>
                <a:latin typeface="Cabin"/>
                <a:ea typeface="Cabin"/>
                <a:cs typeface="Cabin"/>
                <a:sym typeface="Cabin"/>
              </a:defRPr>
            </a:lvl7pPr>
            <a:lvl8pPr marL="0" marR="0" lvl="7" indent="0" algn="r" rtl="0">
              <a:spcBef>
                <a:spcPts val="0"/>
              </a:spcBef>
              <a:buNone/>
              <a:defRPr sz="600" b="0" i="0" u="none" strike="noStrike" cap="none">
                <a:solidFill>
                  <a:srgbClr val="6C6463"/>
                </a:solidFill>
                <a:latin typeface="Cabin"/>
                <a:ea typeface="Cabin"/>
                <a:cs typeface="Cabin"/>
                <a:sym typeface="Cabin"/>
              </a:defRPr>
            </a:lvl8pPr>
            <a:lvl9pPr marL="0" marR="0" lvl="8" indent="0" algn="r" rtl="0">
              <a:spcBef>
                <a:spcPts val="0"/>
              </a:spcBef>
              <a:buNone/>
              <a:defRPr sz="600" b="0" i="0" u="none" strike="noStrike" cap="none">
                <a:solidFill>
                  <a:srgbClr val="6C6463"/>
                </a:solidFill>
                <a:latin typeface="Cabin"/>
                <a:ea typeface="Cabin"/>
                <a:cs typeface="Cabin"/>
                <a:sym typeface="Cabin"/>
              </a:defRPr>
            </a:lvl9pPr>
          </a:lstStyle>
          <a:p>
            <a:pPr marL="0" lvl="0" indent="0" algn="r" rtl="0">
              <a:spcBef>
                <a:spcPts val="0"/>
              </a:spcBef>
              <a:spcAft>
                <a:spcPts val="0"/>
              </a:spcAft>
              <a:buNone/>
            </a:pPr>
            <a:fld id="{00000000-1234-1234-1234-123412341234}" type="slidenum">
              <a:rPr lang="en"/>
              <a:t>‹#›</a:t>
            </a:fld>
            <a:endParaRPr/>
          </a:p>
        </p:txBody>
      </p:sp>
      <p:sp>
        <p:nvSpPr>
          <p:cNvPr id="160" name="Google Shape;160;p27"/>
          <p:cNvSpPr txBox="1">
            <a:spLocks noGrp="1"/>
          </p:cNvSpPr>
          <p:nvPr>
            <p:ph type="body" idx="1"/>
          </p:nvPr>
        </p:nvSpPr>
        <p:spPr>
          <a:xfrm rot="-5400000">
            <a:off x="3451035" y="1089061"/>
            <a:ext cx="2057400" cy="184800"/>
          </a:xfrm>
          <a:prstGeom prst="rect">
            <a:avLst/>
          </a:prstGeom>
          <a:noFill/>
          <a:ln>
            <a:noFill/>
          </a:ln>
        </p:spPr>
        <p:txBody>
          <a:bodyPr spcFirstLastPara="1" wrap="square" lIns="91175" tIns="91175" rIns="91175" bIns="91175" anchor="t" anchorCtr="0">
            <a:noAutofit/>
          </a:bodyPr>
          <a:lstStyle>
            <a:lvl1pPr marL="457200" marR="0" lvl="0" indent="-228600" algn="r" rtl="0">
              <a:spcBef>
                <a:spcPts val="0"/>
              </a:spcBef>
              <a:spcAft>
                <a:spcPts val="0"/>
              </a:spcAft>
              <a:buClr>
                <a:srgbClr val="FFFFFF"/>
              </a:buClr>
              <a:buSzPts val="1600"/>
              <a:buNone/>
              <a:defRPr sz="600" i="0" u="none" strike="noStrike" cap="none">
                <a:solidFill>
                  <a:srgbClr val="FFFFFF"/>
                </a:solidFill>
              </a:defRPr>
            </a:lvl1pPr>
            <a:lvl2pPr marL="914400" marR="0" lvl="1" indent="-228600" algn="l" rtl="0">
              <a:spcBef>
                <a:spcPts val="800"/>
              </a:spcBef>
              <a:spcAft>
                <a:spcPts val="0"/>
              </a:spcAft>
              <a:buClr>
                <a:schemeClr val="lt1"/>
              </a:buClr>
              <a:buSzPts val="1600"/>
              <a:buNone/>
              <a:defRPr sz="1800" i="0" u="none" strike="noStrike" cap="none">
                <a:solidFill>
                  <a:schemeClr val="lt1"/>
                </a:solidFill>
              </a:defRPr>
            </a:lvl2pPr>
            <a:lvl3pPr marL="1371600" marR="0" lvl="2" indent="-228600" algn="l" rtl="0">
              <a:spcBef>
                <a:spcPts val="800"/>
              </a:spcBef>
              <a:spcAft>
                <a:spcPts val="0"/>
              </a:spcAft>
              <a:buClr>
                <a:schemeClr val="lt1"/>
              </a:buClr>
              <a:buSzPts val="1800"/>
              <a:buNone/>
              <a:defRPr sz="1600" i="0" u="none" strike="noStrike" cap="none">
                <a:solidFill>
                  <a:schemeClr val="lt1"/>
                </a:solidFill>
              </a:defRPr>
            </a:lvl3pPr>
            <a:lvl4pPr marL="1828800" marR="0" lvl="3" indent="-228600" algn="l" rtl="0">
              <a:spcBef>
                <a:spcPts val="300"/>
              </a:spcBef>
              <a:spcAft>
                <a:spcPts val="0"/>
              </a:spcAft>
              <a:buClr>
                <a:schemeClr val="lt1"/>
              </a:buClr>
              <a:buSzPts val="1600"/>
              <a:buNone/>
              <a:defRPr sz="1400" i="0" u="none" strike="noStrike" cap="none">
                <a:solidFill>
                  <a:schemeClr val="lt1"/>
                </a:solidFill>
              </a:defRPr>
            </a:lvl4pPr>
            <a:lvl5pPr marL="2286000" marR="0" lvl="4" indent="-228600" algn="l" rtl="0">
              <a:spcBef>
                <a:spcPts val="200"/>
              </a:spcBef>
              <a:spcAft>
                <a:spcPts val="0"/>
              </a:spcAft>
              <a:buClr>
                <a:schemeClr val="lt1"/>
              </a:buClr>
              <a:buSzPts val="1400"/>
              <a:buNone/>
              <a:defRPr sz="1200" i="0" u="none" strike="noStrike" cap="none">
                <a:solidFill>
                  <a:schemeClr val="lt1"/>
                </a:solidFill>
              </a:defRPr>
            </a:lvl5pPr>
            <a:lvl6pPr marL="2743200" marR="0" lvl="5" indent="-355600" algn="l" rtl="0">
              <a:spcBef>
                <a:spcPts val="400"/>
              </a:spcBef>
              <a:spcAft>
                <a:spcPts val="0"/>
              </a:spcAft>
              <a:buClr>
                <a:schemeClr val="dk1"/>
              </a:buClr>
              <a:buSzPts val="2000"/>
              <a:buChar char="•"/>
              <a:defRPr sz="2000" i="0" u="none" strike="noStrike" cap="none">
                <a:solidFill>
                  <a:schemeClr val="dk1"/>
                </a:solidFill>
              </a:defRPr>
            </a:lvl6pPr>
            <a:lvl7pPr marL="3200400" marR="0" lvl="6" indent="-355600" algn="l" rtl="0">
              <a:spcBef>
                <a:spcPts val="400"/>
              </a:spcBef>
              <a:spcAft>
                <a:spcPts val="0"/>
              </a:spcAft>
              <a:buClr>
                <a:schemeClr val="dk1"/>
              </a:buClr>
              <a:buSzPts val="2000"/>
              <a:buChar char="•"/>
              <a:defRPr sz="2000" i="0" u="none" strike="noStrike" cap="none">
                <a:solidFill>
                  <a:schemeClr val="dk1"/>
                </a:solidFill>
              </a:defRPr>
            </a:lvl7pPr>
            <a:lvl8pPr marL="3657600" marR="0" lvl="7" indent="-355600" algn="l" rtl="0">
              <a:spcBef>
                <a:spcPts val="400"/>
              </a:spcBef>
              <a:spcAft>
                <a:spcPts val="0"/>
              </a:spcAft>
              <a:buClr>
                <a:schemeClr val="dk1"/>
              </a:buClr>
              <a:buSzPts val="2000"/>
              <a:buChar char="•"/>
              <a:defRPr sz="2000" i="0" u="none" strike="noStrike" cap="none">
                <a:solidFill>
                  <a:schemeClr val="dk1"/>
                </a:solidFill>
              </a:defRPr>
            </a:lvl8pPr>
            <a:lvl9pPr marL="4114800" marR="0" lvl="8" indent="-355600" algn="l" rtl="0">
              <a:spcBef>
                <a:spcPts val="400"/>
              </a:spcBef>
              <a:spcAft>
                <a:spcPts val="0"/>
              </a:spcAft>
              <a:buClr>
                <a:schemeClr val="dk1"/>
              </a:buClr>
              <a:buSzPts val="2000"/>
              <a:buChar char="•"/>
              <a:defRPr sz="2000" i="0" u="none" strike="noStrike" cap="none">
                <a:solidFill>
                  <a:schemeClr val="dk1"/>
                </a:solidFill>
              </a:defRPr>
            </a:lvl9pPr>
          </a:lstStyle>
          <a:p>
            <a:endParaRPr/>
          </a:p>
        </p:txBody>
      </p:sp>
      <p:sp>
        <p:nvSpPr>
          <p:cNvPr id="161" name="Google Shape;161;p27"/>
          <p:cNvSpPr txBox="1">
            <a:spLocks noGrp="1"/>
          </p:cNvSpPr>
          <p:nvPr>
            <p:ph type="title"/>
          </p:nvPr>
        </p:nvSpPr>
        <p:spPr>
          <a:xfrm>
            <a:off x="4877104" y="2171144"/>
            <a:ext cx="3885900" cy="831000"/>
          </a:xfrm>
          <a:prstGeom prst="rect">
            <a:avLst/>
          </a:prstGeom>
          <a:noFill/>
          <a:ln>
            <a:noFill/>
          </a:ln>
        </p:spPr>
        <p:txBody>
          <a:bodyPr spcFirstLastPara="1" wrap="square" lIns="91175" tIns="91175" rIns="91175" bIns="91175" anchor="ctr" anchorCtr="0">
            <a:noAutofit/>
          </a:bodyPr>
          <a:lstStyle>
            <a:lvl1pPr marL="0" marR="0" lvl="0" indent="0" algn="l" rtl="0">
              <a:spcBef>
                <a:spcPts val="0"/>
              </a:spcBef>
              <a:spcAft>
                <a:spcPts val="0"/>
              </a:spcAft>
              <a:buClr>
                <a:schemeClr val="dk2"/>
              </a:buClr>
              <a:buSzPts val="1400"/>
              <a:buNone/>
              <a:defRPr sz="2400" i="0" u="none" strike="noStrike" cap="none">
                <a:solidFill>
                  <a:schemeClr val="dk2"/>
                </a:solidFill>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3_Red/Gray 1 Content">
  <p:cSld name="3_Red/Gray 1 Content">
    <p:bg>
      <p:bgPr>
        <a:solidFill>
          <a:schemeClr val="lt1"/>
        </a:solidFill>
        <a:effectLst/>
      </p:bgPr>
    </p:bg>
    <p:spTree>
      <p:nvGrpSpPr>
        <p:cNvPr id="1" name="Shape 162"/>
        <p:cNvGrpSpPr/>
        <p:nvPr/>
      </p:nvGrpSpPr>
      <p:grpSpPr>
        <a:xfrm>
          <a:off x="0" y="0"/>
          <a:ext cx="0" cy="0"/>
          <a:chOff x="0" y="0"/>
          <a:chExt cx="0" cy="0"/>
        </a:xfrm>
      </p:grpSpPr>
      <p:sp>
        <p:nvSpPr>
          <p:cNvPr id="163" name="Google Shape;163;p28"/>
          <p:cNvSpPr txBox="1">
            <a:spLocks noGrp="1"/>
          </p:cNvSpPr>
          <p:nvPr>
            <p:ph type="sldNum" idx="12"/>
          </p:nvPr>
        </p:nvSpPr>
        <p:spPr>
          <a:xfrm>
            <a:off x="6858000" y="4806072"/>
            <a:ext cx="2133600" cy="184800"/>
          </a:xfrm>
          <a:prstGeom prst="rect">
            <a:avLst/>
          </a:prstGeom>
          <a:noFill/>
          <a:ln>
            <a:noFill/>
          </a:ln>
        </p:spPr>
        <p:txBody>
          <a:bodyPr spcFirstLastPara="1" wrap="square" lIns="91175" tIns="45575" rIns="91175" bIns="45575" anchor="ctr" anchorCtr="0">
            <a:noAutofit/>
          </a:bodyPr>
          <a:lstStyle>
            <a:lvl1pPr marL="0" marR="0" lvl="0" indent="0" algn="r" rtl="0">
              <a:spcBef>
                <a:spcPts val="0"/>
              </a:spcBef>
              <a:buNone/>
              <a:defRPr sz="600" b="0" i="0" u="none" strike="noStrike" cap="none">
                <a:solidFill>
                  <a:srgbClr val="6C6463"/>
                </a:solidFill>
                <a:latin typeface="Cabin"/>
                <a:ea typeface="Cabin"/>
                <a:cs typeface="Cabin"/>
                <a:sym typeface="Cabin"/>
              </a:defRPr>
            </a:lvl1pPr>
            <a:lvl2pPr marL="0" marR="0" lvl="1" indent="0" algn="r" rtl="0">
              <a:spcBef>
                <a:spcPts val="0"/>
              </a:spcBef>
              <a:buNone/>
              <a:defRPr sz="600" b="0" i="0" u="none" strike="noStrike" cap="none">
                <a:solidFill>
                  <a:srgbClr val="6C6463"/>
                </a:solidFill>
                <a:latin typeface="Cabin"/>
                <a:ea typeface="Cabin"/>
                <a:cs typeface="Cabin"/>
                <a:sym typeface="Cabin"/>
              </a:defRPr>
            </a:lvl2pPr>
            <a:lvl3pPr marL="0" marR="0" lvl="2" indent="0" algn="r" rtl="0">
              <a:spcBef>
                <a:spcPts val="0"/>
              </a:spcBef>
              <a:buNone/>
              <a:defRPr sz="600" b="0" i="0" u="none" strike="noStrike" cap="none">
                <a:solidFill>
                  <a:srgbClr val="6C6463"/>
                </a:solidFill>
                <a:latin typeface="Cabin"/>
                <a:ea typeface="Cabin"/>
                <a:cs typeface="Cabin"/>
                <a:sym typeface="Cabin"/>
              </a:defRPr>
            </a:lvl3pPr>
            <a:lvl4pPr marL="0" marR="0" lvl="3" indent="0" algn="r" rtl="0">
              <a:spcBef>
                <a:spcPts val="0"/>
              </a:spcBef>
              <a:buNone/>
              <a:defRPr sz="600" b="0" i="0" u="none" strike="noStrike" cap="none">
                <a:solidFill>
                  <a:srgbClr val="6C6463"/>
                </a:solidFill>
                <a:latin typeface="Cabin"/>
                <a:ea typeface="Cabin"/>
                <a:cs typeface="Cabin"/>
                <a:sym typeface="Cabin"/>
              </a:defRPr>
            </a:lvl4pPr>
            <a:lvl5pPr marL="0" marR="0" lvl="4" indent="0" algn="r" rtl="0">
              <a:spcBef>
                <a:spcPts val="0"/>
              </a:spcBef>
              <a:buNone/>
              <a:defRPr sz="600" b="0" i="0" u="none" strike="noStrike" cap="none">
                <a:solidFill>
                  <a:srgbClr val="6C6463"/>
                </a:solidFill>
                <a:latin typeface="Cabin"/>
                <a:ea typeface="Cabin"/>
                <a:cs typeface="Cabin"/>
                <a:sym typeface="Cabin"/>
              </a:defRPr>
            </a:lvl5pPr>
            <a:lvl6pPr marL="0" marR="0" lvl="5" indent="0" algn="r" rtl="0">
              <a:spcBef>
                <a:spcPts val="0"/>
              </a:spcBef>
              <a:buNone/>
              <a:defRPr sz="600" b="0" i="0" u="none" strike="noStrike" cap="none">
                <a:solidFill>
                  <a:srgbClr val="6C6463"/>
                </a:solidFill>
                <a:latin typeface="Cabin"/>
                <a:ea typeface="Cabin"/>
                <a:cs typeface="Cabin"/>
                <a:sym typeface="Cabin"/>
              </a:defRPr>
            </a:lvl6pPr>
            <a:lvl7pPr marL="0" marR="0" lvl="6" indent="0" algn="r" rtl="0">
              <a:spcBef>
                <a:spcPts val="0"/>
              </a:spcBef>
              <a:buNone/>
              <a:defRPr sz="600" b="0" i="0" u="none" strike="noStrike" cap="none">
                <a:solidFill>
                  <a:srgbClr val="6C6463"/>
                </a:solidFill>
                <a:latin typeface="Cabin"/>
                <a:ea typeface="Cabin"/>
                <a:cs typeface="Cabin"/>
                <a:sym typeface="Cabin"/>
              </a:defRPr>
            </a:lvl7pPr>
            <a:lvl8pPr marL="0" marR="0" lvl="7" indent="0" algn="r" rtl="0">
              <a:spcBef>
                <a:spcPts val="0"/>
              </a:spcBef>
              <a:buNone/>
              <a:defRPr sz="600" b="0" i="0" u="none" strike="noStrike" cap="none">
                <a:solidFill>
                  <a:srgbClr val="6C6463"/>
                </a:solidFill>
                <a:latin typeface="Cabin"/>
                <a:ea typeface="Cabin"/>
                <a:cs typeface="Cabin"/>
                <a:sym typeface="Cabin"/>
              </a:defRPr>
            </a:lvl8pPr>
            <a:lvl9pPr marL="0" marR="0" lvl="8" indent="0" algn="r" rtl="0">
              <a:spcBef>
                <a:spcPts val="0"/>
              </a:spcBef>
              <a:buNone/>
              <a:defRPr sz="600" b="0" i="0" u="none" strike="noStrike" cap="none">
                <a:solidFill>
                  <a:srgbClr val="6C6463"/>
                </a:solidFill>
                <a:latin typeface="Cabin"/>
                <a:ea typeface="Cabin"/>
                <a:cs typeface="Cabin"/>
                <a:sym typeface="Cabin"/>
              </a:defRPr>
            </a:lvl9pPr>
          </a:lstStyle>
          <a:p>
            <a:pPr marL="0" lvl="0" indent="0" algn="r" rtl="0">
              <a:spcBef>
                <a:spcPts val="0"/>
              </a:spcBef>
              <a:spcAft>
                <a:spcPts val="0"/>
              </a:spcAft>
              <a:buNone/>
            </a:pPr>
            <a:fld id="{00000000-1234-1234-1234-123412341234}" type="slidenum">
              <a:rPr lang="en"/>
              <a:t>‹#›</a:t>
            </a:fld>
            <a:endParaRPr/>
          </a:p>
        </p:txBody>
      </p:sp>
      <p:sp>
        <p:nvSpPr>
          <p:cNvPr id="164" name="Google Shape;164;p28"/>
          <p:cNvSpPr txBox="1">
            <a:spLocks noGrp="1"/>
          </p:cNvSpPr>
          <p:nvPr>
            <p:ph type="title"/>
          </p:nvPr>
        </p:nvSpPr>
        <p:spPr>
          <a:xfrm>
            <a:off x="686104" y="677485"/>
            <a:ext cx="7772400" cy="458100"/>
          </a:xfrm>
          <a:prstGeom prst="rect">
            <a:avLst/>
          </a:prstGeom>
          <a:noFill/>
          <a:ln>
            <a:noFill/>
          </a:ln>
        </p:spPr>
        <p:txBody>
          <a:bodyPr spcFirstLastPara="1" wrap="square" lIns="91175" tIns="91175" rIns="91175" bIns="91175" anchor="b" anchorCtr="0">
            <a:noAutofit/>
          </a:bodyPr>
          <a:lstStyle>
            <a:lvl1pPr marL="0" marR="0" lvl="0" indent="0" algn="l" rtl="0">
              <a:spcBef>
                <a:spcPts val="0"/>
              </a:spcBef>
              <a:spcAft>
                <a:spcPts val="0"/>
              </a:spcAft>
              <a:buClr>
                <a:schemeClr val="dk2"/>
              </a:buClr>
              <a:buSzPts val="1400"/>
              <a:buNone/>
              <a:defRPr sz="2400" i="0" u="none" strike="noStrike" cap="none">
                <a:solidFill>
                  <a:schemeClr val="dk2"/>
                </a:solidFill>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165" name="Google Shape;165;p28"/>
          <p:cNvSpPr txBox="1">
            <a:spLocks noGrp="1"/>
          </p:cNvSpPr>
          <p:nvPr>
            <p:ph type="body" idx="1"/>
          </p:nvPr>
        </p:nvSpPr>
        <p:spPr>
          <a:xfrm>
            <a:off x="685800" y="1286662"/>
            <a:ext cx="7772400" cy="3174900"/>
          </a:xfrm>
          <a:prstGeom prst="rect">
            <a:avLst/>
          </a:prstGeom>
          <a:noFill/>
          <a:ln>
            <a:noFill/>
          </a:ln>
        </p:spPr>
        <p:txBody>
          <a:bodyPr spcFirstLastPara="1" wrap="square" lIns="91175" tIns="91175" rIns="91175" bIns="91175" anchor="t" anchorCtr="0">
            <a:noAutofit/>
          </a:bodyPr>
          <a:lstStyle>
            <a:lvl1pPr marL="457200" marR="0" lvl="0" indent="-330200" algn="l" rtl="0">
              <a:lnSpc>
                <a:spcPct val="100000"/>
              </a:lnSpc>
              <a:spcBef>
                <a:spcPts val="0"/>
              </a:spcBef>
              <a:spcAft>
                <a:spcPts val="0"/>
              </a:spcAft>
              <a:buClr>
                <a:srgbClr val="6C6463"/>
              </a:buClr>
              <a:buSzPts val="1600"/>
              <a:buChar char="•"/>
              <a:defRPr sz="1600" i="0" u="none" strike="noStrike" cap="none">
                <a:solidFill>
                  <a:srgbClr val="6C6463"/>
                </a:solidFill>
              </a:defRPr>
            </a:lvl1pPr>
            <a:lvl2pPr marL="914400" marR="0" lvl="1" indent="-330200" algn="l" rtl="0">
              <a:spcBef>
                <a:spcPts val="800"/>
              </a:spcBef>
              <a:spcAft>
                <a:spcPts val="0"/>
              </a:spcAft>
              <a:buClr>
                <a:srgbClr val="6C6463"/>
              </a:buClr>
              <a:buSzPts val="1600"/>
              <a:buChar char="–"/>
              <a:defRPr sz="1600" i="0" u="none" strike="noStrike" cap="none">
                <a:solidFill>
                  <a:srgbClr val="6C6463"/>
                </a:solidFill>
              </a:defRPr>
            </a:lvl2pPr>
            <a:lvl3pPr marL="1371600" marR="0" lvl="2" indent="-342900" algn="l" rtl="0">
              <a:spcBef>
                <a:spcPts val="800"/>
              </a:spcBef>
              <a:spcAft>
                <a:spcPts val="0"/>
              </a:spcAft>
              <a:buClr>
                <a:srgbClr val="6C6463"/>
              </a:buClr>
              <a:buSzPts val="1800"/>
              <a:buChar char="•"/>
              <a:defRPr sz="1800" i="0" u="none" strike="noStrike" cap="none">
                <a:solidFill>
                  <a:srgbClr val="6C6463"/>
                </a:solidFill>
              </a:defRPr>
            </a:lvl3pPr>
            <a:lvl4pPr marL="1828800" marR="0" lvl="3" indent="-330200" algn="l" rtl="0">
              <a:spcBef>
                <a:spcPts val="300"/>
              </a:spcBef>
              <a:spcAft>
                <a:spcPts val="0"/>
              </a:spcAft>
              <a:buClr>
                <a:srgbClr val="6C6463"/>
              </a:buClr>
              <a:buSzPts val="1600"/>
              <a:buChar char="–"/>
              <a:defRPr sz="1600" i="0" u="none" strike="noStrike" cap="none">
                <a:solidFill>
                  <a:srgbClr val="6C6463"/>
                </a:solidFill>
              </a:defRPr>
            </a:lvl4pPr>
            <a:lvl5pPr marL="2286000" marR="0" lvl="4" indent="-317500" algn="l" rtl="0">
              <a:spcBef>
                <a:spcPts val="300"/>
              </a:spcBef>
              <a:spcAft>
                <a:spcPts val="0"/>
              </a:spcAft>
              <a:buClr>
                <a:srgbClr val="6C6463"/>
              </a:buClr>
              <a:buSzPts val="1400"/>
              <a:buChar char="»"/>
              <a:defRPr sz="1400" i="0" u="none" strike="noStrike" cap="none">
                <a:solidFill>
                  <a:srgbClr val="6C6463"/>
                </a:solidFill>
              </a:defRPr>
            </a:lvl5pPr>
            <a:lvl6pPr marL="2743200" marR="0" lvl="5" indent="-355600" algn="l" rtl="0">
              <a:spcBef>
                <a:spcPts val="400"/>
              </a:spcBef>
              <a:spcAft>
                <a:spcPts val="0"/>
              </a:spcAft>
              <a:buClr>
                <a:schemeClr val="dk1"/>
              </a:buClr>
              <a:buSzPts val="2000"/>
              <a:buChar char="•"/>
              <a:defRPr sz="2000" i="0" u="none" strike="noStrike" cap="none">
                <a:solidFill>
                  <a:schemeClr val="dk1"/>
                </a:solidFill>
              </a:defRPr>
            </a:lvl6pPr>
            <a:lvl7pPr marL="3200400" marR="0" lvl="6" indent="-355600" algn="l" rtl="0">
              <a:spcBef>
                <a:spcPts val="400"/>
              </a:spcBef>
              <a:spcAft>
                <a:spcPts val="0"/>
              </a:spcAft>
              <a:buClr>
                <a:schemeClr val="dk1"/>
              </a:buClr>
              <a:buSzPts val="2000"/>
              <a:buChar char="•"/>
              <a:defRPr sz="2000" i="0" u="none" strike="noStrike" cap="none">
                <a:solidFill>
                  <a:schemeClr val="dk1"/>
                </a:solidFill>
              </a:defRPr>
            </a:lvl7pPr>
            <a:lvl8pPr marL="3657600" marR="0" lvl="7" indent="-355600" algn="l" rtl="0">
              <a:spcBef>
                <a:spcPts val="400"/>
              </a:spcBef>
              <a:spcAft>
                <a:spcPts val="0"/>
              </a:spcAft>
              <a:buClr>
                <a:schemeClr val="dk1"/>
              </a:buClr>
              <a:buSzPts val="2000"/>
              <a:buChar char="•"/>
              <a:defRPr sz="2000" i="0" u="none" strike="noStrike" cap="none">
                <a:solidFill>
                  <a:schemeClr val="dk1"/>
                </a:solidFill>
              </a:defRPr>
            </a:lvl8pPr>
            <a:lvl9pPr marL="4114800" marR="0" lvl="8" indent="-355600" algn="l" rtl="0">
              <a:spcBef>
                <a:spcPts val="400"/>
              </a:spcBef>
              <a:spcAft>
                <a:spcPts val="0"/>
              </a:spcAft>
              <a:buClr>
                <a:schemeClr val="dk1"/>
              </a:buClr>
              <a:buSzPts val="2000"/>
              <a:buChar char="•"/>
              <a:defRPr sz="2000" i="0" u="none" strike="noStrike" cap="none">
                <a:solidFill>
                  <a:schemeClr val="dk1"/>
                </a:solidFill>
              </a:defRPr>
            </a:lvl9pPr>
          </a:lstStyle>
          <a:p>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3_Red/Gray 2 Content">
  <p:cSld name="3_Red/Gray 2 Content">
    <p:bg>
      <p:bgPr>
        <a:solidFill>
          <a:schemeClr val="lt1"/>
        </a:solidFill>
        <a:effectLst/>
      </p:bgPr>
    </p:bg>
    <p:spTree>
      <p:nvGrpSpPr>
        <p:cNvPr id="1" name="Shape 166"/>
        <p:cNvGrpSpPr/>
        <p:nvPr/>
      </p:nvGrpSpPr>
      <p:grpSpPr>
        <a:xfrm>
          <a:off x="0" y="0"/>
          <a:ext cx="0" cy="0"/>
          <a:chOff x="0" y="0"/>
          <a:chExt cx="0" cy="0"/>
        </a:xfrm>
      </p:grpSpPr>
      <p:sp>
        <p:nvSpPr>
          <p:cNvPr id="167" name="Google Shape;167;p29"/>
          <p:cNvSpPr txBox="1">
            <a:spLocks noGrp="1"/>
          </p:cNvSpPr>
          <p:nvPr>
            <p:ph type="body" idx="1"/>
          </p:nvPr>
        </p:nvSpPr>
        <p:spPr>
          <a:xfrm>
            <a:off x="686104" y="1286662"/>
            <a:ext cx="3809700" cy="3174900"/>
          </a:xfrm>
          <a:prstGeom prst="rect">
            <a:avLst/>
          </a:prstGeom>
          <a:noFill/>
          <a:ln>
            <a:noFill/>
          </a:ln>
        </p:spPr>
        <p:txBody>
          <a:bodyPr spcFirstLastPara="1" wrap="square" lIns="91175" tIns="91175" rIns="91175" bIns="91175" anchor="t" anchorCtr="0">
            <a:noAutofit/>
          </a:bodyPr>
          <a:lstStyle>
            <a:lvl1pPr marL="457200" marR="0" lvl="0" indent="-330200" algn="l" rtl="0">
              <a:spcBef>
                <a:spcPts val="0"/>
              </a:spcBef>
              <a:spcAft>
                <a:spcPts val="0"/>
              </a:spcAft>
              <a:buClr>
                <a:srgbClr val="6C6463"/>
              </a:buClr>
              <a:buSzPts val="1600"/>
              <a:buChar char="•"/>
              <a:defRPr sz="1600" i="0" u="none" strike="noStrike" cap="none">
                <a:solidFill>
                  <a:srgbClr val="6C6463"/>
                </a:solidFill>
              </a:defRPr>
            </a:lvl1pPr>
            <a:lvl2pPr marL="914400" marR="0" lvl="1" indent="-330200" algn="l" rtl="0">
              <a:spcBef>
                <a:spcPts val="800"/>
              </a:spcBef>
              <a:spcAft>
                <a:spcPts val="0"/>
              </a:spcAft>
              <a:buClr>
                <a:srgbClr val="6C6463"/>
              </a:buClr>
              <a:buSzPts val="1600"/>
              <a:buChar char="–"/>
              <a:defRPr sz="1600" i="0" u="none" strike="noStrike" cap="none">
                <a:solidFill>
                  <a:srgbClr val="6C6463"/>
                </a:solidFill>
              </a:defRPr>
            </a:lvl2pPr>
            <a:lvl3pPr marL="1371600" marR="0" lvl="2" indent="-330200" algn="l" rtl="0">
              <a:spcBef>
                <a:spcPts val="800"/>
              </a:spcBef>
              <a:spcAft>
                <a:spcPts val="0"/>
              </a:spcAft>
              <a:buClr>
                <a:srgbClr val="6C6463"/>
              </a:buClr>
              <a:buSzPts val="1600"/>
              <a:buChar char="•"/>
              <a:defRPr sz="1600" i="0" u="none" strike="noStrike" cap="none">
                <a:solidFill>
                  <a:srgbClr val="6C6463"/>
                </a:solidFill>
              </a:defRPr>
            </a:lvl3pPr>
            <a:lvl4pPr marL="1828800" marR="0" lvl="3" indent="-317500" algn="l" rtl="0">
              <a:spcBef>
                <a:spcPts val="300"/>
              </a:spcBef>
              <a:spcAft>
                <a:spcPts val="0"/>
              </a:spcAft>
              <a:buClr>
                <a:srgbClr val="6C6463"/>
              </a:buClr>
              <a:buSzPts val="1400"/>
              <a:buChar char="–"/>
              <a:defRPr sz="1400" i="0" u="none" strike="noStrike" cap="none">
                <a:solidFill>
                  <a:srgbClr val="6C6463"/>
                </a:solidFill>
              </a:defRPr>
            </a:lvl4pPr>
            <a:lvl5pPr marL="2286000" marR="0" lvl="4" indent="-330200" algn="l" rtl="0">
              <a:spcBef>
                <a:spcPts val="300"/>
              </a:spcBef>
              <a:spcAft>
                <a:spcPts val="0"/>
              </a:spcAft>
              <a:buClr>
                <a:srgbClr val="6C6463"/>
              </a:buClr>
              <a:buSzPts val="1600"/>
              <a:buChar char="»"/>
              <a:defRPr sz="1600" i="0" u="none" strike="noStrike" cap="none">
                <a:solidFill>
                  <a:srgbClr val="6C6463"/>
                </a:solidFill>
              </a:defRPr>
            </a:lvl5pPr>
            <a:lvl6pPr marL="2743200" marR="0" lvl="5" indent="-342900" algn="l" rtl="0">
              <a:spcBef>
                <a:spcPts val="400"/>
              </a:spcBef>
              <a:spcAft>
                <a:spcPts val="0"/>
              </a:spcAft>
              <a:buClr>
                <a:schemeClr val="dk1"/>
              </a:buClr>
              <a:buSzPts val="1800"/>
              <a:buChar char="•"/>
              <a:defRPr sz="1800" i="0" u="none" strike="noStrike" cap="none">
                <a:solidFill>
                  <a:schemeClr val="dk1"/>
                </a:solidFill>
              </a:defRPr>
            </a:lvl6pPr>
            <a:lvl7pPr marL="3200400" marR="0" lvl="6" indent="-342900" algn="l" rtl="0">
              <a:spcBef>
                <a:spcPts val="400"/>
              </a:spcBef>
              <a:spcAft>
                <a:spcPts val="0"/>
              </a:spcAft>
              <a:buClr>
                <a:schemeClr val="dk1"/>
              </a:buClr>
              <a:buSzPts val="1800"/>
              <a:buChar char="•"/>
              <a:defRPr sz="1800" i="0" u="none" strike="noStrike" cap="none">
                <a:solidFill>
                  <a:schemeClr val="dk1"/>
                </a:solidFill>
              </a:defRPr>
            </a:lvl7pPr>
            <a:lvl8pPr marL="3657600" marR="0" lvl="7" indent="-342900" algn="l" rtl="0">
              <a:spcBef>
                <a:spcPts val="400"/>
              </a:spcBef>
              <a:spcAft>
                <a:spcPts val="0"/>
              </a:spcAft>
              <a:buClr>
                <a:schemeClr val="dk1"/>
              </a:buClr>
              <a:buSzPts val="1800"/>
              <a:buChar char="•"/>
              <a:defRPr sz="1800" i="0" u="none" strike="noStrike" cap="none">
                <a:solidFill>
                  <a:schemeClr val="dk1"/>
                </a:solidFill>
              </a:defRPr>
            </a:lvl8pPr>
            <a:lvl9pPr marL="4114800" marR="0" lvl="8" indent="-342900" algn="l" rtl="0">
              <a:spcBef>
                <a:spcPts val="400"/>
              </a:spcBef>
              <a:spcAft>
                <a:spcPts val="0"/>
              </a:spcAft>
              <a:buClr>
                <a:schemeClr val="dk1"/>
              </a:buClr>
              <a:buSzPts val="1800"/>
              <a:buChar char="•"/>
              <a:defRPr sz="1800" i="0" u="none" strike="noStrike" cap="none">
                <a:solidFill>
                  <a:schemeClr val="dk1"/>
                </a:solidFill>
              </a:defRPr>
            </a:lvl9pPr>
          </a:lstStyle>
          <a:p>
            <a:endParaRPr/>
          </a:p>
        </p:txBody>
      </p:sp>
      <p:sp>
        <p:nvSpPr>
          <p:cNvPr id="168" name="Google Shape;168;p29"/>
          <p:cNvSpPr txBox="1">
            <a:spLocks noGrp="1"/>
          </p:cNvSpPr>
          <p:nvPr>
            <p:ph type="body" idx="2"/>
          </p:nvPr>
        </p:nvSpPr>
        <p:spPr>
          <a:xfrm>
            <a:off x="4648200" y="1286662"/>
            <a:ext cx="3810300" cy="3174900"/>
          </a:xfrm>
          <a:prstGeom prst="rect">
            <a:avLst/>
          </a:prstGeom>
          <a:noFill/>
          <a:ln>
            <a:noFill/>
          </a:ln>
        </p:spPr>
        <p:txBody>
          <a:bodyPr spcFirstLastPara="1" wrap="square" lIns="91175" tIns="91175" rIns="91175" bIns="91175" anchor="t" anchorCtr="0">
            <a:noAutofit/>
          </a:bodyPr>
          <a:lstStyle>
            <a:lvl1pPr marL="457200" marR="0" lvl="0" indent="-330200" algn="l" rtl="0">
              <a:spcBef>
                <a:spcPts val="0"/>
              </a:spcBef>
              <a:spcAft>
                <a:spcPts val="0"/>
              </a:spcAft>
              <a:buClr>
                <a:srgbClr val="6C6463"/>
              </a:buClr>
              <a:buSzPts val="1600"/>
              <a:buChar char="•"/>
              <a:defRPr sz="1600" i="0" u="none" strike="noStrike" cap="none">
                <a:solidFill>
                  <a:srgbClr val="6C6463"/>
                </a:solidFill>
              </a:defRPr>
            </a:lvl1pPr>
            <a:lvl2pPr marL="914400" marR="0" lvl="1" indent="-330200" algn="l" rtl="0">
              <a:spcBef>
                <a:spcPts val="800"/>
              </a:spcBef>
              <a:spcAft>
                <a:spcPts val="0"/>
              </a:spcAft>
              <a:buClr>
                <a:srgbClr val="6C6463"/>
              </a:buClr>
              <a:buSzPts val="1600"/>
              <a:buChar char="–"/>
              <a:defRPr sz="1600" i="0" u="none" strike="noStrike" cap="none">
                <a:solidFill>
                  <a:srgbClr val="6C6463"/>
                </a:solidFill>
              </a:defRPr>
            </a:lvl2pPr>
            <a:lvl3pPr marL="1371600" marR="0" lvl="2" indent="-330200" algn="l" rtl="0">
              <a:spcBef>
                <a:spcPts val="800"/>
              </a:spcBef>
              <a:spcAft>
                <a:spcPts val="0"/>
              </a:spcAft>
              <a:buClr>
                <a:srgbClr val="6C6463"/>
              </a:buClr>
              <a:buSzPts val="1600"/>
              <a:buChar char="•"/>
              <a:defRPr sz="1600" i="0" u="none" strike="noStrike" cap="none">
                <a:solidFill>
                  <a:srgbClr val="6C6463"/>
                </a:solidFill>
              </a:defRPr>
            </a:lvl3pPr>
            <a:lvl4pPr marL="1828800" marR="0" lvl="3" indent="-317500" algn="l" rtl="0">
              <a:spcBef>
                <a:spcPts val="300"/>
              </a:spcBef>
              <a:spcAft>
                <a:spcPts val="0"/>
              </a:spcAft>
              <a:buClr>
                <a:srgbClr val="6C6463"/>
              </a:buClr>
              <a:buSzPts val="1400"/>
              <a:buChar char="–"/>
              <a:defRPr sz="1400" i="0" u="none" strike="noStrike" cap="none">
                <a:solidFill>
                  <a:srgbClr val="6C6463"/>
                </a:solidFill>
              </a:defRPr>
            </a:lvl4pPr>
            <a:lvl5pPr marL="2286000" marR="0" lvl="4" indent="-330200" algn="l" rtl="0">
              <a:spcBef>
                <a:spcPts val="300"/>
              </a:spcBef>
              <a:spcAft>
                <a:spcPts val="0"/>
              </a:spcAft>
              <a:buClr>
                <a:srgbClr val="6C6463"/>
              </a:buClr>
              <a:buSzPts val="1600"/>
              <a:buChar char="»"/>
              <a:defRPr sz="1600" i="0" u="none" strike="noStrike" cap="none">
                <a:solidFill>
                  <a:srgbClr val="6C6463"/>
                </a:solidFill>
              </a:defRPr>
            </a:lvl5pPr>
            <a:lvl6pPr marL="2743200" marR="0" lvl="5" indent="-342900" algn="l" rtl="0">
              <a:spcBef>
                <a:spcPts val="400"/>
              </a:spcBef>
              <a:spcAft>
                <a:spcPts val="0"/>
              </a:spcAft>
              <a:buClr>
                <a:schemeClr val="dk1"/>
              </a:buClr>
              <a:buSzPts val="1800"/>
              <a:buChar char="•"/>
              <a:defRPr sz="1800" i="0" u="none" strike="noStrike" cap="none">
                <a:solidFill>
                  <a:schemeClr val="dk1"/>
                </a:solidFill>
              </a:defRPr>
            </a:lvl6pPr>
            <a:lvl7pPr marL="3200400" marR="0" lvl="6" indent="-342900" algn="l" rtl="0">
              <a:spcBef>
                <a:spcPts val="400"/>
              </a:spcBef>
              <a:spcAft>
                <a:spcPts val="0"/>
              </a:spcAft>
              <a:buClr>
                <a:schemeClr val="dk1"/>
              </a:buClr>
              <a:buSzPts val="1800"/>
              <a:buChar char="•"/>
              <a:defRPr sz="1800" i="0" u="none" strike="noStrike" cap="none">
                <a:solidFill>
                  <a:schemeClr val="dk1"/>
                </a:solidFill>
              </a:defRPr>
            </a:lvl7pPr>
            <a:lvl8pPr marL="3657600" marR="0" lvl="7" indent="-342900" algn="l" rtl="0">
              <a:spcBef>
                <a:spcPts val="400"/>
              </a:spcBef>
              <a:spcAft>
                <a:spcPts val="0"/>
              </a:spcAft>
              <a:buClr>
                <a:schemeClr val="dk1"/>
              </a:buClr>
              <a:buSzPts val="1800"/>
              <a:buChar char="•"/>
              <a:defRPr sz="1800" i="0" u="none" strike="noStrike" cap="none">
                <a:solidFill>
                  <a:schemeClr val="dk1"/>
                </a:solidFill>
              </a:defRPr>
            </a:lvl8pPr>
            <a:lvl9pPr marL="4114800" marR="0" lvl="8" indent="-342900" algn="l" rtl="0">
              <a:spcBef>
                <a:spcPts val="400"/>
              </a:spcBef>
              <a:spcAft>
                <a:spcPts val="0"/>
              </a:spcAft>
              <a:buClr>
                <a:schemeClr val="dk1"/>
              </a:buClr>
              <a:buSzPts val="1800"/>
              <a:buChar char="•"/>
              <a:defRPr sz="1800" i="0" u="none" strike="noStrike" cap="none">
                <a:solidFill>
                  <a:schemeClr val="dk1"/>
                </a:solidFill>
              </a:defRPr>
            </a:lvl9pPr>
          </a:lstStyle>
          <a:p>
            <a:endParaRPr/>
          </a:p>
        </p:txBody>
      </p:sp>
      <p:sp>
        <p:nvSpPr>
          <p:cNvPr id="169" name="Google Shape;169;p29"/>
          <p:cNvSpPr txBox="1">
            <a:spLocks noGrp="1"/>
          </p:cNvSpPr>
          <p:nvPr>
            <p:ph type="sldNum" idx="12"/>
          </p:nvPr>
        </p:nvSpPr>
        <p:spPr>
          <a:xfrm>
            <a:off x="6858000" y="4806072"/>
            <a:ext cx="2133600" cy="184800"/>
          </a:xfrm>
          <a:prstGeom prst="rect">
            <a:avLst/>
          </a:prstGeom>
          <a:noFill/>
          <a:ln>
            <a:noFill/>
          </a:ln>
        </p:spPr>
        <p:txBody>
          <a:bodyPr spcFirstLastPara="1" wrap="square" lIns="91175" tIns="45575" rIns="91175" bIns="45575" anchor="ctr" anchorCtr="0">
            <a:noAutofit/>
          </a:bodyPr>
          <a:lstStyle>
            <a:lvl1pPr marL="0" marR="0" lvl="0" indent="0" algn="r" rtl="0">
              <a:spcBef>
                <a:spcPts val="0"/>
              </a:spcBef>
              <a:buNone/>
              <a:defRPr sz="600" b="0" i="0" u="none" strike="noStrike" cap="none">
                <a:solidFill>
                  <a:srgbClr val="6C6463"/>
                </a:solidFill>
                <a:latin typeface="Cabin"/>
                <a:ea typeface="Cabin"/>
                <a:cs typeface="Cabin"/>
                <a:sym typeface="Cabin"/>
              </a:defRPr>
            </a:lvl1pPr>
            <a:lvl2pPr marL="0" marR="0" lvl="1" indent="0" algn="r" rtl="0">
              <a:spcBef>
                <a:spcPts val="0"/>
              </a:spcBef>
              <a:buNone/>
              <a:defRPr sz="600" b="0" i="0" u="none" strike="noStrike" cap="none">
                <a:solidFill>
                  <a:srgbClr val="6C6463"/>
                </a:solidFill>
                <a:latin typeface="Cabin"/>
                <a:ea typeface="Cabin"/>
                <a:cs typeface="Cabin"/>
                <a:sym typeface="Cabin"/>
              </a:defRPr>
            </a:lvl2pPr>
            <a:lvl3pPr marL="0" marR="0" lvl="2" indent="0" algn="r" rtl="0">
              <a:spcBef>
                <a:spcPts val="0"/>
              </a:spcBef>
              <a:buNone/>
              <a:defRPr sz="600" b="0" i="0" u="none" strike="noStrike" cap="none">
                <a:solidFill>
                  <a:srgbClr val="6C6463"/>
                </a:solidFill>
                <a:latin typeface="Cabin"/>
                <a:ea typeface="Cabin"/>
                <a:cs typeface="Cabin"/>
                <a:sym typeface="Cabin"/>
              </a:defRPr>
            </a:lvl3pPr>
            <a:lvl4pPr marL="0" marR="0" lvl="3" indent="0" algn="r" rtl="0">
              <a:spcBef>
                <a:spcPts val="0"/>
              </a:spcBef>
              <a:buNone/>
              <a:defRPr sz="600" b="0" i="0" u="none" strike="noStrike" cap="none">
                <a:solidFill>
                  <a:srgbClr val="6C6463"/>
                </a:solidFill>
                <a:latin typeface="Cabin"/>
                <a:ea typeface="Cabin"/>
                <a:cs typeface="Cabin"/>
                <a:sym typeface="Cabin"/>
              </a:defRPr>
            </a:lvl4pPr>
            <a:lvl5pPr marL="0" marR="0" lvl="4" indent="0" algn="r" rtl="0">
              <a:spcBef>
                <a:spcPts val="0"/>
              </a:spcBef>
              <a:buNone/>
              <a:defRPr sz="600" b="0" i="0" u="none" strike="noStrike" cap="none">
                <a:solidFill>
                  <a:srgbClr val="6C6463"/>
                </a:solidFill>
                <a:latin typeface="Cabin"/>
                <a:ea typeface="Cabin"/>
                <a:cs typeface="Cabin"/>
                <a:sym typeface="Cabin"/>
              </a:defRPr>
            </a:lvl5pPr>
            <a:lvl6pPr marL="0" marR="0" lvl="5" indent="0" algn="r" rtl="0">
              <a:spcBef>
                <a:spcPts val="0"/>
              </a:spcBef>
              <a:buNone/>
              <a:defRPr sz="600" b="0" i="0" u="none" strike="noStrike" cap="none">
                <a:solidFill>
                  <a:srgbClr val="6C6463"/>
                </a:solidFill>
                <a:latin typeface="Cabin"/>
                <a:ea typeface="Cabin"/>
                <a:cs typeface="Cabin"/>
                <a:sym typeface="Cabin"/>
              </a:defRPr>
            </a:lvl6pPr>
            <a:lvl7pPr marL="0" marR="0" lvl="6" indent="0" algn="r" rtl="0">
              <a:spcBef>
                <a:spcPts val="0"/>
              </a:spcBef>
              <a:buNone/>
              <a:defRPr sz="600" b="0" i="0" u="none" strike="noStrike" cap="none">
                <a:solidFill>
                  <a:srgbClr val="6C6463"/>
                </a:solidFill>
                <a:latin typeface="Cabin"/>
                <a:ea typeface="Cabin"/>
                <a:cs typeface="Cabin"/>
                <a:sym typeface="Cabin"/>
              </a:defRPr>
            </a:lvl7pPr>
            <a:lvl8pPr marL="0" marR="0" lvl="7" indent="0" algn="r" rtl="0">
              <a:spcBef>
                <a:spcPts val="0"/>
              </a:spcBef>
              <a:buNone/>
              <a:defRPr sz="600" b="0" i="0" u="none" strike="noStrike" cap="none">
                <a:solidFill>
                  <a:srgbClr val="6C6463"/>
                </a:solidFill>
                <a:latin typeface="Cabin"/>
                <a:ea typeface="Cabin"/>
                <a:cs typeface="Cabin"/>
                <a:sym typeface="Cabin"/>
              </a:defRPr>
            </a:lvl8pPr>
            <a:lvl9pPr marL="0" marR="0" lvl="8" indent="0" algn="r" rtl="0">
              <a:spcBef>
                <a:spcPts val="0"/>
              </a:spcBef>
              <a:buNone/>
              <a:defRPr sz="600" b="0" i="0" u="none" strike="noStrike" cap="none">
                <a:solidFill>
                  <a:srgbClr val="6C6463"/>
                </a:solidFill>
                <a:latin typeface="Cabin"/>
                <a:ea typeface="Cabin"/>
                <a:cs typeface="Cabin"/>
                <a:sym typeface="Cabin"/>
              </a:defRPr>
            </a:lvl9pPr>
          </a:lstStyle>
          <a:p>
            <a:pPr marL="0" lvl="0" indent="0" algn="r" rtl="0">
              <a:spcBef>
                <a:spcPts val="0"/>
              </a:spcBef>
              <a:spcAft>
                <a:spcPts val="0"/>
              </a:spcAft>
              <a:buNone/>
            </a:pPr>
            <a:fld id="{00000000-1234-1234-1234-123412341234}" type="slidenum">
              <a:rPr lang="en"/>
              <a:t>‹#›</a:t>
            </a:fld>
            <a:endParaRPr/>
          </a:p>
        </p:txBody>
      </p:sp>
      <p:sp>
        <p:nvSpPr>
          <p:cNvPr id="170" name="Google Shape;170;p29"/>
          <p:cNvSpPr txBox="1">
            <a:spLocks noGrp="1"/>
          </p:cNvSpPr>
          <p:nvPr>
            <p:ph type="title"/>
          </p:nvPr>
        </p:nvSpPr>
        <p:spPr>
          <a:xfrm>
            <a:off x="686104" y="673810"/>
            <a:ext cx="7772400" cy="461700"/>
          </a:xfrm>
          <a:prstGeom prst="rect">
            <a:avLst/>
          </a:prstGeom>
          <a:noFill/>
          <a:ln>
            <a:noFill/>
          </a:ln>
        </p:spPr>
        <p:txBody>
          <a:bodyPr spcFirstLastPara="1" wrap="square" lIns="91175" tIns="91175" rIns="91175" bIns="91175" anchor="b" anchorCtr="0">
            <a:noAutofit/>
          </a:bodyPr>
          <a:lstStyle>
            <a:lvl1pPr marL="0" marR="0" lvl="0" indent="0" algn="l" rtl="0">
              <a:spcBef>
                <a:spcPts val="0"/>
              </a:spcBef>
              <a:spcAft>
                <a:spcPts val="0"/>
              </a:spcAft>
              <a:buClr>
                <a:schemeClr val="dk2"/>
              </a:buClr>
              <a:buSzPts val="1400"/>
              <a:buNone/>
              <a:defRPr sz="2400" i="0" u="none" strike="noStrike" cap="none">
                <a:solidFill>
                  <a:schemeClr val="dk2"/>
                </a:solidFill>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3_Red/Gray 3 Content">
  <p:cSld name="3_Red/Gray 3 Content">
    <p:bg>
      <p:bgPr>
        <a:solidFill>
          <a:schemeClr val="lt1"/>
        </a:solidFill>
        <a:effectLst/>
      </p:bgPr>
    </p:bg>
    <p:spTree>
      <p:nvGrpSpPr>
        <p:cNvPr id="1" name="Shape 171"/>
        <p:cNvGrpSpPr/>
        <p:nvPr/>
      </p:nvGrpSpPr>
      <p:grpSpPr>
        <a:xfrm>
          <a:off x="0" y="0"/>
          <a:ext cx="0" cy="0"/>
          <a:chOff x="0" y="0"/>
          <a:chExt cx="0" cy="0"/>
        </a:xfrm>
      </p:grpSpPr>
      <p:sp>
        <p:nvSpPr>
          <p:cNvPr id="172" name="Google Shape;172;p30"/>
          <p:cNvSpPr txBox="1">
            <a:spLocks noGrp="1"/>
          </p:cNvSpPr>
          <p:nvPr>
            <p:ph type="body" idx="1"/>
          </p:nvPr>
        </p:nvSpPr>
        <p:spPr>
          <a:xfrm>
            <a:off x="686104" y="1286662"/>
            <a:ext cx="2514300" cy="3174900"/>
          </a:xfrm>
          <a:prstGeom prst="rect">
            <a:avLst/>
          </a:prstGeom>
          <a:noFill/>
          <a:ln>
            <a:noFill/>
          </a:ln>
        </p:spPr>
        <p:txBody>
          <a:bodyPr spcFirstLastPara="1" wrap="square" lIns="91175" tIns="91175" rIns="91175" bIns="91175" anchor="t" anchorCtr="0">
            <a:noAutofit/>
          </a:bodyPr>
          <a:lstStyle>
            <a:lvl1pPr marL="457200" marR="0" lvl="0" indent="-330200" algn="l" rtl="0">
              <a:spcBef>
                <a:spcPts val="0"/>
              </a:spcBef>
              <a:spcAft>
                <a:spcPts val="0"/>
              </a:spcAft>
              <a:buClr>
                <a:srgbClr val="6C6463"/>
              </a:buClr>
              <a:buSzPts val="1600"/>
              <a:buChar char="•"/>
              <a:defRPr sz="1600" i="0" u="none" strike="noStrike" cap="none">
                <a:solidFill>
                  <a:srgbClr val="6C6463"/>
                </a:solidFill>
              </a:defRPr>
            </a:lvl1pPr>
            <a:lvl2pPr marL="914400" marR="0" lvl="1" indent="-330200" algn="l" rtl="0">
              <a:spcBef>
                <a:spcPts val="800"/>
              </a:spcBef>
              <a:spcAft>
                <a:spcPts val="0"/>
              </a:spcAft>
              <a:buClr>
                <a:srgbClr val="6C6463"/>
              </a:buClr>
              <a:buSzPts val="1600"/>
              <a:buChar char="–"/>
              <a:defRPr sz="1600" i="0" u="none" strike="noStrike" cap="none">
                <a:solidFill>
                  <a:srgbClr val="6C6463"/>
                </a:solidFill>
              </a:defRPr>
            </a:lvl2pPr>
            <a:lvl3pPr marL="1371600" marR="0" lvl="2" indent="-330200" algn="l" rtl="0">
              <a:spcBef>
                <a:spcPts val="800"/>
              </a:spcBef>
              <a:spcAft>
                <a:spcPts val="0"/>
              </a:spcAft>
              <a:buClr>
                <a:srgbClr val="6C6463"/>
              </a:buClr>
              <a:buSzPts val="1600"/>
              <a:buChar char="•"/>
              <a:defRPr sz="1600" i="0" u="none" strike="noStrike" cap="none">
                <a:solidFill>
                  <a:srgbClr val="6C6463"/>
                </a:solidFill>
              </a:defRPr>
            </a:lvl3pPr>
            <a:lvl4pPr marL="1828800" marR="0" lvl="3" indent="-317500" algn="l" rtl="0">
              <a:spcBef>
                <a:spcPts val="300"/>
              </a:spcBef>
              <a:spcAft>
                <a:spcPts val="0"/>
              </a:spcAft>
              <a:buClr>
                <a:srgbClr val="6C6463"/>
              </a:buClr>
              <a:buSzPts val="1400"/>
              <a:buChar char="–"/>
              <a:defRPr sz="1400" i="0" u="none" strike="noStrike" cap="none">
                <a:solidFill>
                  <a:srgbClr val="6C6463"/>
                </a:solidFill>
              </a:defRPr>
            </a:lvl4pPr>
            <a:lvl5pPr marL="2286000" marR="0" lvl="4" indent="-330200" algn="l" rtl="0">
              <a:spcBef>
                <a:spcPts val="300"/>
              </a:spcBef>
              <a:spcAft>
                <a:spcPts val="0"/>
              </a:spcAft>
              <a:buClr>
                <a:srgbClr val="FFFFFF"/>
              </a:buClr>
              <a:buSzPts val="1600"/>
              <a:buChar char="»"/>
              <a:defRPr sz="1600" i="0" u="none" strike="noStrike" cap="none">
                <a:solidFill>
                  <a:srgbClr val="FFFFFF"/>
                </a:solidFill>
              </a:defRPr>
            </a:lvl5pPr>
            <a:lvl6pPr marL="2743200" marR="0" lvl="5" indent="-342900" algn="l" rtl="0">
              <a:spcBef>
                <a:spcPts val="400"/>
              </a:spcBef>
              <a:spcAft>
                <a:spcPts val="0"/>
              </a:spcAft>
              <a:buClr>
                <a:schemeClr val="dk1"/>
              </a:buClr>
              <a:buSzPts val="1800"/>
              <a:buChar char="•"/>
              <a:defRPr sz="1800" i="0" u="none" strike="noStrike" cap="none">
                <a:solidFill>
                  <a:schemeClr val="dk1"/>
                </a:solidFill>
              </a:defRPr>
            </a:lvl6pPr>
            <a:lvl7pPr marL="3200400" marR="0" lvl="6" indent="-342900" algn="l" rtl="0">
              <a:spcBef>
                <a:spcPts val="400"/>
              </a:spcBef>
              <a:spcAft>
                <a:spcPts val="0"/>
              </a:spcAft>
              <a:buClr>
                <a:schemeClr val="dk1"/>
              </a:buClr>
              <a:buSzPts val="1800"/>
              <a:buChar char="•"/>
              <a:defRPr sz="1800" i="0" u="none" strike="noStrike" cap="none">
                <a:solidFill>
                  <a:schemeClr val="dk1"/>
                </a:solidFill>
              </a:defRPr>
            </a:lvl7pPr>
            <a:lvl8pPr marL="3657600" marR="0" lvl="7" indent="-342900" algn="l" rtl="0">
              <a:spcBef>
                <a:spcPts val="400"/>
              </a:spcBef>
              <a:spcAft>
                <a:spcPts val="0"/>
              </a:spcAft>
              <a:buClr>
                <a:schemeClr val="dk1"/>
              </a:buClr>
              <a:buSzPts val="1800"/>
              <a:buChar char="•"/>
              <a:defRPr sz="1800" i="0" u="none" strike="noStrike" cap="none">
                <a:solidFill>
                  <a:schemeClr val="dk1"/>
                </a:solidFill>
              </a:defRPr>
            </a:lvl8pPr>
            <a:lvl9pPr marL="4114800" marR="0" lvl="8" indent="-342900" algn="l" rtl="0">
              <a:spcBef>
                <a:spcPts val="400"/>
              </a:spcBef>
              <a:spcAft>
                <a:spcPts val="0"/>
              </a:spcAft>
              <a:buClr>
                <a:schemeClr val="dk1"/>
              </a:buClr>
              <a:buSzPts val="1800"/>
              <a:buChar char="•"/>
              <a:defRPr sz="1800" i="0" u="none" strike="noStrike" cap="none">
                <a:solidFill>
                  <a:schemeClr val="dk1"/>
                </a:solidFill>
              </a:defRPr>
            </a:lvl9pPr>
          </a:lstStyle>
          <a:p>
            <a:endParaRPr/>
          </a:p>
        </p:txBody>
      </p:sp>
      <p:sp>
        <p:nvSpPr>
          <p:cNvPr id="173" name="Google Shape;173;p30"/>
          <p:cNvSpPr txBox="1">
            <a:spLocks noGrp="1"/>
          </p:cNvSpPr>
          <p:nvPr>
            <p:ph type="body" idx="2"/>
          </p:nvPr>
        </p:nvSpPr>
        <p:spPr>
          <a:xfrm>
            <a:off x="5943600" y="1286662"/>
            <a:ext cx="2514900" cy="3174900"/>
          </a:xfrm>
          <a:prstGeom prst="rect">
            <a:avLst/>
          </a:prstGeom>
          <a:noFill/>
          <a:ln>
            <a:noFill/>
          </a:ln>
        </p:spPr>
        <p:txBody>
          <a:bodyPr spcFirstLastPara="1" wrap="square" lIns="91175" tIns="91175" rIns="91175" bIns="91175" anchor="t" anchorCtr="0">
            <a:noAutofit/>
          </a:bodyPr>
          <a:lstStyle>
            <a:lvl1pPr marL="457200" marR="0" lvl="0" indent="-330200" algn="l" rtl="0">
              <a:spcBef>
                <a:spcPts val="0"/>
              </a:spcBef>
              <a:spcAft>
                <a:spcPts val="0"/>
              </a:spcAft>
              <a:buClr>
                <a:srgbClr val="6C6463"/>
              </a:buClr>
              <a:buSzPts val="1600"/>
              <a:buChar char="•"/>
              <a:defRPr sz="1600" i="0" u="none" strike="noStrike" cap="none">
                <a:solidFill>
                  <a:srgbClr val="6C6463"/>
                </a:solidFill>
              </a:defRPr>
            </a:lvl1pPr>
            <a:lvl2pPr marL="914400" marR="0" lvl="1" indent="-330200" algn="l" rtl="0">
              <a:spcBef>
                <a:spcPts val="800"/>
              </a:spcBef>
              <a:spcAft>
                <a:spcPts val="0"/>
              </a:spcAft>
              <a:buClr>
                <a:srgbClr val="6C6463"/>
              </a:buClr>
              <a:buSzPts val="1600"/>
              <a:buChar char="–"/>
              <a:defRPr sz="1600" i="0" u="none" strike="noStrike" cap="none">
                <a:solidFill>
                  <a:srgbClr val="6C6463"/>
                </a:solidFill>
              </a:defRPr>
            </a:lvl2pPr>
            <a:lvl3pPr marL="1371600" marR="0" lvl="2" indent="-330200" algn="l" rtl="0">
              <a:spcBef>
                <a:spcPts val="800"/>
              </a:spcBef>
              <a:spcAft>
                <a:spcPts val="0"/>
              </a:spcAft>
              <a:buClr>
                <a:srgbClr val="6C6463"/>
              </a:buClr>
              <a:buSzPts val="1600"/>
              <a:buChar char="•"/>
              <a:defRPr sz="1600" i="0" u="none" strike="noStrike" cap="none">
                <a:solidFill>
                  <a:srgbClr val="6C6463"/>
                </a:solidFill>
              </a:defRPr>
            </a:lvl3pPr>
            <a:lvl4pPr marL="1828800" marR="0" lvl="3" indent="-317500" algn="l" rtl="0">
              <a:spcBef>
                <a:spcPts val="300"/>
              </a:spcBef>
              <a:spcAft>
                <a:spcPts val="0"/>
              </a:spcAft>
              <a:buClr>
                <a:srgbClr val="6C6463"/>
              </a:buClr>
              <a:buSzPts val="1400"/>
              <a:buChar char="–"/>
              <a:defRPr sz="1400" i="0" u="none" strike="noStrike" cap="none">
                <a:solidFill>
                  <a:srgbClr val="6C6463"/>
                </a:solidFill>
              </a:defRPr>
            </a:lvl4pPr>
            <a:lvl5pPr marL="2286000" marR="0" lvl="4" indent="-330200" algn="l" rtl="0">
              <a:spcBef>
                <a:spcPts val="300"/>
              </a:spcBef>
              <a:spcAft>
                <a:spcPts val="0"/>
              </a:spcAft>
              <a:buClr>
                <a:srgbClr val="FFFFFF"/>
              </a:buClr>
              <a:buSzPts val="1600"/>
              <a:buChar char="»"/>
              <a:defRPr sz="1600" i="0" u="none" strike="noStrike" cap="none">
                <a:solidFill>
                  <a:srgbClr val="FFFFFF"/>
                </a:solidFill>
              </a:defRPr>
            </a:lvl5pPr>
            <a:lvl6pPr marL="2743200" marR="0" lvl="5" indent="-342900" algn="l" rtl="0">
              <a:spcBef>
                <a:spcPts val="400"/>
              </a:spcBef>
              <a:spcAft>
                <a:spcPts val="0"/>
              </a:spcAft>
              <a:buClr>
                <a:schemeClr val="dk1"/>
              </a:buClr>
              <a:buSzPts val="1800"/>
              <a:buChar char="•"/>
              <a:defRPr sz="1800" i="0" u="none" strike="noStrike" cap="none">
                <a:solidFill>
                  <a:schemeClr val="dk1"/>
                </a:solidFill>
              </a:defRPr>
            </a:lvl6pPr>
            <a:lvl7pPr marL="3200400" marR="0" lvl="6" indent="-342900" algn="l" rtl="0">
              <a:spcBef>
                <a:spcPts val="400"/>
              </a:spcBef>
              <a:spcAft>
                <a:spcPts val="0"/>
              </a:spcAft>
              <a:buClr>
                <a:schemeClr val="dk1"/>
              </a:buClr>
              <a:buSzPts val="1800"/>
              <a:buChar char="•"/>
              <a:defRPr sz="1800" i="0" u="none" strike="noStrike" cap="none">
                <a:solidFill>
                  <a:schemeClr val="dk1"/>
                </a:solidFill>
              </a:defRPr>
            </a:lvl7pPr>
            <a:lvl8pPr marL="3657600" marR="0" lvl="7" indent="-342900" algn="l" rtl="0">
              <a:spcBef>
                <a:spcPts val="400"/>
              </a:spcBef>
              <a:spcAft>
                <a:spcPts val="0"/>
              </a:spcAft>
              <a:buClr>
                <a:schemeClr val="dk1"/>
              </a:buClr>
              <a:buSzPts val="1800"/>
              <a:buChar char="•"/>
              <a:defRPr sz="1800" i="0" u="none" strike="noStrike" cap="none">
                <a:solidFill>
                  <a:schemeClr val="dk1"/>
                </a:solidFill>
              </a:defRPr>
            </a:lvl8pPr>
            <a:lvl9pPr marL="4114800" marR="0" lvl="8" indent="-342900" algn="l" rtl="0">
              <a:spcBef>
                <a:spcPts val="400"/>
              </a:spcBef>
              <a:spcAft>
                <a:spcPts val="0"/>
              </a:spcAft>
              <a:buClr>
                <a:schemeClr val="dk1"/>
              </a:buClr>
              <a:buSzPts val="1800"/>
              <a:buChar char="•"/>
              <a:defRPr sz="1800" i="0" u="none" strike="noStrike" cap="none">
                <a:solidFill>
                  <a:schemeClr val="dk1"/>
                </a:solidFill>
              </a:defRPr>
            </a:lvl9pPr>
          </a:lstStyle>
          <a:p>
            <a:endParaRPr/>
          </a:p>
        </p:txBody>
      </p:sp>
      <p:sp>
        <p:nvSpPr>
          <p:cNvPr id="174" name="Google Shape;174;p30"/>
          <p:cNvSpPr txBox="1">
            <a:spLocks noGrp="1"/>
          </p:cNvSpPr>
          <p:nvPr>
            <p:ph type="sldNum" idx="12"/>
          </p:nvPr>
        </p:nvSpPr>
        <p:spPr>
          <a:xfrm>
            <a:off x="6858000" y="4806072"/>
            <a:ext cx="2133600" cy="184800"/>
          </a:xfrm>
          <a:prstGeom prst="rect">
            <a:avLst/>
          </a:prstGeom>
          <a:noFill/>
          <a:ln>
            <a:noFill/>
          </a:ln>
        </p:spPr>
        <p:txBody>
          <a:bodyPr spcFirstLastPara="1" wrap="square" lIns="91175" tIns="45575" rIns="91175" bIns="45575" anchor="ctr" anchorCtr="0">
            <a:noAutofit/>
          </a:bodyPr>
          <a:lstStyle>
            <a:lvl1pPr marL="0" marR="0" lvl="0" indent="0" algn="r" rtl="0">
              <a:spcBef>
                <a:spcPts val="0"/>
              </a:spcBef>
              <a:buNone/>
              <a:defRPr sz="600" b="0" i="0" u="none" strike="noStrike" cap="none">
                <a:solidFill>
                  <a:srgbClr val="6C6463"/>
                </a:solidFill>
                <a:latin typeface="Cabin"/>
                <a:ea typeface="Cabin"/>
                <a:cs typeface="Cabin"/>
                <a:sym typeface="Cabin"/>
              </a:defRPr>
            </a:lvl1pPr>
            <a:lvl2pPr marL="0" marR="0" lvl="1" indent="0" algn="r" rtl="0">
              <a:spcBef>
                <a:spcPts val="0"/>
              </a:spcBef>
              <a:buNone/>
              <a:defRPr sz="600" b="0" i="0" u="none" strike="noStrike" cap="none">
                <a:solidFill>
                  <a:srgbClr val="6C6463"/>
                </a:solidFill>
                <a:latin typeface="Cabin"/>
                <a:ea typeface="Cabin"/>
                <a:cs typeface="Cabin"/>
                <a:sym typeface="Cabin"/>
              </a:defRPr>
            </a:lvl2pPr>
            <a:lvl3pPr marL="0" marR="0" lvl="2" indent="0" algn="r" rtl="0">
              <a:spcBef>
                <a:spcPts val="0"/>
              </a:spcBef>
              <a:buNone/>
              <a:defRPr sz="600" b="0" i="0" u="none" strike="noStrike" cap="none">
                <a:solidFill>
                  <a:srgbClr val="6C6463"/>
                </a:solidFill>
                <a:latin typeface="Cabin"/>
                <a:ea typeface="Cabin"/>
                <a:cs typeface="Cabin"/>
                <a:sym typeface="Cabin"/>
              </a:defRPr>
            </a:lvl3pPr>
            <a:lvl4pPr marL="0" marR="0" lvl="3" indent="0" algn="r" rtl="0">
              <a:spcBef>
                <a:spcPts val="0"/>
              </a:spcBef>
              <a:buNone/>
              <a:defRPr sz="600" b="0" i="0" u="none" strike="noStrike" cap="none">
                <a:solidFill>
                  <a:srgbClr val="6C6463"/>
                </a:solidFill>
                <a:latin typeface="Cabin"/>
                <a:ea typeface="Cabin"/>
                <a:cs typeface="Cabin"/>
                <a:sym typeface="Cabin"/>
              </a:defRPr>
            </a:lvl4pPr>
            <a:lvl5pPr marL="0" marR="0" lvl="4" indent="0" algn="r" rtl="0">
              <a:spcBef>
                <a:spcPts val="0"/>
              </a:spcBef>
              <a:buNone/>
              <a:defRPr sz="600" b="0" i="0" u="none" strike="noStrike" cap="none">
                <a:solidFill>
                  <a:srgbClr val="6C6463"/>
                </a:solidFill>
                <a:latin typeface="Cabin"/>
                <a:ea typeface="Cabin"/>
                <a:cs typeface="Cabin"/>
                <a:sym typeface="Cabin"/>
              </a:defRPr>
            </a:lvl5pPr>
            <a:lvl6pPr marL="0" marR="0" lvl="5" indent="0" algn="r" rtl="0">
              <a:spcBef>
                <a:spcPts val="0"/>
              </a:spcBef>
              <a:buNone/>
              <a:defRPr sz="600" b="0" i="0" u="none" strike="noStrike" cap="none">
                <a:solidFill>
                  <a:srgbClr val="6C6463"/>
                </a:solidFill>
                <a:latin typeface="Cabin"/>
                <a:ea typeface="Cabin"/>
                <a:cs typeface="Cabin"/>
                <a:sym typeface="Cabin"/>
              </a:defRPr>
            </a:lvl6pPr>
            <a:lvl7pPr marL="0" marR="0" lvl="6" indent="0" algn="r" rtl="0">
              <a:spcBef>
                <a:spcPts val="0"/>
              </a:spcBef>
              <a:buNone/>
              <a:defRPr sz="600" b="0" i="0" u="none" strike="noStrike" cap="none">
                <a:solidFill>
                  <a:srgbClr val="6C6463"/>
                </a:solidFill>
                <a:latin typeface="Cabin"/>
                <a:ea typeface="Cabin"/>
                <a:cs typeface="Cabin"/>
                <a:sym typeface="Cabin"/>
              </a:defRPr>
            </a:lvl7pPr>
            <a:lvl8pPr marL="0" marR="0" lvl="7" indent="0" algn="r" rtl="0">
              <a:spcBef>
                <a:spcPts val="0"/>
              </a:spcBef>
              <a:buNone/>
              <a:defRPr sz="600" b="0" i="0" u="none" strike="noStrike" cap="none">
                <a:solidFill>
                  <a:srgbClr val="6C6463"/>
                </a:solidFill>
                <a:latin typeface="Cabin"/>
                <a:ea typeface="Cabin"/>
                <a:cs typeface="Cabin"/>
                <a:sym typeface="Cabin"/>
              </a:defRPr>
            </a:lvl8pPr>
            <a:lvl9pPr marL="0" marR="0" lvl="8" indent="0" algn="r" rtl="0">
              <a:spcBef>
                <a:spcPts val="0"/>
              </a:spcBef>
              <a:buNone/>
              <a:defRPr sz="600" b="0" i="0" u="none" strike="noStrike" cap="none">
                <a:solidFill>
                  <a:srgbClr val="6C6463"/>
                </a:solidFill>
                <a:latin typeface="Cabin"/>
                <a:ea typeface="Cabin"/>
                <a:cs typeface="Cabin"/>
                <a:sym typeface="Cabin"/>
              </a:defRPr>
            </a:lvl9pPr>
          </a:lstStyle>
          <a:p>
            <a:pPr marL="0" lvl="0" indent="0" algn="r" rtl="0">
              <a:spcBef>
                <a:spcPts val="0"/>
              </a:spcBef>
              <a:spcAft>
                <a:spcPts val="0"/>
              </a:spcAft>
              <a:buNone/>
            </a:pPr>
            <a:fld id="{00000000-1234-1234-1234-123412341234}" type="slidenum">
              <a:rPr lang="en"/>
              <a:t>‹#›</a:t>
            </a:fld>
            <a:endParaRPr/>
          </a:p>
        </p:txBody>
      </p:sp>
      <p:sp>
        <p:nvSpPr>
          <p:cNvPr id="175" name="Google Shape;175;p30"/>
          <p:cNvSpPr txBox="1">
            <a:spLocks noGrp="1"/>
          </p:cNvSpPr>
          <p:nvPr>
            <p:ph type="body" idx="3"/>
          </p:nvPr>
        </p:nvSpPr>
        <p:spPr>
          <a:xfrm>
            <a:off x="3428698" y="1286662"/>
            <a:ext cx="2514900" cy="3174900"/>
          </a:xfrm>
          <a:prstGeom prst="rect">
            <a:avLst/>
          </a:prstGeom>
          <a:noFill/>
          <a:ln>
            <a:noFill/>
          </a:ln>
        </p:spPr>
        <p:txBody>
          <a:bodyPr spcFirstLastPara="1" wrap="square" lIns="91175" tIns="91175" rIns="91175" bIns="91175" anchor="t" anchorCtr="0">
            <a:noAutofit/>
          </a:bodyPr>
          <a:lstStyle>
            <a:lvl1pPr marL="457200" marR="0" lvl="0" indent="-330200" algn="l" rtl="0">
              <a:spcBef>
                <a:spcPts val="0"/>
              </a:spcBef>
              <a:spcAft>
                <a:spcPts val="0"/>
              </a:spcAft>
              <a:buClr>
                <a:srgbClr val="6C6463"/>
              </a:buClr>
              <a:buSzPts val="1600"/>
              <a:buChar char="•"/>
              <a:defRPr sz="1600" i="0" u="none" strike="noStrike" cap="none">
                <a:solidFill>
                  <a:srgbClr val="6C6463"/>
                </a:solidFill>
              </a:defRPr>
            </a:lvl1pPr>
            <a:lvl2pPr marL="914400" marR="0" lvl="1" indent="-330200" algn="l" rtl="0">
              <a:spcBef>
                <a:spcPts val="800"/>
              </a:spcBef>
              <a:spcAft>
                <a:spcPts val="0"/>
              </a:spcAft>
              <a:buClr>
                <a:srgbClr val="6C6463"/>
              </a:buClr>
              <a:buSzPts val="1600"/>
              <a:buChar char="–"/>
              <a:defRPr sz="1600" i="0" u="none" strike="noStrike" cap="none">
                <a:solidFill>
                  <a:srgbClr val="6C6463"/>
                </a:solidFill>
              </a:defRPr>
            </a:lvl2pPr>
            <a:lvl3pPr marL="1371600" marR="0" lvl="2" indent="-330200" algn="l" rtl="0">
              <a:spcBef>
                <a:spcPts val="800"/>
              </a:spcBef>
              <a:spcAft>
                <a:spcPts val="0"/>
              </a:spcAft>
              <a:buClr>
                <a:srgbClr val="6C6463"/>
              </a:buClr>
              <a:buSzPts val="1600"/>
              <a:buChar char="•"/>
              <a:defRPr sz="1600" i="0" u="none" strike="noStrike" cap="none">
                <a:solidFill>
                  <a:srgbClr val="6C6463"/>
                </a:solidFill>
              </a:defRPr>
            </a:lvl3pPr>
            <a:lvl4pPr marL="1828800" marR="0" lvl="3" indent="-317500" algn="l" rtl="0">
              <a:spcBef>
                <a:spcPts val="300"/>
              </a:spcBef>
              <a:spcAft>
                <a:spcPts val="0"/>
              </a:spcAft>
              <a:buClr>
                <a:srgbClr val="6C6463"/>
              </a:buClr>
              <a:buSzPts val="1400"/>
              <a:buChar char="–"/>
              <a:defRPr sz="1400" i="0" u="none" strike="noStrike" cap="none">
                <a:solidFill>
                  <a:srgbClr val="6C6463"/>
                </a:solidFill>
              </a:defRPr>
            </a:lvl4pPr>
            <a:lvl5pPr marL="2286000" marR="0" lvl="4" indent="-330200" algn="l" rtl="0">
              <a:spcBef>
                <a:spcPts val="300"/>
              </a:spcBef>
              <a:spcAft>
                <a:spcPts val="0"/>
              </a:spcAft>
              <a:buClr>
                <a:srgbClr val="FFFFFF"/>
              </a:buClr>
              <a:buSzPts val="1600"/>
              <a:buChar char="»"/>
              <a:defRPr sz="1600" i="0" u="none" strike="noStrike" cap="none">
                <a:solidFill>
                  <a:srgbClr val="FFFFFF"/>
                </a:solidFill>
              </a:defRPr>
            </a:lvl5pPr>
            <a:lvl6pPr marL="2743200" marR="0" lvl="5" indent="-342900" algn="l" rtl="0">
              <a:spcBef>
                <a:spcPts val="400"/>
              </a:spcBef>
              <a:spcAft>
                <a:spcPts val="0"/>
              </a:spcAft>
              <a:buClr>
                <a:schemeClr val="dk1"/>
              </a:buClr>
              <a:buSzPts val="1800"/>
              <a:buChar char="•"/>
              <a:defRPr sz="1800" i="0" u="none" strike="noStrike" cap="none">
                <a:solidFill>
                  <a:schemeClr val="dk1"/>
                </a:solidFill>
              </a:defRPr>
            </a:lvl6pPr>
            <a:lvl7pPr marL="3200400" marR="0" lvl="6" indent="-342900" algn="l" rtl="0">
              <a:spcBef>
                <a:spcPts val="400"/>
              </a:spcBef>
              <a:spcAft>
                <a:spcPts val="0"/>
              </a:spcAft>
              <a:buClr>
                <a:schemeClr val="dk1"/>
              </a:buClr>
              <a:buSzPts val="1800"/>
              <a:buChar char="•"/>
              <a:defRPr sz="1800" i="0" u="none" strike="noStrike" cap="none">
                <a:solidFill>
                  <a:schemeClr val="dk1"/>
                </a:solidFill>
              </a:defRPr>
            </a:lvl7pPr>
            <a:lvl8pPr marL="3657600" marR="0" lvl="7" indent="-342900" algn="l" rtl="0">
              <a:spcBef>
                <a:spcPts val="400"/>
              </a:spcBef>
              <a:spcAft>
                <a:spcPts val="0"/>
              </a:spcAft>
              <a:buClr>
                <a:schemeClr val="dk1"/>
              </a:buClr>
              <a:buSzPts val="1800"/>
              <a:buChar char="•"/>
              <a:defRPr sz="1800" i="0" u="none" strike="noStrike" cap="none">
                <a:solidFill>
                  <a:schemeClr val="dk1"/>
                </a:solidFill>
              </a:defRPr>
            </a:lvl8pPr>
            <a:lvl9pPr marL="4114800" marR="0" lvl="8" indent="-342900" algn="l" rtl="0">
              <a:spcBef>
                <a:spcPts val="400"/>
              </a:spcBef>
              <a:spcAft>
                <a:spcPts val="0"/>
              </a:spcAft>
              <a:buClr>
                <a:schemeClr val="dk1"/>
              </a:buClr>
              <a:buSzPts val="1800"/>
              <a:buChar char="•"/>
              <a:defRPr sz="1800" i="0" u="none" strike="noStrike" cap="none">
                <a:solidFill>
                  <a:schemeClr val="dk1"/>
                </a:solidFill>
              </a:defRPr>
            </a:lvl9pPr>
          </a:lstStyle>
          <a:p>
            <a:endParaRPr/>
          </a:p>
        </p:txBody>
      </p:sp>
      <p:sp>
        <p:nvSpPr>
          <p:cNvPr id="176" name="Google Shape;176;p30"/>
          <p:cNvSpPr txBox="1">
            <a:spLocks noGrp="1"/>
          </p:cNvSpPr>
          <p:nvPr>
            <p:ph type="title"/>
          </p:nvPr>
        </p:nvSpPr>
        <p:spPr>
          <a:xfrm>
            <a:off x="686104" y="673810"/>
            <a:ext cx="7772400" cy="461700"/>
          </a:xfrm>
          <a:prstGeom prst="rect">
            <a:avLst/>
          </a:prstGeom>
          <a:noFill/>
          <a:ln>
            <a:noFill/>
          </a:ln>
        </p:spPr>
        <p:txBody>
          <a:bodyPr spcFirstLastPara="1" wrap="square" lIns="91175" tIns="91175" rIns="91175" bIns="91175" anchor="b" anchorCtr="0">
            <a:noAutofit/>
          </a:bodyPr>
          <a:lstStyle>
            <a:lvl1pPr marL="0" marR="0" lvl="0" indent="0" algn="l" rtl="0">
              <a:spcBef>
                <a:spcPts val="0"/>
              </a:spcBef>
              <a:spcAft>
                <a:spcPts val="0"/>
              </a:spcAft>
              <a:buClr>
                <a:schemeClr val="dk2"/>
              </a:buClr>
              <a:buSzPts val="1400"/>
              <a:buNone/>
              <a:defRPr sz="2400" i="0" u="none" strike="noStrike" cap="none">
                <a:solidFill>
                  <a:schemeClr val="dk2"/>
                </a:solidFill>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Divider - Full Red">
  <p:cSld name="Divider - Full Red">
    <p:bg>
      <p:bgPr>
        <a:solidFill>
          <a:srgbClr val="BA0C2F"/>
        </a:solidFill>
        <a:effectLst/>
      </p:bgPr>
    </p:bg>
    <p:spTree>
      <p:nvGrpSpPr>
        <p:cNvPr id="1" name="Shape 26"/>
        <p:cNvGrpSpPr/>
        <p:nvPr/>
      </p:nvGrpSpPr>
      <p:grpSpPr>
        <a:xfrm>
          <a:off x="0" y="0"/>
          <a:ext cx="0" cy="0"/>
          <a:chOff x="0" y="0"/>
          <a:chExt cx="0" cy="0"/>
        </a:xfrm>
      </p:grpSpPr>
      <p:sp>
        <p:nvSpPr>
          <p:cNvPr id="27" name="Google Shape;27;p4"/>
          <p:cNvSpPr txBox="1">
            <a:spLocks noGrp="1"/>
          </p:cNvSpPr>
          <p:nvPr>
            <p:ph type="title"/>
          </p:nvPr>
        </p:nvSpPr>
        <p:spPr>
          <a:xfrm>
            <a:off x="1143000" y="530728"/>
            <a:ext cx="5486400" cy="458100"/>
          </a:xfrm>
          <a:prstGeom prst="rect">
            <a:avLst/>
          </a:prstGeom>
          <a:noFill/>
          <a:ln>
            <a:noFill/>
          </a:ln>
        </p:spPr>
        <p:txBody>
          <a:bodyPr spcFirstLastPara="1" wrap="square" lIns="91175" tIns="91175" rIns="91175" bIns="91175" anchor="t" anchorCtr="0">
            <a:noAutofit/>
          </a:bodyPr>
          <a:lstStyle>
            <a:lvl1pPr marL="0" marR="0" lvl="0" indent="0" algn="l" rtl="0">
              <a:spcBef>
                <a:spcPts val="0"/>
              </a:spcBef>
              <a:spcAft>
                <a:spcPts val="0"/>
              </a:spcAft>
              <a:buClr>
                <a:srgbClr val="FFFFFF"/>
              </a:buClr>
              <a:buSzPts val="1400"/>
              <a:buNone/>
              <a:defRPr sz="2400" i="0" u="none" strike="noStrike" cap="none">
                <a:solidFill>
                  <a:srgbClr val="FFFFFF"/>
                </a:solidFill>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28" name="Google Shape;28;p4"/>
          <p:cNvSpPr txBox="1">
            <a:spLocks noGrp="1"/>
          </p:cNvSpPr>
          <p:nvPr>
            <p:ph type="sldNum" idx="12"/>
          </p:nvPr>
        </p:nvSpPr>
        <p:spPr>
          <a:xfrm>
            <a:off x="6858000" y="4806072"/>
            <a:ext cx="2133600" cy="184800"/>
          </a:xfrm>
          <a:prstGeom prst="rect">
            <a:avLst/>
          </a:prstGeom>
          <a:noFill/>
          <a:ln>
            <a:noFill/>
          </a:ln>
        </p:spPr>
        <p:txBody>
          <a:bodyPr spcFirstLastPara="1" wrap="square" lIns="91175" tIns="45575" rIns="91175" bIns="45575" anchor="ctr" anchorCtr="0">
            <a:noAutofit/>
          </a:bodyPr>
          <a:lstStyle>
            <a:lvl1pPr marL="0" marR="0" lvl="0" indent="0" algn="r" rtl="0">
              <a:spcBef>
                <a:spcPts val="0"/>
              </a:spcBef>
              <a:buNone/>
              <a:defRPr sz="600" b="0" i="0" u="none" strike="noStrike" cap="none">
                <a:solidFill>
                  <a:srgbClr val="FFFFFF"/>
                </a:solidFill>
                <a:latin typeface="Cabin"/>
                <a:ea typeface="Cabin"/>
                <a:cs typeface="Cabin"/>
                <a:sym typeface="Cabin"/>
              </a:defRPr>
            </a:lvl1pPr>
            <a:lvl2pPr marL="0" marR="0" lvl="1" indent="0" algn="r" rtl="0">
              <a:spcBef>
                <a:spcPts val="0"/>
              </a:spcBef>
              <a:buNone/>
              <a:defRPr sz="600" b="0" i="0" u="none" strike="noStrike" cap="none">
                <a:solidFill>
                  <a:srgbClr val="FFFFFF"/>
                </a:solidFill>
                <a:latin typeface="Cabin"/>
                <a:ea typeface="Cabin"/>
                <a:cs typeface="Cabin"/>
                <a:sym typeface="Cabin"/>
              </a:defRPr>
            </a:lvl2pPr>
            <a:lvl3pPr marL="0" marR="0" lvl="2" indent="0" algn="r" rtl="0">
              <a:spcBef>
                <a:spcPts val="0"/>
              </a:spcBef>
              <a:buNone/>
              <a:defRPr sz="600" b="0" i="0" u="none" strike="noStrike" cap="none">
                <a:solidFill>
                  <a:srgbClr val="FFFFFF"/>
                </a:solidFill>
                <a:latin typeface="Cabin"/>
                <a:ea typeface="Cabin"/>
                <a:cs typeface="Cabin"/>
                <a:sym typeface="Cabin"/>
              </a:defRPr>
            </a:lvl3pPr>
            <a:lvl4pPr marL="0" marR="0" lvl="3" indent="0" algn="r" rtl="0">
              <a:spcBef>
                <a:spcPts val="0"/>
              </a:spcBef>
              <a:buNone/>
              <a:defRPr sz="600" b="0" i="0" u="none" strike="noStrike" cap="none">
                <a:solidFill>
                  <a:srgbClr val="FFFFFF"/>
                </a:solidFill>
                <a:latin typeface="Cabin"/>
                <a:ea typeface="Cabin"/>
                <a:cs typeface="Cabin"/>
                <a:sym typeface="Cabin"/>
              </a:defRPr>
            </a:lvl4pPr>
            <a:lvl5pPr marL="0" marR="0" lvl="4" indent="0" algn="r" rtl="0">
              <a:spcBef>
                <a:spcPts val="0"/>
              </a:spcBef>
              <a:buNone/>
              <a:defRPr sz="600" b="0" i="0" u="none" strike="noStrike" cap="none">
                <a:solidFill>
                  <a:srgbClr val="FFFFFF"/>
                </a:solidFill>
                <a:latin typeface="Cabin"/>
                <a:ea typeface="Cabin"/>
                <a:cs typeface="Cabin"/>
                <a:sym typeface="Cabin"/>
              </a:defRPr>
            </a:lvl5pPr>
            <a:lvl6pPr marL="0" marR="0" lvl="5" indent="0" algn="r" rtl="0">
              <a:spcBef>
                <a:spcPts val="0"/>
              </a:spcBef>
              <a:buNone/>
              <a:defRPr sz="600" b="0" i="0" u="none" strike="noStrike" cap="none">
                <a:solidFill>
                  <a:srgbClr val="FFFFFF"/>
                </a:solidFill>
                <a:latin typeface="Cabin"/>
                <a:ea typeface="Cabin"/>
                <a:cs typeface="Cabin"/>
                <a:sym typeface="Cabin"/>
              </a:defRPr>
            </a:lvl6pPr>
            <a:lvl7pPr marL="0" marR="0" lvl="6" indent="0" algn="r" rtl="0">
              <a:spcBef>
                <a:spcPts val="0"/>
              </a:spcBef>
              <a:buNone/>
              <a:defRPr sz="600" b="0" i="0" u="none" strike="noStrike" cap="none">
                <a:solidFill>
                  <a:srgbClr val="FFFFFF"/>
                </a:solidFill>
                <a:latin typeface="Cabin"/>
                <a:ea typeface="Cabin"/>
                <a:cs typeface="Cabin"/>
                <a:sym typeface="Cabin"/>
              </a:defRPr>
            </a:lvl7pPr>
            <a:lvl8pPr marL="0" marR="0" lvl="7" indent="0" algn="r" rtl="0">
              <a:spcBef>
                <a:spcPts val="0"/>
              </a:spcBef>
              <a:buNone/>
              <a:defRPr sz="600" b="0" i="0" u="none" strike="noStrike" cap="none">
                <a:solidFill>
                  <a:srgbClr val="FFFFFF"/>
                </a:solidFill>
                <a:latin typeface="Cabin"/>
                <a:ea typeface="Cabin"/>
                <a:cs typeface="Cabin"/>
                <a:sym typeface="Cabin"/>
              </a:defRPr>
            </a:lvl8pPr>
            <a:lvl9pPr marL="0" marR="0" lvl="8" indent="0" algn="r" rtl="0">
              <a:spcBef>
                <a:spcPts val="0"/>
              </a:spcBef>
              <a:buNone/>
              <a:defRPr sz="600" b="0" i="0" u="none" strike="noStrike" cap="none">
                <a:solidFill>
                  <a:srgbClr val="FFFFFF"/>
                </a:solidFill>
                <a:latin typeface="Cabin"/>
                <a:ea typeface="Cabin"/>
                <a:cs typeface="Cabin"/>
                <a:sym typeface="Cabin"/>
              </a:defRPr>
            </a:lvl9pPr>
          </a:lstStyle>
          <a:p>
            <a:pPr marL="0" lvl="0" indent="0" algn="r" rtl="0">
              <a:spcBef>
                <a:spcPts val="0"/>
              </a:spcBef>
              <a:spcAft>
                <a:spcPts val="0"/>
              </a:spcAft>
              <a:buNone/>
            </a:pPr>
            <a:fld id="{00000000-1234-1234-1234-123412341234}" type="slidenum">
              <a:rPr lang="en"/>
              <a:t>‹#›</a:t>
            </a:fld>
            <a:endParaRPr/>
          </a:p>
        </p:txBody>
      </p:sp>
      <p:pic>
        <p:nvPicPr>
          <p:cNvPr id="29" name="Google Shape;29;p4" descr="USAID_Logo_White_v02.png"/>
          <p:cNvPicPr preferRelativeResize="0"/>
          <p:nvPr/>
        </p:nvPicPr>
        <p:blipFill rotWithShape="1">
          <a:blip r:embed="rId2">
            <a:alphaModFix/>
          </a:blip>
          <a:srcRect/>
          <a:stretch/>
        </p:blipFill>
        <p:spPr>
          <a:xfrm>
            <a:off x="7453755" y="4234978"/>
            <a:ext cx="1371600" cy="407700"/>
          </a:xfrm>
          <a:prstGeom prst="rect">
            <a:avLst/>
          </a:prstGeom>
          <a:noFill/>
          <a:ln>
            <a:noFill/>
          </a:ln>
        </p:spPr>
      </p:pic>
      <p:cxnSp>
        <p:nvCxnSpPr>
          <p:cNvPr id="30" name="Google Shape;30;p4"/>
          <p:cNvCxnSpPr/>
          <p:nvPr/>
        </p:nvCxnSpPr>
        <p:spPr>
          <a:xfrm>
            <a:off x="746760" y="681915"/>
            <a:ext cx="320100" cy="0"/>
          </a:xfrm>
          <a:prstGeom prst="straightConnector1">
            <a:avLst/>
          </a:prstGeom>
          <a:noFill/>
          <a:ln w="19050" cap="flat" cmpd="sng">
            <a:solidFill>
              <a:srgbClr val="FFFFFF"/>
            </a:solidFill>
            <a:prstDash val="solid"/>
            <a:round/>
            <a:headEnd type="none" w="sm" len="sm"/>
            <a:tailEnd type="none" w="sm" len="sm"/>
          </a:ln>
          <a:effectLst>
            <a:outerShdw blurRad="254000" algn="tl" rotWithShape="0">
              <a:srgbClr val="000000">
                <a:alpha val="40000"/>
              </a:srgbClr>
            </a:outerShdw>
          </a:effectLst>
        </p:spPr>
      </p:cxnSp>
      <p:pic>
        <p:nvPicPr>
          <p:cNvPr id="31" name="Google Shape;31;p4"/>
          <p:cNvPicPr preferRelativeResize="0"/>
          <p:nvPr/>
        </p:nvPicPr>
        <p:blipFill rotWithShape="1">
          <a:blip r:embed="rId3">
            <a:alphaModFix/>
          </a:blip>
          <a:srcRect/>
          <a:stretch/>
        </p:blipFill>
        <p:spPr>
          <a:xfrm>
            <a:off x="240300" y="4071589"/>
            <a:ext cx="2045700" cy="734400"/>
          </a:xfrm>
          <a:prstGeom prst="rect">
            <a:avLst/>
          </a:prstGeom>
          <a:noFill/>
          <a:ln>
            <a:noFill/>
          </a:ln>
        </p:spPr>
      </p:pic>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3_Red/Gray 1 Content + Bottom Photo">
  <p:cSld name="3_Red/Gray 1 Content + Bottom Photo">
    <p:bg>
      <p:bgPr>
        <a:solidFill>
          <a:schemeClr val="lt1"/>
        </a:solidFill>
        <a:effectLst/>
      </p:bgPr>
    </p:bg>
    <p:spTree>
      <p:nvGrpSpPr>
        <p:cNvPr id="1" name="Shape 177"/>
        <p:cNvGrpSpPr/>
        <p:nvPr/>
      </p:nvGrpSpPr>
      <p:grpSpPr>
        <a:xfrm>
          <a:off x="0" y="0"/>
          <a:ext cx="0" cy="0"/>
          <a:chOff x="0" y="0"/>
          <a:chExt cx="0" cy="0"/>
        </a:xfrm>
      </p:grpSpPr>
      <p:sp>
        <p:nvSpPr>
          <p:cNvPr id="178" name="Google Shape;178;p31"/>
          <p:cNvSpPr>
            <a:spLocks noGrp="1"/>
          </p:cNvSpPr>
          <p:nvPr>
            <p:ph type="pic" idx="2"/>
          </p:nvPr>
        </p:nvSpPr>
        <p:spPr>
          <a:xfrm>
            <a:off x="152400" y="2571749"/>
            <a:ext cx="8839200" cy="2421300"/>
          </a:xfrm>
          <a:prstGeom prst="rect">
            <a:avLst/>
          </a:prstGeom>
          <a:solidFill>
            <a:srgbClr val="E7E7E5"/>
          </a:solidFill>
          <a:ln>
            <a:noFill/>
          </a:ln>
        </p:spPr>
        <p:txBody>
          <a:bodyPr spcFirstLastPara="1" wrap="square" lIns="91175" tIns="91175" rIns="91175" bIns="91175" anchor="t" anchorCtr="0">
            <a:noAutofit/>
          </a:bodyPr>
          <a:lstStyle>
            <a:lvl1pPr marL="0" marR="0" lvl="0" indent="0" algn="l" rtl="0">
              <a:lnSpc>
                <a:spcPct val="100000"/>
              </a:lnSpc>
              <a:spcBef>
                <a:spcPts val="200"/>
              </a:spcBef>
              <a:spcAft>
                <a:spcPts val="0"/>
              </a:spcAft>
              <a:buClr>
                <a:srgbClr val="6C6463"/>
              </a:buClr>
              <a:buSzPts val="1400"/>
              <a:buFont typeface="Arial"/>
              <a:buNone/>
              <a:defRPr sz="1200" b="0" i="0" u="none" strike="noStrike" cap="none">
                <a:solidFill>
                  <a:srgbClr val="6C6463"/>
                </a:solidFill>
                <a:latin typeface="Cabin"/>
                <a:ea typeface="Cabin"/>
                <a:cs typeface="Cabin"/>
                <a:sym typeface="Cabin"/>
              </a:defRPr>
            </a:lvl1pPr>
            <a:lvl2pPr marL="685800" marR="0" lvl="1" indent="-241300" algn="l" rtl="0">
              <a:spcBef>
                <a:spcPts val="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2pPr>
            <a:lvl3pPr marL="914400" marR="0" lvl="2" indent="-241300" algn="l" rtl="0">
              <a:spcBef>
                <a:spcPts val="800"/>
              </a:spcBef>
              <a:spcAft>
                <a:spcPts val="0"/>
              </a:spcAft>
              <a:buClr>
                <a:srgbClr val="6C6463"/>
              </a:buClr>
              <a:buSzPts val="1800"/>
              <a:buFont typeface="Arial"/>
              <a:buChar char="•"/>
              <a:defRPr sz="1800" b="0" i="0" u="none" strike="noStrike" cap="none">
                <a:solidFill>
                  <a:srgbClr val="6C6463"/>
                </a:solidFill>
                <a:latin typeface="Cabin"/>
                <a:ea typeface="Cabin"/>
                <a:cs typeface="Cabin"/>
                <a:sym typeface="Cabin"/>
              </a:defRPr>
            </a:lvl3pPr>
            <a:lvl4pPr marL="1143000" marR="0" lvl="3" indent="-228600" algn="l" rtl="0">
              <a:spcBef>
                <a:spcPts val="30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4pPr>
            <a:lvl5pPr marL="1244600" marR="0" lvl="4" indent="-228600" algn="l" rtl="0">
              <a:spcBef>
                <a:spcPts val="300"/>
              </a:spcBef>
              <a:spcAft>
                <a:spcPts val="0"/>
              </a:spcAft>
              <a:buClr>
                <a:srgbClr val="6C6463"/>
              </a:buClr>
              <a:buSzPts val="1400"/>
              <a:buFont typeface="Arial"/>
              <a:buChar char="»"/>
              <a:defRPr sz="1400" b="0" i="0" u="none" strike="noStrike" cap="none">
                <a:solidFill>
                  <a:srgbClr val="6C6463"/>
                </a:solidFill>
                <a:latin typeface="Cabin"/>
                <a:ea typeface="Cabin"/>
                <a:cs typeface="Cabin"/>
                <a:sym typeface="Cabin"/>
              </a:defRPr>
            </a:lvl5pPr>
            <a:lvl6pPr marL="2501900" marR="0" lvl="5" indent="-215900" algn="l" rtl="0">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6pPr>
            <a:lvl7pPr marL="2959100" marR="0" lvl="6" indent="-215900" algn="l" rtl="0">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7pPr>
            <a:lvl8pPr marL="3416300" marR="0" lvl="7" indent="-228600" algn="l" rtl="0">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8pPr>
            <a:lvl9pPr marL="3873500" marR="0" lvl="8" indent="-228600" algn="l" rtl="0">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9pPr>
          </a:lstStyle>
          <a:p>
            <a:endParaRPr/>
          </a:p>
        </p:txBody>
      </p:sp>
      <p:sp>
        <p:nvSpPr>
          <p:cNvPr id="179" name="Google Shape;179;p31"/>
          <p:cNvSpPr txBox="1">
            <a:spLocks noGrp="1"/>
          </p:cNvSpPr>
          <p:nvPr>
            <p:ph type="body" idx="1"/>
          </p:nvPr>
        </p:nvSpPr>
        <p:spPr>
          <a:xfrm>
            <a:off x="685800" y="1286662"/>
            <a:ext cx="7772400" cy="1134000"/>
          </a:xfrm>
          <a:prstGeom prst="rect">
            <a:avLst/>
          </a:prstGeom>
          <a:noFill/>
          <a:ln>
            <a:noFill/>
          </a:ln>
        </p:spPr>
        <p:txBody>
          <a:bodyPr spcFirstLastPara="1" wrap="square" lIns="91175" tIns="91175" rIns="91175" bIns="91175" anchor="t" anchorCtr="0">
            <a:noAutofit/>
          </a:bodyPr>
          <a:lstStyle>
            <a:lvl1pPr marL="457200" marR="0" lvl="0" indent="-330200" algn="l" rtl="0">
              <a:spcBef>
                <a:spcPts val="0"/>
              </a:spcBef>
              <a:spcAft>
                <a:spcPts val="0"/>
              </a:spcAft>
              <a:buClr>
                <a:srgbClr val="6C6463"/>
              </a:buClr>
              <a:buSzPts val="1600"/>
              <a:buChar char="•"/>
              <a:defRPr sz="1600" i="0" u="none" strike="noStrike" cap="none">
                <a:solidFill>
                  <a:srgbClr val="6C6463"/>
                </a:solidFill>
              </a:defRPr>
            </a:lvl1pPr>
            <a:lvl2pPr marL="914400" marR="0" lvl="1" indent="-330200" algn="l" rtl="0">
              <a:spcBef>
                <a:spcPts val="800"/>
              </a:spcBef>
              <a:spcAft>
                <a:spcPts val="0"/>
              </a:spcAft>
              <a:buClr>
                <a:srgbClr val="6C6463"/>
              </a:buClr>
              <a:buSzPts val="1600"/>
              <a:buChar char="–"/>
              <a:defRPr sz="1600" i="0" u="none" strike="noStrike" cap="none">
                <a:solidFill>
                  <a:srgbClr val="6C6463"/>
                </a:solidFill>
              </a:defRPr>
            </a:lvl2pPr>
            <a:lvl3pPr marL="1371600" marR="0" lvl="2" indent="-342900" algn="l" rtl="0">
              <a:spcBef>
                <a:spcPts val="800"/>
              </a:spcBef>
              <a:spcAft>
                <a:spcPts val="0"/>
              </a:spcAft>
              <a:buClr>
                <a:srgbClr val="6C6463"/>
              </a:buClr>
              <a:buSzPts val="1800"/>
              <a:buChar char="•"/>
              <a:defRPr sz="1800" i="0" u="none" strike="noStrike" cap="none">
                <a:solidFill>
                  <a:srgbClr val="6C6463"/>
                </a:solidFill>
              </a:defRPr>
            </a:lvl3pPr>
            <a:lvl4pPr marL="1828800" marR="0" lvl="3" indent="-330200" algn="l" rtl="0">
              <a:spcBef>
                <a:spcPts val="300"/>
              </a:spcBef>
              <a:spcAft>
                <a:spcPts val="0"/>
              </a:spcAft>
              <a:buClr>
                <a:srgbClr val="6C6463"/>
              </a:buClr>
              <a:buSzPts val="1600"/>
              <a:buChar char="–"/>
              <a:defRPr sz="1600" i="0" u="none" strike="noStrike" cap="none">
                <a:solidFill>
                  <a:srgbClr val="6C6463"/>
                </a:solidFill>
              </a:defRPr>
            </a:lvl4pPr>
            <a:lvl5pPr marL="2286000" marR="0" lvl="4" indent="-317500" algn="l" rtl="0">
              <a:spcBef>
                <a:spcPts val="300"/>
              </a:spcBef>
              <a:spcAft>
                <a:spcPts val="0"/>
              </a:spcAft>
              <a:buClr>
                <a:srgbClr val="FFFFFF"/>
              </a:buClr>
              <a:buSzPts val="1400"/>
              <a:buChar char="»"/>
              <a:defRPr sz="1400" i="0" u="none" strike="noStrike" cap="none">
                <a:solidFill>
                  <a:srgbClr val="FFFFFF"/>
                </a:solidFill>
              </a:defRPr>
            </a:lvl5pPr>
            <a:lvl6pPr marL="2743200" marR="0" lvl="5" indent="-355600" algn="l" rtl="0">
              <a:spcBef>
                <a:spcPts val="400"/>
              </a:spcBef>
              <a:spcAft>
                <a:spcPts val="0"/>
              </a:spcAft>
              <a:buClr>
                <a:schemeClr val="dk1"/>
              </a:buClr>
              <a:buSzPts val="2000"/>
              <a:buChar char="•"/>
              <a:defRPr sz="2000" i="0" u="none" strike="noStrike" cap="none">
                <a:solidFill>
                  <a:schemeClr val="dk1"/>
                </a:solidFill>
              </a:defRPr>
            </a:lvl6pPr>
            <a:lvl7pPr marL="3200400" marR="0" lvl="6" indent="-355600" algn="l" rtl="0">
              <a:spcBef>
                <a:spcPts val="400"/>
              </a:spcBef>
              <a:spcAft>
                <a:spcPts val="0"/>
              </a:spcAft>
              <a:buClr>
                <a:schemeClr val="dk1"/>
              </a:buClr>
              <a:buSzPts val="2000"/>
              <a:buChar char="•"/>
              <a:defRPr sz="2000" i="0" u="none" strike="noStrike" cap="none">
                <a:solidFill>
                  <a:schemeClr val="dk1"/>
                </a:solidFill>
              </a:defRPr>
            </a:lvl7pPr>
            <a:lvl8pPr marL="3657600" marR="0" lvl="7" indent="-355600" algn="l" rtl="0">
              <a:spcBef>
                <a:spcPts val="400"/>
              </a:spcBef>
              <a:spcAft>
                <a:spcPts val="0"/>
              </a:spcAft>
              <a:buClr>
                <a:schemeClr val="dk1"/>
              </a:buClr>
              <a:buSzPts val="2000"/>
              <a:buChar char="•"/>
              <a:defRPr sz="2000" i="0" u="none" strike="noStrike" cap="none">
                <a:solidFill>
                  <a:schemeClr val="dk1"/>
                </a:solidFill>
              </a:defRPr>
            </a:lvl8pPr>
            <a:lvl9pPr marL="4114800" marR="0" lvl="8" indent="-355600" algn="l" rtl="0">
              <a:spcBef>
                <a:spcPts val="400"/>
              </a:spcBef>
              <a:spcAft>
                <a:spcPts val="0"/>
              </a:spcAft>
              <a:buClr>
                <a:schemeClr val="dk1"/>
              </a:buClr>
              <a:buSzPts val="2000"/>
              <a:buChar char="•"/>
              <a:defRPr sz="2000" i="0" u="none" strike="noStrike" cap="none">
                <a:solidFill>
                  <a:schemeClr val="dk1"/>
                </a:solidFill>
              </a:defRPr>
            </a:lvl9pPr>
          </a:lstStyle>
          <a:p>
            <a:endParaRPr/>
          </a:p>
        </p:txBody>
      </p:sp>
      <p:sp>
        <p:nvSpPr>
          <p:cNvPr id="180" name="Google Shape;180;p31"/>
          <p:cNvSpPr txBox="1">
            <a:spLocks noGrp="1"/>
          </p:cNvSpPr>
          <p:nvPr>
            <p:ph type="sldNum" idx="12"/>
          </p:nvPr>
        </p:nvSpPr>
        <p:spPr>
          <a:xfrm>
            <a:off x="6858000" y="4806072"/>
            <a:ext cx="2133600" cy="184800"/>
          </a:xfrm>
          <a:prstGeom prst="rect">
            <a:avLst/>
          </a:prstGeom>
          <a:noFill/>
          <a:ln>
            <a:noFill/>
          </a:ln>
        </p:spPr>
        <p:txBody>
          <a:bodyPr spcFirstLastPara="1" wrap="square" lIns="91175" tIns="45575" rIns="91175" bIns="45575" anchor="ctr" anchorCtr="0">
            <a:noAutofit/>
          </a:bodyPr>
          <a:lstStyle>
            <a:lvl1pPr marL="0" marR="0" lvl="0" indent="0" algn="r" rtl="0">
              <a:spcBef>
                <a:spcPts val="0"/>
              </a:spcBef>
              <a:buNone/>
              <a:defRPr sz="600" b="0" i="0" u="none" strike="noStrike" cap="none">
                <a:solidFill>
                  <a:srgbClr val="FFFFFF"/>
                </a:solidFill>
                <a:latin typeface="Cabin"/>
                <a:ea typeface="Cabin"/>
                <a:cs typeface="Cabin"/>
                <a:sym typeface="Cabin"/>
              </a:defRPr>
            </a:lvl1pPr>
            <a:lvl2pPr marL="0" marR="0" lvl="1" indent="0" algn="r" rtl="0">
              <a:spcBef>
                <a:spcPts val="0"/>
              </a:spcBef>
              <a:buNone/>
              <a:defRPr sz="600" b="0" i="0" u="none" strike="noStrike" cap="none">
                <a:solidFill>
                  <a:srgbClr val="FFFFFF"/>
                </a:solidFill>
                <a:latin typeface="Cabin"/>
                <a:ea typeface="Cabin"/>
                <a:cs typeface="Cabin"/>
                <a:sym typeface="Cabin"/>
              </a:defRPr>
            </a:lvl2pPr>
            <a:lvl3pPr marL="0" marR="0" lvl="2" indent="0" algn="r" rtl="0">
              <a:spcBef>
                <a:spcPts val="0"/>
              </a:spcBef>
              <a:buNone/>
              <a:defRPr sz="600" b="0" i="0" u="none" strike="noStrike" cap="none">
                <a:solidFill>
                  <a:srgbClr val="FFFFFF"/>
                </a:solidFill>
                <a:latin typeface="Cabin"/>
                <a:ea typeface="Cabin"/>
                <a:cs typeface="Cabin"/>
                <a:sym typeface="Cabin"/>
              </a:defRPr>
            </a:lvl3pPr>
            <a:lvl4pPr marL="0" marR="0" lvl="3" indent="0" algn="r" rtl="0">
              <a:spcBef>
                <a:spcPts val="0"/>
              </a:spcBef>
              <a:buNone/>
              <a:defRPr sz="600" b="0" i="0" u="none" strike="noStrike" cap="none">
                <a:solidFill>
                  <a:srgbClr val="FFFFFF"/>
                </a:solidFill>
                <a:latin typeface="Cabin"/>
                <a:ea typeface="Cabin"/>
                <a:cs typeface="Cabin"/>
                <a:sym typeface="Cabin"/>
              </a:defRPr>
            </a:lvl4pPr>
            <a:lvl5pPr marL="0" marR="0" lvl="4" indent="0" algn="r" rtl="0">
              <a:spcBef>
                <a:spcPts val="0"/>
              </a:spcBef>
              <a:buNone/>
              <a:defRPr sz="600" b="0" i="0" u="none" strike="noStrike" cap="none">
                <a:solidFill>
                  <a:srgbClr val="FFFFFF"/>
                </a:solidFill>
                <a:latin typeface="Cabin"/>
                <a:ea typeface="Cabin"/>
                <a:cs typeface="Cabin"/>
                <a:sym typeface="Cabin"/>
              </a:defRPr>
            </a:lvl5pPr>
            <a:lvl6pPr marL="0" marR="0" lvl="5" indent="0" algn="r" rtl="0">
              <a:spcBef>
                <a:spcPts val="0"/>
              </a:spcBef>
              <a:buNone/>
              <a:defRPr sz="600" b="0" i="0" u="none" strike="noStrike" cap="none">
                <a:solidFill>
                  <a:srgbClr val="FFFFFF"/>
                </a:solidFill>
                <a:latin typeface="Cabin"/>
                <a:ea typeface="Cabin"/>
                <a:cs typeface="Cabin"/>
                <a:sym typeface="Cabin"/>
              </a:defRPr>
            </a:lvl6pPr>
            <a:lvl7pPr marL="0" marR="0" lvl="6" indent="0" algn="r" rtl="0">
              <a:spcBef>
                <a:spcPts val="0"/>
              </a:spcBef>
              <a:buNone/>
              <a:defRPr sz="600" b="0" i="0" u="none" strike="noStrike" cap="none">
                <a:solidFill>
                  <a:srgbClr val="FFFFFF"/>
                </a:solidFill>
                <a:latin typeface="Cabin"/>
                <a:ea typeface="Cabin"/>
                <a:cs typeface="Cabin"/>
                <a:sym typeface="Cabin"/>
              </a:defRPr>
            </a:lvl7pPr>
            <a:lvl8pPr marL="0" marR="0" lvl="7" indent="0" algn="r" rtl="0">
              <a:spcBef>
                <a:spcPts val="0"/>
              </a:spcBef>
              <a:buNone/>
              <a:defRPr sz="600" b="0" i="0" u="none" strike="noStrike" cap="none">
                <a:solidFill>
                  <a:srgbClr val="FFFFFF"/>
                </a:solidFill>
                <a:latin typeface="Cabin"/>
                <a:ea typeface="Cabin"/>
                <a:cs typeface="Cabin"/>
                <a:sym typeface="Cabin"/>
              </a:defRPr>
            </a:lvl8pPr>
            <a:lvl9pPr marL="0" marR="0" lvl="8" indent="0" algn="r" rtl="0">
              <a:spcBef>
                <a:spcPts val="0"/>
              </a:spcBef>
              <a:buNone/>
              <a:defRPr sz="600" b="0" i="0" u="none" strike="noStrike" cap="none">
                <a:solidFill>
                  <a:srgbClr val="FFFFFF"/>
                </a:solidFill>
                <a:latin typeface="Cabin"/>
                <a:ea typeface="Cabin"/>
                <a:cs typeface="Cabin"/>
                <a:sym typeface="Cabin"/>
              </a:defRPr>
            </a:lvl9pPr>
          </a:lstStyle>
          <a:p>
            <a:pPr marL="0" lvl="0" indent="0" algn="r" rtl="0">
              <a:spcBef>
                <a:spcPts val="0"/>
              </a:spcBef>
              <a:spcAft>
                <a:spcPts val="0"/>
              </a:spcAft>
              <a:buNone/>
            </a:pPr>
            <a:fld id="{00000000-1234-1234-1234-123412341234}" type="slidenum">
              <a:rPr lang="en"/>
              <a:t>‹#›</a:t>
            </a:fld>
            <a:endParaRPr/>
          </a:p>
        </p:txBody>
      </p:sp>
      <p:sp>
        <p:nvSpPr>
          <p:cNvPr id="181" name="Google Shape;181;p31"/>
          <p:cNvSpPr txBox="1">
            <a:spLocks noGrp="1"/>
          </p:cNvSpPr>
          <p:nvPr>
            <p:ph type="body" idx="3"/>
          </p:nvPr>
        </p:nvSpPr>
        <p:spPr>
          <a:xfrm rot="-5400000">
            <a:off x="7870635" y="3508049"/>
            <a:ext cx="2057400" cy="184800"/>
          </a:xfrm>
          <a:prstGeom prst="rect">
            <a:avLst/>
          </a:prstGeom>
          <a:noFill/>
          <a:ln>
            <a:noFill/>
          </a:ln>
        </p:spPr>
        <p:txBody>
          <a:bodyPr spcFirstLastPara="1" wrap="square" lIns="91175" tIns="91175" rIns="91175" bIns="91175" anchor="t" anchorCtr="0">
            <a:noAutofit/>
          </a:bodyPr>
          <a:lstStyle>
            <a:lvl1pPr marL="457200" marR="0" lvl="0" indent="-228600" algn="r" rtl="0">
              <a:spcBef>
                <a:spcPts val="0"/>
              </a:spcBef>
              <a:spcAft>
                <a:spcPts val="0"/>
              </a:spcAft>
              <a:buClr>
                <a:srgbClr val="FFFFFF"/>
              </a:buClr>
              <a:buSzPts val="1600"/>
              <a:buFont typeface="Arial"/>
              <a:buNone/>
              <a:defRPr sz="600" b="0" i="0" u="none" strike="noStrike" cap="none">
                <a:solidFill>
                  <a:srgbClr val="FFFFFF"/>
                </a:solidFill>
                <a:latin typeface="Cabin"/>
                <a:ea typeface="Cabin"/>
                <a:cs typeface="Cabin"/>
                <a:sym typeface="Cabin"/>
              </a:defRPr>
            </a:lvl1pPr>
            <a:lvl2pPr marL="914400" marR="0" lvl="1" indent="-228600" algn="l" rtl="0">
              <a:spcBef>
                <a:spcPts val="800"/>
              </a:spcBef>
              <a:spcAft>
                <a:spcPts val="0"/>
              </a:spcAft>
              <a:buClr>
                <a:schemeClr val="lt1"/>
              </a:buClr>
              <a:buSzPts val="1600"/>
              <a:buFont typeface="Arial"/>
              <a:buNone/>
              <a:defRPr sz="1800" b="0" i="0" u="none" strike="noStrike" cap="none">
                <a:solidFill>
                  <a:schemeClr val="lt1"/>
                </a:solidFill>
                <a:latin typeface="Cabin"/>
                <a:ea typeface="Cabin"/>
                <a:cs typeface="Cabin"/>
                <a:sym typeface="Cabin"/>
              </a:defRPr>
            </a:lvl2pPr>
            <a:lvl3pPr marL="1371600" marR="0" lvl="2" indent="-228600" algn="l" rtl="0">
              <a:spcBef>
                <a:spcPts val="800"/>
              </a:spcBef>
              <a:spcAft>
                <a:spcPts val="0"/>
              </a:spcAft>
              <a:buClr>
                <a:schemeClr val="lt1"/>
              </a:buClr>
              <a:buSzPts val="1800"/>
              <a:buFont typeface="Arial"/>
              <a:buNone/>
              <a:defRPr sz="1600" b="0" i="0" u="none" strike="noStrike" cap="none">
                <a:solidFill>
                  <a:schemeClr val="lt1"/>
                </a:solidFill>
                <a:latin typeface="Cabin"/>
                <a:ea typeface="Cabin"/>
                <a:cs typeface="Cabin"/>
                <a:sym typeface="Cabin"/>
              </a:defRPr>
            </a:lvl3pPr>
            <a:lvl4pPr marL="1828800" marR="0" lvl="3" indent="-228600" algn="l" rtl="0">
              <a:spcBef>
                <a:spcPts val="300"/>
              </a:spcBef>
              <a:spcAft>
                <a:spcPts val="0"/>
              </a:spcAft>
              <a:buClr>
                <a:schemeClr val="lt1"/>
              </a:buClr>
              <a:buSzPts val="1600"/>
              <a:buFont typeface="Arial"/>
              <a:buNone/>
              <a:defRPr sz="1400" b="0" i="0" u="none" strike="noStrike" cap="none">
                <a:solidFill>
                  <a:schemeClr val="lt1"/>
                </a:solidFill>
                <a:latin typeface="Cabin"/>
                <a:ea typeface="Cabin"/>
                <a:cs typeface="Cabin"/>
                <a:sym typeface="Cabin"/>
              </a:defRPr>
            </a:lvl4pPr>
            <a:lvl5pPr marL="2286000" marR="0" lvl="4" indent="-228600" algn="l" rtl="0">
              <a:spcBef>
                <a:spcPts val="200"/>
              </a:spcBef>
              <a:spcAft>
                <a:spcPts val="0"/>
              </a:spcAft>
              <a:buClr>
                <a:schemeClr val="lt1"/>
              </a:buClr>
              <a:buSzPts val="1400"/>
              <a:buFont typeface="Arial"/>
              <a:buNone/>
              <a:defRPr sz="1200" b="0" i="0" u="none" strike="noStrike" cap="none">
                <a:solidFill>
                  <a:schemeClr val="lt1"/>
                </a:solidFill>
                <a:latin typeface="Cabin"/>
                <a:ea typeface="Cabin"/>
                <a:cs typeface="Cabin"/>
                <a:sym typeface="Cabin"/>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9pPr>
          </a:lstStyle>
          <a:p>
            <a:endParaRPr/>
          </a:p>
        </p:txBody>
      </p:sp>
      <p:sp>
        <p:nvSpPr>
          <p:cNvPr id="182" name="Google Shape;182;p31"/>
          <p:cNvSpPr txBox="1">
            <a:spLocks noGrp="1"/>
          </p:cNvSpPr>
          <p:nvPr>
            <p:ph type="title"/>
          </p:nvPr>
        </p:nvSpPr>
        <p:spPr>
          <a:xfrm>
            <a:off x="686104" y="673810"/>
            <a:ext cx="7772400" cy="461700"/>
          </a:xfrm>
          <a:prstGeom prst="rect">
            <a:avLst/>
          </a:prstGeom>
          <a:noFill/>
          <a:ln>
            <a:noFill/>
          </a:ln>
        </p:spPr>
        <p:txBody>
          <a:bodyPr spcFirstLastPara="1" wrap="square" lIns="91175" tIns="91175" rIns="91175" bIns="91175" anchor="b" anchorCtr="0">
            <a:noAutofit/>
          </a:bodyPr>
          <a:lstStyle>
            <a:lvl1pPr marL="0" marR="0" lvl="0" indent="0" algn="l" rtl="0">
              <a:spcBef>
                <a:spcPts val="0"/>
              </a:spcBef>
              <a:spcAft>
                <a:spcPts val="0"/>
              </a:spcAft>
              <a:buClr>
                <a:schemeClr val="dk2"/>
              </a:buClr>
              <a:buSzPts val="1400"/>
              <a:buNone/>
              <a:defRPr sz="2400" i="0" u="none" strike="noStrike" cap="none">
                <a:solidFill>
                  <a:schemeClr val="dk2"/>
                </a:solidFill>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3_Red/Gray 1 Content + Right Photo">
  <p:cSld name="3_Red/Gray 1 Content + Right Photo">
    <p:bg>
      <p:bgPr>
        <a:solidFill>
          <a:schemeClr val="lt1"/>
        </a:solidFill>
        <a:effectLst/>
      </p:bgPr>
    </p:bg>
    <p:spTree>
      <p:nvGrpSpPr>
        <p:cNvPr id="1" name="Shape 183"/>
        <p:cNvGrpSpPr/>
        <p:nvPr/>
      </p:nvGrpSpPr>
      <p:grpSpPr>
        <a:xfrm>
          <a:off x="0" y="0"/>
          <a:ext cx="0" cy="0"/>
          <a:chOff x="0" y="0"/>
          <a:chExt cx="0" cy="0"/>
        </a:xfrm>
      </p:grpSpPr>
      <p:sp>
        <p:nvSpPr>
          <p:cNvPr id="184" name="Google Shape;184;p32"/>
          <p:cNvSpPr>
            <a:spLocks noGrp="1"/>
          </p:cNvSpPr>
          <p:nvPr>
            <p:ph type="pic" idx="2"/>
          </p:nvPr>
        </p:nvSpPr>
        <p:spPr>
          <a:xfrm>
            <a:off x="4572000" y="152762"/>
            <a:ext cx="4419600" cy="4838100"/>
          </a:xfrm>
          <a:prstGeom prst="rect">
            <a:avLst/>
          </a:prstGeom>
          <a:solidFill>
            <a:srgbClr val="E7E7E5"/>
          </a:solidFill>
          <a:ln>
            <a:noFill/>
          </a:ln>
        </p:spPr>
        <p:txBody>
          <a:bodyPr spcFirstLastPara="1" wrap="square" lIns="91175" tIns="91175" rIns="91175" bIns="91175" anchor="t" anchorCtr="0">
            <a:noAutofit/>
          </a:bodyPr>
          <a:lstStyle>
            <a:lvl1pPr marL="0" marR="0" lvl="0" indent="0" algn="l" rtl="0">
              <a:lnSpc>
                <a:spcPct val="100000"/>
              </a:lnSpc>
              <a:spcBef>
                <a:spcPts val="200"/>
              </a:spcBef>
              <a:spcAft>
                <a:spcPts val="0"/>
              </a:spcAft>
              <a:buClr>
                <a:srgbClr val="6C6463"/>
              </a:buClr>
              <a:buSzPts val="1400"/>
              <a:buFont typeface="Gill Sans"/>
              <a:buNone/>
              <a:defRPr sz="1200" i="0" u="none" strike="noStrike" cap="none">
                <a:solidFill>
                  <a:srgbClr val="6C6463"/>
                </a:solidFill>
                <a:latin typeface="Gill Sans"/>
                <a:ea typeface="Gill Sans"/>
                <a:cs typeface="Gill Sans"/>
                <a:sym typeface="Gill Sans"/>
              </a:defRPr>
            </a:lvl1pPr>
            <a:lvl2pPr marL="685800" marR="0" lvl="1" indent="-241300" algn="l" rtl="0">
              <a:spcBef>
                <a:spcPts val="0"/>
              </a:spcBef>
              <a:spcAft>
                <a:spcPts val="0"/>
              </a:spcAft>
              <a:buClr>
                <a:srgbClr val="6C6463"/>
              </a:buClr>
              <a:buSzPts val="1600"/>
              <a:buFont typeface="Gill Sans"/>
              <a:buChar char="–"/>
              <a:defRPr sz="1600" i="0" u="none" strike="noStrike" cap="none">
                <a:solidFill>
                  <a:srgbClr val="6C6463"/>
                </a:solidFill>
                <a:latin typeface="Gill Sans"/>
                <a:ea typeface="Gill Sans"/>
                <a:cs typeface="Gill Sans"/>
                <a:sym typeface="Gill Sans"/>
              </a:defRPr>
            </a:lvl2pPr>
            <a:lvl3pPr marL="914400" marR="0" lvl="2" indent="-241300" algn="l" rtl="0">
              <a:spcBef>
                <a:spcPts val="800"/>
              </a:spcBef>
              <a:spcAft>
                <a:spcPts val="0"/>
              </a:spcAft>
              <a:buClr>
                <a:srgbClr val="6C6463"/>
              </a:buClr>
              <a:buSzPts val="1800"/>
              <a:buFont typeface="Gill Sans"/>
              <a:buChar char="•"/>
              <a:defRPr sz="1800" i="0" u="none" strike="noStrike" cap="none">
                <a:solidFill>
                  <a:srgbClr val="6C6463"/>
                </a:solidFill>
                <a:latin typeface="Gill Sans"/>
                <a:ea typeface="Gill Sans"/>
                <a:cs typeface="Gill Sans"/>
                <a:sym typeface="Gill Sans"/>
              </a:defRPr>
            </a:lvl3pPr>
            <a:lvl4pPr marL="1143000" marR="0" lvl="3" indent="-228600" algn="l" rtl="0">
              <a:spcBef>
                <a:spcPts val="300"/>
              </a:spcBef>
              <a:spcAft>
                <a:spcPts val="0"/>
              </a:spcAft>
              <a:buClr>
                <a:srgbClr val="6C6463"/>
              </a:buClr>
              <a:buSzPts val="1600"/>
              <a:buFont typeface="Gill Sans"/>
              <a:buChar char="–"/>
              <a:defRPr sz="1600" i="0" u="none" strike="noStrike" cap="none">
                <a:solidFill>
                  <a:srgbClr val="6C6463"/>
                </a:solidFill>
                <a:latin typeface="Gill Sans"/>
                <a:ea typeface="Gill Sans"/>
                <a:cs typeface="Gill Sans"/>
                <a:sym typeface="Gill Sans"/>
              </a:defRPr>
            </a:lvl4pPr>
            <a:lvl5pPr marL="1244600" marR="0" lvl="4" indent="-228600" algn="l" rtl="0">
              <a:spcBef>
                <a:spcPts val="300"/>
              </a:spcBef>
              <a:spcAft>
                <a:spcPts val="0"/>
              </a:spcAft>
              <a:buClr>
                <a:srgbClr val="6C6463"/>
              </a:buClr>
              <a:buSzPts val="1400"/>
              <a:buFont typeface="Gill Sans"/>
              <a:buChar char="»"/>
              <a:defRPr sz="1400" i="0" u="none" strike="noStrike" cap="none">
                <a:solidFill>
                  <a:srgbClr val="6C6463"/>
                </a:solidFill>
                <a:latin typeface="Gill Sans"/>
                <a:ea typeface="Gill Sans"/>
                <a:cs typeface="Gill Sans"/>
                <a:sym typeface="Gill Sans"/>
              </a:defRPr>
            </a:lvl5pPr>
            <a:lvl6pPr marL="2501900" marR="0" lvl="5" indent="-215900" algn="l" rtl="0">
              <a:spcBef>
                <a:spcPts val="400"/>
              </a:spcBef>
              <a:spcAft>
                <a:spcPts val="0"/>
              </a:spcAft>
              <a:buClr>
                <a:schemeClr val="dk1"/>
              </a:buClr>
              <a:buSzPts val="2000"/>
              <a:buFont typeface="Gill Sans"/>
              <a:buChar char="•"/>
              <a:defRPr sz="2000" i="0" u="none" strike="noStrike" cap="none">
                <a:solidFill>
                  <a:schemeClr val="dk1"/>
                </a:solidFill>
                <a:latin typeface="Gill Sans"/>
                <a:ea typeface="Gill Sans"/>
                <a:cs typeface="Gill Sans"/>
                <a:sym typeface="Gill Sans"/>
              </a:defRPr>
            </a:lvl6pPr>
            <a:lvl7pPr marL="2959100" marR="0" lvl="6" indent="-215900" algn="l" rtl="0">
              <a:spcBef>
                <a:spcPts val="400"/>
              </a:spcBef>
              <a:spcAft>
                <a:spcPts val="0"/>
              </a:spcAft>
              <a:buClr>
                <a:schemeClr val="dk1"/>
              </a:buClr>
              <a:buSzPts val="2000"/>
              <a:buFont typeface="Gill Sans"/>
              <a:buChar char="•"/>
              <a:defRPr sz="2000" i="0" u="none" strike="noStrike" cap="none">
                <a:solidFill>
                  <a:schemeClr val="dk1"/>
                </a:solidFill>
                <a:latin typeface="Gill Sans"/>
                <a:ea typeface="Gill Sans"/>
                <a:cs typeface="Gill Sans"/>
                <a:sym typeface="Gill Sans"/>
              </a:defRPr>
            </a:lvl7pPr>
            <a:lvl8pPr marL="3416300" marR="0" lvl="7" indent="-228600" algn="l" rtl="0">
              <a:spcBef>
                <a:spcPts val="400"/>
              </a:spcBef>
              <a:spcAft>
                <a:spcPts val="0"/>
              </a:spcAft>
              <a:buClr>
                <a:schemeClr val="dk1"/>
              </a:buClr>
              <a:buSzPts val="2000"/>
              <a:buFont typeface="Gill Sans"/>
              <a:buChar char="•"/>
              <a:defRPr sz="2000" i="0" u="none" strike="noStrike" cap="none">
                <a:solidFill>
                  <a:schemeClr val="dk1"/>
                </a:solidFill>
                <a:latin typeface="Gill Sans"/>
                <a:ea typeface="Gill Sans"/>
                <a:cs typeface="Gill Sans"/>
                <a:sym typeface="Gill Sans"/>
              </a:defRPr>
            </a:lvl8pPr>
            <a:lvl9pPr marL="3873500" marR="0" lvl="8" indent="-228600" algn="l" rtl="0">
              <a:spcBef>
                <a:spcPts val="400"/>
              </a:spcBef>
              <a:spcAft>
                <a:spcPts val="0"/>
              </a:spcAft>
              <a:buClr>
                <a:schemeClr val="dk1"/>
              </a:buClr>
              <a:buSzPts val="2000"/>
              <a:buFont typeface="Gill Sans"/>
              <a:buChar char="•"/>
              <a:defRPr sz="2000" i="0" u="none" strike="noStrike" cap="none">
                <a:solidFill>
                  <a:schemeClr val="dk1"/>
                </a:solidFill>
                <a:latin typeface="Gill Sans"/>
                <a:ea typeface="Gill Sans"/>
                <a:cs typeface="Gill Sans"/>
                <a:sym typeface="Gill Sans"/>
              </a:defRPr>
            </a:lvl9pPr>
          </a:lstStyle>
          <a:p>
            <a:endParaRPr/>
          </a:p>
        </p:txBody>
      </p:sp>
      <p:sp>
        <p:nvSpPr>
          <p:cNvPr id="185" name="Google Shape;185;p32"/>
          <p:cNvSpPr txBox="1">
            <a:spLocks noGrp="1"/>
          </p:cNvSpPr>
          <p:nvPr>
            <p:ph type="sldNum" idx="12"/>
          </p:nvPr>
        </p:nvSpPr>
        <p:spPr>
          <a:xfrm>
            <a:off x="6858000" y="4806072"/>
            <a:ext cx="2133600" cy="184800"/>
          </a:xfrm>
          <a:prstGeom prst="rect">
            <a:avLst/>
          </a:prstGeom>
          <a:noFill/>
          <a:ln>
            <a:noFill/>
          </a:ln>
        </p:spPr>
        <p:txBody>
          <a:bodyPr spcFirstLastPara="1" wrap="square" lIns="91175" tIns="45575" rIns="91175" bIns="45575" anchor="ctr" anchorCtr="0">
            <a:noAutofit/>
          </a:bodyPr>
          <a:lstStyle>
            <a:lvl1pPr marL="0" marR="0" lvl="0" indent="0" algn="r" rtl="0">
              <a:spcBef>
                <a:spcPts val="0"/>
              </a:spcBef>
              <a:buNone/>
              <a:defRPr sz="600" b="0" i="0" u="none" strike="noStrike" cap="none">
                <a:solidFill>
                  <a:srgbClr val="FFFFFF"/>
                </a:solidFill>
                <a:latin typeface="Cabin"/>
                <a:ea typeface="Cabin"/>
                <a:cs typeface="Cabin"/>
                <a:sym typeface="Cabin"/>
              </a:defRPr>
            </a:lvl1pPr>
            <a:lvl2pPr marL="0" marR="0" lvl="1" indent="0" algn="r" rtl="0">
              <a:spcBef>
                <a:spcPts val="0"/>
              </a:spcBef>
              <a:buNone/>
              <a:defRPr sz="600" b="0" i="0" u="none" strike="noStrike" cap="none">
                <a:solidFill>
                  <a:srgbClr val="FFFFFF"/>
                </a:solidFill>
                <a:latin typeface="Cabin"/>
                <a:ea typeface="Cabin"/>
                <a:cs typeface="Cabin"/>
                <a:sym typeface="Cabin"/>
              </a:defRPr>
            </a:lvl2pPr>
            <a:lvl3pPr marL="0" marR="0" lvl="2" indent="0" algn="r" rtl="0">
              <a:spcBef>
                <a:spcPts val="0"/>
              </a:spcBef>
              <a:buNone/>
              <a:defRPr sz="600" b="0" i="0" u="none" strike="noStrike" cap="none">
                <a:solidFill>
                  <a:srgbClr val="FFFFFF"/>
                </a:solidFill>
                <a:latin typeface="Cabin"/>
                <a:ea typeface="Cabin"/>
                <a:cs typeface="Cabin"/>
                <a:sym typeface="Cabin"/>
              </a:defRPr>
            </a:lvl3pPr>
            <a:lvl4pPr marL="0" marR="0" lvl="3" indent="0" algn="r" rtl="0">
              <a:spcBef>
                <a:spcPts val="0"/>
              </a:spcBef>
              <a:buNone/>
              <a:defRPr sz="600" b="0" i="0" u="none" strike="noStrike" cap="none">
                <a:solidFill>
                  <a:srgbClr val="FFFFFF"/>
                </a:solidFill>
                <a:latin typeface="Cabin"/>
                <a:ea typeface="Cabin"/>
                <a:cs typeface="Cabin"/>
                <a:sym typeface="Cabin"/>
              </a:defRPr>
            </a:lvl4pPr>
            <a:lvl5pPr marL="0" marR="0" lvl="4" indent="0" algn="r" rtl="0">
              <a:spcBef>
                <a:spcPts val="0"/>
              </a:spcBef>
              <a:buNone/>
              <a:defRPr sz="600" b="0" i="0" u="none" strike="noStrike" cap="none">
                <a:solidFill>
                  <a:srgbClr val="FFFFFF"/>
                </a:solidFill>
                <a:latin typeface="Cabin"/>
                <a:ea typeface="Cabin"/>
                <a:cs typeface="Cabin"/>
                <a:sym typeface="Cabin"/>
              </a:defRPr>
            </a:lvl5pPr>
            <a:lvl6pPr marL="0" marR="0" lvl="5" indent="0" algn="r" rtl="0">
              <a:spcBef>
                <a:spcPts val="0"/>
              </a:spcBef>
              <a:buNone/>
              <a:defRPr sz="600" b="0" i="0" u="none" strike="noStrike" cap="none">
                <a:solidFill>
                  <a:srgbClr val="FFFFFF"/>
                </a:solidFill>
                <a:latin typeface="Cabin"/>
                <a:ea typeface="Cabin"/>
                <a:cs typeface="Cabin"/>
                <a:sym typeface="Cabin"/>
              </a:defRPr>
            </a:lvl6pPr>
            <a:lvl7pPr marL="0" marR="0" lvl="6" indent="0" algn="r" rtl="0">
              <a:spcBef>
                <a:spcPts val="0"/>
              </a:spcBef>
              <a:buNone/>
              <a:defRPr sz="600" b="0" i="0" u="none" strike="noStrike" cap="none">
                <a:solidFill>
                  <a:srgbClr val="FFFFFF"/>
                </a:solidFill>
                <a:latin typeface="Cabin"/>
                <a:ea typeface="Cabin"/>
                <a:cs typeface="Cabin"/>
                <a:sym typeface="Cabin"/>
              </a:defRPr>
            </a:lvl7pPr>
            <a:lvl8pPr marL="0" marR="0" lvl="7" indent="0" algn="r" rtl="0">
              <a:spcBef>
                <a:spcPts val="0"/>
              </a:spcBef>
              <a:buNone/>
              <a:defRPr sz="600" b="0" i="0" u="none" strike="noStrike" cap="none">
                <a:solidFill>
                  <a:srgbClr val="FFFFFF"/>
                </a:solidFill>
                <a:latin typeface="Cabin"/>
                <a:ea typeface="Cabin"/>
                <a:cs typeface="Cabin"/>
                <a:sym typeface="Cabin"/>
              </a:defRPr>
            </a:lvl8pPr>
            <a:lvl9pPr marL="0" marR="0" lvl="8" indent="0" algn="r" rtl="0">
              <a:spcBef>
                <a:spcPts val="0"/>
              </a:spcBef>
              <a:buNone/>
              <a:defRPr sz="600" b="0" i="0" u="none" strike="noStrike" cap="none">
                <a:solidFill>
                  <a:srgbClr val="FFFFFF"/>
                </a:solidFill>
                <a:latin typeface="Cabin"/>
                <a:ea typeface="Cabin"/>
                <a:cs typeface="Cabin"/>
                <a:sym typeface="Cabin"/>
              </a:defRPr>
            </a:lvl9pPr>
          </a:lstStyle>
          <a:p>
            <a:pPr marL="0" lvl="0" indent="0" algn="r" rtl="0">
              <a:spcBef>
                <a:spcPts val="0"/>
              </a:spcBef>
              <a:spcAft>
                <a:spcPts val="0"/>
              </a:spcAft>
              <a:buNone/>
            </a:pPr>
            <a:fld id="{00000000-1234-1234-1234-123412341234}" type="slidenum">
              <a:rPr lang="en"/>
              <a:t>‹#›</a:t>
            </a:fld>
            <a:endParaRPr/>
          </a:p>
        </p:txBody>
      </p:sp>
      <p:sp>
        <p:nvSpPr>
          <p:cNvPr id="186" name="Google Shape;186;p32"/>
          <p:cNvSpPr txBox="1">
            <a:spLocks noGrp="1"/>
          </p:cNvSpPr>
          <p:nvPr>
            <p:ph type="body" idx="1"/>
          </p:nvPr>
        </p:nvSpPr>
        <p:spPr>
          <a:xfrm>
            <a:off x="685800" y="1664629"/>
            <a:ext cx="3657600" cy="2796900"/>
          </a:xfrm>
          <a:prstGeom prst="rect">
            <a:avLst/>
          </a:prstGeom>
          <a:noFill/>
          <a:ln>
            <a:noFill/>
          </a:ln>
        </p:spPr>
        <p:txBody>
          <a:bodyPr spcFirstLastPara="1" wrap="square" lIns="91175" tIns="91175" rIns="91175" bIns="91175" anchor="t" anchorCtr="0">
            <a:noAutofit/>
          </a:bodyPr>
          <a:lstStyle>
            <a:lvl1pPr marL="457200" marR="0" lvl="0" indent="-330200" algn="l" rtl="0">
              <a:spcBef>
                <a:spcPts val="0"/>
              </a:spcBef>
              <a:spcAft>
                <a:spcPts val="0"/>
              </a:spcAft>
              <a:buClr>
                <a:srgbClr val="6C6463"/>
              </a:buClr>
              <a:buSzPts val="1600"/>
              <a:buChar char="•"/>
              <a:defRPr sz="1600" i="0" u="none" strike="noStrike" cap="none">
                <a:solidFill>
                  <a:srgbClr val="6C6463"/>
                </a:solidFill>
              </a:defRPr>
            </a:lvl1pPr>
            <a:lvl2pPr marL="914400" marR="0" lvl="1" indent="-330200" algn="l" rtl="0">
              <a:spcBef>
                <a:spcPts val="800"/>
              </a:spcBef>
              <a:spcAft>
                <a:spcPts val="0"/>
              </a:spcAft>
              <a:buClr>
                <a:srgbClr val="6C6463"/>
              </a:buClr>
              <a:buSzPts val="1600"/>
              <a:buChar char="–"/>
              <a:defRPr sz="1600" i="0" u="none" strike="noStrike" cap="none">
                <a:solidFill>
                  <a:srgbClr val="6C6463"/>
                </a:solidFill>
              </a:defRPr>
            </a:lvl2pPr>
            <a:lvl3pPr marL="1371600" marR="0" lvl="2" indent="-330200" algn="l" rtl="0">
              <a:spcBef>
                <a:spcPts val="800"/>
              </a:spcBef>
              <a:spcAft>
                <a:spcPts val="0"/>
              </a:spcAft>
              <a:buClr>
                <a:srgbClr val="6C6463"/>
              </a:buClr>
              <a:buSzPts val="1600"/>
              <a:buChar char="•"/>
              <a:defRPr sz="1600" i="0" u="none" strike="noStrike" cap="none">
                <a:solidFill>
                  <a:srgbClr val="6C6463"/>
                </a:solidFill>
              </a:defRPr>
            </a:lvl3pPr>
            <a:lvl4pPr marL="1828800" marR="0" lvl="3" indent="-317500" algn="l" rtl="0">
              <a:spcBef>
                <a:spcPts val="300"/>
              </a:spcBef>
              <a:spcAft>
                <a:spcPts val="0"/>
              </a:spcAft>
              <a:buClr>
                <a:srgbClr val="6C6463"/>
              </a:buClr>
              <a:buSzPts val="1400"/>
              <a:buChar char="–"/>
              <a:defRPr sz="1400" i="0" u="none" strike="noStrike" cap="none">
                <a:solidFill>
                  <a:srgbClr val="6C6463"/>
                </a:solidFill>
              </a:defRPr>
            </a:lvl4pPr>
            <a:lvl5pPr marL="2286000" marR="0" lvl="4" indent="-317500" algn="l" rtl="0">
              <a:spcBef>
                <a:spcPts val="300"/>
              </a:spcBef>
              <a:spcAft>
                <a:spcPts val="0"/>
              </a:spcAft>
              <a:buClr>
                <a:srgbClr val="FFFFFF"/>
              </a:buClr>
              <a:buSzPts val="1400"/>
              <a:buChar char="»"/>
              <a:defRPr sz="1400" i="0" u="none" strike="noStrike" cap="none">
                <a:solidFill>
                  <a:srgbClr val="FFFFFF"/>
                </a:solidFill>
              </a:defRPr>
            </a:lvl5pPr>
            <a:lvl6pPr marL="2743200" marR="0" lvl="5" indent="-355600" algn="l" rtl="0">
              <a:spcBef>
                <a:spcPts val="400"/>
              </a:spcBef>
              <a:spcAft>
                <a:spcPts val="0"/>
              </a:spcAft>
              <a:buClr>
                <a:schemeClr val="dk1"/>
              </a:buClr>
              <a:buSzPts val="2000"/>
              <a:buChar char="•"/>
              <a:defRPr sz="2000" i="0" u="none" strike="noStrike" cap="none">
                <a:solidFill>
                  <a:schemeClr val="dk1"/>
                </a:solidFill>
              </a:defRPr>
            </a:lvl6pPr>
            <a:lvl7pPr marL="3200400" marR="0" lvl="6" indent="-355600" algn="l" rtl="0">
              <a:spcBef>
                <a:spcPts val="400"/>
              </a:spcBef>
              <a:spcAft>
                <a:spcPts val="0"/>
              </a:spcAft>
              <a:buClr>
                <a:schemeClr val="dk1"/>
              </a:buClr>
              <a:buSzPts val="2000"/>
              <a:buChar char="•"/>
              <a:defRPr sz="2000" i="0" u="none" strike="noStrike" cap="none">
                <a:solidFill>
                  <a:schemeClr val="dk1"/>
                </a:solidFill>
              </a:defRPr>
            </a:lvl7pPr>
            <a:lvl8pPr marL="3657600" marR="0" lvl="7" indent="-355600" algn="l" rtl="0">
              <a:spcBef>
                <a:spcPts val="400"/>
              </a:spcBef>
              <a:spcAft>
                <a:spcPts val="0"/>
              </a:spcAft>
              <a:buClr>
                <a:schemeClr val="dk1"/>
              </a:buClr>
              <a:buSzPts val="2000"/>
              <a:buChar char="•"/>
              <a:defRPr sz="2000" i="0" u="none" strike="noStrike" cap="none">
                <a:solidFill>
                  <a:schemeClr val="dk1"/>
                </a:solidFill>
              </a:defRPr>
            </a:lvl8pPr>
            <a:lvl9pPr marL="4114800" marR="0" lvl="8" indent="-355600" algn="l" rtl="0">
              <a:spcBef>
                <a:spcPts val="400"/>
              </a:spcBef>
              <a:spcAft>
                <a:spcPts val="0"/>
              </a:spcAft>
              <a:buClr>
                <a:schemeClr val="dk1"/>
              </a:buClr>
              <a:buSzPts val="2000"/>
              <a:buChar char="•"/>
              <a:defRPr sz="2000" i="0" u="none" strike="noStrike" cap="none">
                <a:solidFill>
                  <a:schemeClr val="dk1"/>
                </a:solidFill>
              </a:defRPr>
            </a:lvl9pPr>
          </a:lstStyle>
          <a:p>
            <a:endParaRPr/>
          </a:p>
        </p:txBody>
      </p:sp>
      <p:sp>
        <p:nvSpPr>
          <p:cNvPr id="187" name="Google Shape;187;p32"/>
          <p:cNvSpPr txBox="1">
            <a:spLocks noGrp="1"/>
          </p:cNvSpPr>
          <p:nvPr>
            <p:ph type="body" idx="3"/>
          </p:nvPr>
        </p:nvSpPr>
        <p:spPr>
          <a:xfrm rot="-5400000">
            <a:off x="7870634" y="1089061"/>
            <a:ext cx="2057400" cy="184800"/>
          </a:xfrm>
          <a:prstGeom prst="rect">
            <a:avLst/>
          </a:prstGeom>
          <a:noFill/>
          <a:ln>
            <a:noFill/>
          </a:ln>
        </p:spPr>
        <p:txBody>
          <a:bodyPr spcFirstLastPara="1" wrap="square" lIns="91175" tIns="91175" rIns="91175" bIns="91175" anchor="t" anchorCtr="0">
            <a:noAutofit/>
          </a:bodyPr>
          <a:lstStyle>
            <a:lvl1pPr marL="457200" marR="0" lvl="0" indent="-228600" algn="r" rtl="0">
              <a:spcBef>
                <a:spcPts val="0"/>
              </a:spcBef>
              <a:spcAft>
                <a:spcPts val="0"/>
              </a:spcAft>
              <a:buClr>
                <a:srgbClr val="FFFFFF"/>
              </a:buClr>
              <a:buSzPts val="1600"/>
              <a:buFont typeface="Arial"/>
              <a:buNone/>
              <a:defRPr sz="600" b="0" i="0" u="none" strike="noStrike" cap="none">
                <a:solidFill>
                  <a:srgbClr val="FFFFFF"/>
                </a:solidFill>
                <a:latin typeface="Cabin"/>
                <a:ea typeface="Cabin"/>
                <a:cs typeface="Cabin"/>
                <a:sym typeface="Cabin"/>
              </a:defRPr>
            </a:lvl1pPr>
            <a:lvl2pPr marL="914400" marR="0" lvl="1" indent="-228600" algn="l" rtl="0">
              <a:spcBef>
                <a:spcPts val="800"/>
              </a:spcBef>
              <a:spcAft>
                <a:spcPts val="0"/>
              </a:spcAft>
              <a:buClr>
                <a:schemeClr val="lt1"/>
              </a:buClr>
              <a:buSzPts val="1600"/>
              <a:buFont typeface="Arial"/>
              <a:buNone/>
              <a:defRPr sz="1800" b="0" i="0" u="none" strike="noStrike" cap="none">
                <a:solidFill>
                  <a:schemeClr val="lt1"/>
                </a:solidFill>
                <a:latin typeface="Cabin"/>
                <a:ea typeface="Cabin"/>
                <a:cs typeface="Cabin"/>
                <a:sym typeface="Cabin"/>
              </a:defRPr>
            </a:lvl2pPr>
            <a:lvl3pPr marL="1371600" marR="0" lvl="2" indent="-228600" algn="l" rtl="0">
              <a:spcBef>
                <a:spcPts val="800"/>
              </a:spcBef>
              <a:spcAft>
                <a:spcPts val="0"/>
              </a:spcAft>
              <a:buClr>
                <a:schemeClr val="lt1"/>
              </a:buClr>
              <a:buSzPts val="1800"/>
              <a:buFont typeface="Arial"/>
              <a:buNone/>
              <a:defRPr sz="1600" b="0" i="0" u="none" strike="noStrike" cap="none">
                <a:solidFill>
                  <a:schemeClr val="lt1"/>
                </a:solidFill>
                <a:latin typeface="Cabin"/>
                <a:ea typeface="Cabin"/>
                <a:cs typeface="Cabin"/>
                <a:sym typeface="Cabin"/>
              </a:defRPr>
            </a:lvl3pPr>
            <a:lvl4pPr marL="1828800" marR="0" lvl="3" indent="-228600" algn="l" rtl="0">
              <a:spcBef>
                <a:spcPts val="300"/>
              </a:spcBef>
              <a:spcAft>
                <a:spcPts val="0"/>
              </a:spcAft>
              <a:buClr>
                <a:schemeClr val="lt1"/>
              </a:buClr>
              <a:buSzPts val="1600"/>
              <a:buFont typeface="Arial"/>
              <a:buNone/>
              <a:defRPr sz="1400" b="0" i="0" u="none" strike="noStrike" cap="none">
                <a:solidFill>
                  <a:schemeClr val="lt1"/>
                </a:solidFill>
                <a:latin typeface="Cabin"/>
                <a:ea typeface="Cabin"/>
                <a:cs typeface="Cabin"/>
                <a:sym typeface="Cabin"/>
              </a:defRPr>
            </a:lvl4pPr>
            <a:lvl5pPr marL="2286000" marR="0" lvl="4" indent="-228600" algn="l" rtl="0">
              <a:spcBef>
                <a:spcPts val="200"/>
              </a:spcBef>
              <a:spcAft>
                <a:spcPts val="0"/>
              </a:spcAft>
              <a:buClr>
                <a:schemeClr val="lt1"/>
              </a:buClr>
              <a:buSzPts val="1400"/>
              <a:buFont typeface="Arial"/>
              <a:buNone/>
              <a:defRPr sz="1200" b="0" i="0" u="none" strike="noStrike" cap="none">
                <a:solidFill>
                  <a:schemeClr val="lt1"/>
                </a:solidFill>
                <a:latin typeface="Cabin"/>
                <a:ea typeface="Cabin"/>
                <a:cs typeface="Cabin"/>
                <a:sym typeface="Cabin"/>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9pPr>
          </a:lstStyle>
          <a:p>
            <a:endParaRPr/>
          </a:p>
        </p:txBody>
      </p:sp>
      <p:sp>
        <p:nvSpPr>
          <p:cNvPr id="188" name="Google Shape;188;p32"/>
          <p:cNvSpPr txBox="1">
            <a:spLocks noGrp="1"/>
          </p:cNvSpPr>
          <p:nvPr>
            <p:ph type="title"/>
          </p:nvPr>
        </p:nvSpPr>
        <p:spPr>
          <a:xfrm>
            <a:off x="685800" y="673312"/>
            <a:ext cx="3657600" cy="824400"/>
          </a:xfrm>
          <a:prstGeom prst="rect">
            <a:avLst/>
          </a:prstGeom>
          <a:noFill/>
          <a:ln>
            <a:noFill/>
          </a:ln>
        </p:spPr>
        <p:txBody>
          <a:bodyPr spcFirstLastPara="1" wrap="square" lIns="91175" tIns="91175" rIns="91175" bIns="91175" anchor="b" anchorCtr="0">
            <a:noAutofit/>
          </a:bodyPr>
          <a:lstStyle>
            <a:lvl1pPr marL="0" marR="0" lvl="0" indent="0" algn="l" rtl="0">
              <a:spcBef>
                <a:spcPts val="0"/>
              </a:spcBef>
              <a:spcAft>
                <a:spcPts val="0"/>
              </a:spcAft>
              <a:buClr>
                <a:schemeClr val="dk2"/>
              </a:buClr>
              <a:buSzPts val="1400"/>
              <a:buNone/>
              <a:defRPr sz="2400" i="0" u="none" strike="noStrike" cap="none">
                <a:solidFill>
                  <a:schemeClr val="dk2"/>
                </a:solidFill>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3_Red/Gray Title Only">
  <p:cSld name="3_Red/Gray Title Only">
    <p:bg>
      <p:bgPr>
        <a:solidFill>
          <a:schemeClr val="lt1"/>
        </a:solidFill>
        <a:effectLst/>
      </p:bgPr>
    </p:bg>
    <p:spTree>
      <p:nvGrpSpPr>
        <p:cNvPr id="1" name="Shape 189"/>
        <p:cNvGrpSpPr/>
        <p:nvPr/>
      </p:nvGrpSpPr>
      <p:grpSpPr>
        <a:xfrm>
          <a:off x="0" y="0"/>
          <a:ext cx="0" cy="0"/>
          <a:chOff x="0" y="0"/>
          <a:chExt cx="0" cy="0"/>
        </a:xfrm>
      </p:grpSpPr>
      <p:sp>
        <p:nvSpPr>
          <p:cNvPr id="190" name="Google Shape;190;p33"/>
          <p:cNvSpPr>
            <a:spLocks noGrp="1"/>
          </p:cNvSpPr>
          <p:nvPr>
            <p:ph type="pic" idx="2"/>
          </p:nvPr>
        </p:nvSpPr>
        <p:spPr>
          <a:xfrm>
            <a:off x="152400" y="152761"/>
            <a:ext cx="4419600" cy="4838100"/>
          </a:xfrm>
          <a:prstGeom prst="rect">
            <a:avLst/>
          </a:prstGeom>
          <a:solidFill>
            <a:srgbClr val="E7E7E5"/>
          </a:solidFill>
          <a:ln>
            <a:noFill/>
          </a:ln>
        </p:spPr>
        <p:txBody>
          <a:bodyPr spcFirstLastPara="1" wrap="square" lIns="91175" tIns="91175" rIns="91175" bIns="91175" anchor="t" anchorCtr="0">
            <a:noAutofit/>
          </a:bodyPr>
          <a:lstStyle>
            <a:lvl1pPr marL="0" marR="0" lvl="0" indent="0" algn="l" rtl="0">
              <a:lnSpc>
                <a:spcPct val="100000"/>
              </a:lnSpc>
              <a:spcBef>
                <a:spcPts val="200"/>
              </a:spcBef>
              <a:spcAft>
                <a:spcPts val="0"/>
              </a:spcAft>
              <a:buClr>
                <a:srgbClr val="6C6463"/>
              </a:buClr>
              <a:buSzPts val="1400"/>
              <a:buFont typeface="Gill Sans"/>
              <a:buNone/>
              <a:defRPr sz="1200" i="0" u="none" strike="noStrike" cap="none">
                <a:solidFill>
                  <a:srgbClr val="6C6463"/>
                </a:solidFill>
                <a:latin typeface="Gill Sans"/>
                <a:ea typeface="Gill Sans"/>
                <a:cs typeface="Gill Sans"/>
                <a:sym typeface="Gill Sans"/>
              </a:defRPr>
            </a:lvl1pPr>
            <a:lvl2pPr marL="685800" marR="0" lvl="1" indent="-241300" algn="l" rtl="0">
              <a:spcBef>
                <a:spcPts val="0"/>
              </a:spcBef>
              <a:spcAft>
                <a:spcPts val="0"/>
              </a:spcAft>
              <a:buClr>
                <a:srgbClr val="6C6463"/>
              </a:buClr>
              <a:buSzPts val="1600"/>
              <a:buFont typeface="Gill Sans"/>
              <a:buChar char="–"/>
              <a:defRPr sz="1600" i="0" u="none" strike="noStrike" cap="none">
                <a:solidFill>
                  <a:srgbClr val="6C6463"/>
                </a:solidFill>
                <a:latin typeface="Gill Sans"/>
                <a:ea typeface="Gill Sans"/>
                <a:cs typeface="Gill Sans"/>
                <a:sym typeface="Gill Sans"/>
              </a:defRPr>
            </a:lvl2pPr>
            <a:lvl3pPr marL="914400" marR="0" lvl="2" indent="-241300" algn="l" rtl="0">
              <a:spcBef>
                <a:spcPts val="800"/>
              </a:spcBef>
              <a:spcAft>
                <a:spcPts val="0"/>
              </a:spcAft>
              <a:buClr>
                <a:srgbClr val="6C6463"/>
              </a:buClr>
              <a:buSzPts val="1800"/>
              <a:buFont typeface="Gill Sans"/>
              <a:buChar char="•"/>
              <a:defRPr sz="1800" i="0" u="none" strike="noStrike" cap="none">
                <a:solidFill>
                  <a:srgbClr val="6C6463"/>
                </a:solidFill>
                <a:latin typeface="Gill Sans"/>
                <a:ea typeface="Gill Sans"/>
                <a:cs typeface="Gill Sans"/>
                <a:sym typeface="Gill Sans"/>
              </a:defRPr>
            </a:lvl3pPr>
            <a:lvl4pPr marL="1143000" marR="0" lvl="3" indent="-228600" algn="l" rtl="0">
              <a:spcBef>
                <a:spcPts val="300"/>
              </a:spcBef>
              <a:spcAft>
                <a:spcPts val="0"/>
              </a:spcAft>
              <a:buClr>
                <a:srgbClr val="6C6463"/>
              </a:buClr>
              <a:buSzPts val="1600"/>
              <a:buFont typeface="Gill Sans"/>
              <a:buChar char="–"/>
              <a:defRPr sz="1600" i="0" u="none" strike="noStrike" cap="none">
                <a:solidFill>
                  <a:srgbClr val="6C6463"/>
                </a:solidFill>
                <a:latin typeface="Gill Sans"/>
                <a:ea typeface="Gill Sans"/>
                <a:cs typeface="Gill Sans"/>
                <a:sym typeface="Gill Sans"/>
              </a:defRPr>
            </a:lvl4pPr>
            <a:lvl5pPr marL="1244600" marR="0" lvl="4" indent="-228600" algn="l" rtl="0">
              <a:spcBef>
                <a:spcPts val="300"/>
              </a:spcBef>
              <a:spcAft>
                <a:spcPts val="0"/>
              </a:spcAft>
              <a:buClr>
                <a:srgbClr val="6C6463"/>
              </a:buClr>
              <a:buSzPts val="1400"/>
              <a:buFont typeface="Gill Sans"/>
              <a:buChar char="»"/>
              <a:defRPr sz="1400" i="0" u="none" strike="noStrike" cap="none">
                <a:solidFill>
                  <a:srgbClr val="6C6463"/>
                </a:solidFill>
                <a:latin typeface="Gill Sans"/>
                <a:ea typeface="Gill Sans"/>
                <a:cs typeface="Gill Sans"/>
                <a:sym typeface="Gill Sans"/>
              </a:defRPr>
            </a:lvl5pPr>
            <a:lvl6pPr marL="2501900" marR="0" lvl="5" indent="-215900" algn="l" rtl="0">
              <a:spcBef>
                <a:spcPts val="400"/>
              </a:spcBef>
              <a:spcAft>
                <a:spcPts val="0"/>
              </a:spcAft>
              <a:buClr>
                <a:schemeClr val="dk1"/>
              </a:buClr>
              <a:buSzPts val="2000"/>
              <a:buFont typeface="Gill Sans"/>
              <a:buChar char="•"/>
              <a:defRPr sz="2000" i="0" u="none" strike="noStrike" cap="none">
                <a:solidFill>
                  <a:schemeClr val="dk1"/>
                </a:solidFill>
                <a:latin typeface="Gill Sans"/>
                <a:ea typeface="Gill Sans"/>
                <a:cs typeface="Gill Sans"/>
                <a:sym typeface="Gill Sans"/>
              </a:defRPr>
            </a:lvl6pPr>
            <a:lvl7pPr marL="2959100" marR="0" lvl="6" indent="-215900" algn="l" rtl="0">
              <a:spcBef>
                <a:spcPts val="400"/>
              </a:spcBef>
              <a:spcAft>
                <a:spcPts val="0"/>
              </a:spcAft>
              <a:buClr>
                <a:schemeClr val="dk1"/>
              </a:buClr>
              <a:buSzPts val="2000"/>
              <a:buFont typeface="Gill Sans"/>
              <a:buChar char="•"/>
              <a:defRPr sz="2000" i="0" u="none" strike="noStrike" cap="none">
                <a:solidFill>
                  <a:schemeClr val="dk1"/>
                </a:solidFill>
                <a:latin typeface="Gill Sans"/>
                <a:ea typeface="Gill Sans"/>
                <a:cs typeface="Gill Sans"/>
                <a:sym typeface="Gill Sans"/>
              </a:defRPr>
            </a:lvl7pPr>
            <a:lvl8pPr marL="3416300" marR="0" lvl="7" indent="-228600" algn="l" rtl="0">
              <a:spcBef>
                <a:spcPts val="400"/>
              </a:spcBef>
              <a:spcAft>
                <a:spcPts val="0"/>
              </a:spcAft>
              <a:buClr>
                <a:schemeClr val="dk1"/>
              </a:buClr>
              <a:buSzPts val="2000"/>
              <a:buFont typeface="Gill Sans"/>
              <a:buChar char="•"/>
              <a:defRPr sz="2000" i="0" u="none" strike="noStrike" cap="none">
                <a:solidFill>
                  <a:schemeClr val="dk1"/>
                </a:solidFill>
                <a:latin typeface="Gill Sans"/>
                <a:ea typeface="Gill Sans"/>
                <a:cs typeface="Gill Sans"/>
                <a:sym typeface="Gill Sans"/>
              </a:defRPr>
            </a:lvl8pPr>
            <a:lvl9pPr marL="3873500" marR="0" lvl="8" indent="-228600" algn="l" rtl="0">
              <a:spcBef>
                <a:spcPts val="400"/>
              </a:spcBef>
              <a:spcAft>
                <a:spcPts val="0"/>
              </a:spcAft>
              <a:buClr>
                <a:schemeClr val="dk1"/>
              </a:buClr>
              <a:buSzPts val="2000"/>
              <a:buFont typeface="Gill Sans"/>
              <a:buChar char="•"/>
              <a:defRPr sz="2000" i="0" u="none" strike="noStrike" cap="none">
                <a:solidFill>
                  <a:schemeClr val="dk1"/>
                </a:solidFill>
                <a:latin typeface="Gill Sans"/>
                <a:ea typeface="Gill Sans"/>
                <a:cs typeface="Gill Sans"/>
                <a:sym typeface="Gill Sans"/>
              </a:defRPr>
            </a:lvl9pPr>
          </a:lstStyle>
          <a:p>
            <a:endParaRPr/>
          </a:p>
        </p:txBody>
      </p:sp>
      <p:sp>
        <p:nvSpPr>
          <p:cNvPr id="191" name="Google Shape;191;p33"/>
          <p:cNvSpPr txBox="1">
            <a:spLocks noGrp="1"/>
          </p:cNvSpPr>
          <p:nvPr>
            <p:ph type="sldNum" idx="12"/>
          </p:nvPr>
        </p:nvSpPr>
        <p:spPr>
          <a:xfrm>
            <a:off x="6858000" y="4806072"/>
            <a:ext cx="2133600" cy="184800"/>
          </a:xfrm>
          <a:prstGeom prst="rect">
            <a:avLst/>
          </a:prstGeom>
          <a:noFill/>
          <a:ln>
            <a:noFill/>
          </a:ln>
        </p:spPr>
        <p:txBody>
          <a:bodyPr spcFirstLastPara="1" wrap="square" lIns="91175" tIns="45575" rIns="91175" bIns="45575" anchor="ctr" anchorCtr="0">
            <a:noAutofit/>
          </a:bodyPr>
          <a:lstStyle>
            <a:lvl1pPr marL="0" marR="0" lvl="0" indent="0" algn="r" rtl="0">
              <a:spcBef>
                <a:spcPts val="0"/>
              </a:spcBef>
              <a:buNone/>
              <a:defRPr sz="600" b="0" i="0" u="none" strike="noStrike" cap="none">
                <a:solidFill>
                  <a:srgbClr val="6C6463"/>
                </a:solidFill>
                <a:latin typeface="Cabin"/>
                <a:ea typeface="Cabin"/>
                <a:cs typeface="Cabin"/>
                <a:sym typeface="Cabin"/>
              </a:defRPr>
            </a:lvl1pPr>
            <a:lvl2pPr marL="0" marR="0" lvl="1" indent="0" algn="r" rtl="0">
              <a:spcBef>
                <a:spcPts val="0"/>
              </a:spcBef>
              <a:buNone/>
              <a:defRPr sz="600" b="0" i="0" u="none" strike="noStrike" cap="none">
                <a:solidFill>
                  <a:srgbClr val="6C6463"/>
                </a:solidFill>
                <a:latin typeface="Cabin"/>
                <a:ea typeface="Cabin"/>
                <a:cs typeface="Cabin"/>
                <a:sym typeface="Cabin"/>
              </a:defRPr>
            </a:lvl2pPr>
            <a:lvl3pPr marL="0" marR="0" lvl="2" indent="0" algn="r" rtl="0">
              <a:spcBef>
                <a:spcPts val="0"/>
              </a:spcBef>
              <a:buNone/>
              <a:defRPr sz="600" b="0" i="0" u="none" strike="noStrike" cap="none">
                <a:solidFill>
                  <a:srgbClr val="6C6463"/>
                </a:solidFill>
                <a:latin typeface="Cabin"/>
                <a:ea typeface="Cabin"/>
                <a:cs typeface="Cabin"/>
                <a:sym typeface="Cabin"/>
              </a:defRPr>
            </a:lvl3pPr>
            <a:lvl4pPr marL="0" marR="0" lvl="3" indent="0" algn="r" rtl="0">
              <a:spcBef>
                <a:spcPts val="0"/>
              </a:spcBef>
              <a:buNone/>
              <a:defRPr sz="600" b="0" i="0" u="none" strike="noStrike" cap="none">
                <a:solidFill>
                  <a:srgbClr val="6C6463"/>
                </a:solidFill>
                <a:latin typeface="Cabin"/>
                <a:ea typeface="Cabin"/>
                <a:cs typeface="Cabin"/>
                <a:sym typeface="Cabin"/>
              </a:defRPr>
            </a:lvl4pPr>
            <a:lvl5pPr marL="0" marR="0" lvl="4" indent="0" algn="r" rtl="0">
              <a:spcBef>
                <a:spcPts val="0"/>
              </a:spcBef>
              <a:buNone/>
              <a:defRPr sz="600" b="0" i="0" u="none" strike="noStrike" cap="none">
                <a:solidFill>
                  <a:srgbClr val="6C6463"/>
                </a:solidFill>
                <a:latin typeface="Cabin"/>
                <a:ea typeface="Cabin"/>
                <a:cs typeface="Cabin"/>
                <a:sym typeface="Cabin"/>
              </a:defRPr>
            </a:lvl5pPr>
            <a:lvl6pPr marL="0" marR="0" lvl="5" indent="0" algn="r" rtl="0">
              <a:spcBef>
                <a:spcPts val="0"/>
              </a:spcBef>
              <a:buNone/>
              <a:defRPr sz="600" b="0" i="0" u="none" strike="noStrike" cap="none">
                <a:solidFill>
                  <a:srgbClr val="6C6463"/>
                </a:solidFill>
                <a:latin typeface="Cabin"/>
                <a:ea typeface="Cabin"/>
                <a:cs typeface="Cabin"/>
                <a:sym typeface="Cabin"/>
              </a:defRPr>
            </a:lvl6pPr>
            <a:lvl7pPr marL="0" marR="0" lvl="6" indent="0" algn="r" rtl="0">
              <a:spcBef>
                <a:spcPts val="0"/>
              </a:spcBef>
              <a:buNone/>
              <a:defRPr sz="600" b="0" i="0" u="none" strike="noStrike" cap="none">
                <a:solidFill>
                  <a:srgbClr val="6C6463"/>
                </a:solidFill>
                <a:latin typeface="Cabin"/>
                <a:ea typeface="Cabin"/>
                <a:cs typeface="Cabin"/>
                <a:sym typeface="Cabin"/>
              </a:defRPr>
            </a:lvl7pPr>
            <a:lvl8pPr marL="0" marR="0" lvl="7" indent="0" algn="r" rtl="0">
              <a:spcBef>
                <a:spcPts val="0"/>
              </a:spcBef>
              <a:buNone/>
              <a:defRPr sz="600" b="0" i="0" u="none" strike="noStrike" cap="none">
                <a:solidFill>
                  <a:srgbClr val="6C6463"/>
                </a:solidFill>
                <a:latin typeface="Cabin"/>
                <a:ea typeface="Cabin"/>
                <a:cs typeface="Cabin"/>
                <a:sym typeface="Cabin"/>
              </a:defRPr>
            </a:lvl8pPr>
            <a:lvl9pPr marL="0" marR="0" lvl="8" indent="0" algn="r" rtl="0">
              <a:spcBef>
                <a:spcPts val="0"/>
              </a:spcBef>
              <a:buNone/>
              <a:defRPr sz="600" b="0" i="0" u="none" strike="noStrike" cap="none">
                <a:solidFill>
                  <a:srgbClr val="6C6463"/>
                </a:solidFill>
                <a:latin typeface="Cabin"/>
                <a:ea typeface="Cabin"/>
                <a:cs typeface="Cabin"/>
                <a:sym typeface="Cabin"/>
              </a:defRPr>
            </a:lvl9pPr>
          </a:lstStyle>
          <a:p>
            <a:pPr marL="0" lvl="0" indent="0" algn="r" rtl="0">
              <a:spcBef>
                <a:spcPts val="0"/>
              </a:spcBef>
              <a:spcAft>
                <a:spcPts val="0"/>
              </a:spcAft>
              <a:buNone/>
            </a:pPr>
            <a:fld id="{00000000-1234-1234-1234-123412341234}" type="slidenum">
              <a:rPr lang="en"/>
              <a:t>‹#›</a:t>
            </a:fld>
            <a:endParaRPr/>
          </a:p>
        </p:txBody>
      </p:sp>
      <p:sp>
        <p:nvSpPr>
          <p:cNvPr id="192" name="Google Shape;192;p33"/>
          <p:cNvSpPr txBox="1">
            <a:spLocks noGrp="1"/>
          </p:cNvSpPr>
          <p:nvPr>
            <p:ph type="body" idx="1"/>
          </p:nvPr>
        </p:nvSpPr>
        <p:spPr>
          <a:xfrm rot="-5400000">
            <a:off x="3451035" y="1089061"/>
            <a:ext cx="2057400" cy="184800"/>
          </a:xfrm>
          <a:prstGeom prst="rect">
            <a:avLst/>
          </a:prstGeom>
          <a:noFill/>
          <a:ln>
            <a:noFill/>
          </a:ln>
        </p:spPr>
        <p:txBody>
          <a:bodyPr spcFirstLastPara="1" wrap="square" lIns="91175" tIns="91175" rIns="91175" bIns="91175" anchor="t" anchorCtr="0">
            <a:noAutofit/>
          </a:bodyPr>
          <a:lstStyle>
            <a:lvl1pPr marL="457200" marR="0" lvl="0" indent="-228600" algn="r" rtl="0">
              <a:spcBef>
                <a:spcPts val="0"/>
              </a:spcBef>
              <a:spcAft>
                <a:spcPts val="0"/>
              </a:spcAft>
              <a:buClr>
                <a:srgbClr val="FFFFFF"/>
              </a:buClr>
              <a:buSzPts val="1600"/>
              <a:buNone/>
              <a:defRPr sz="600" i="0" u="none" strike="noStrike" cap="none">
                <a:solidFill>
                  <a:srgbClr val="FFFFFF"/>
                </a:solidFill>
              </a:defRPr>
            </a:lvl1pPr>
            <a:lvl2pPr marL="914400" marR="0" lvl="1" indent="-228600" algn="l" rtl="0">
              <a:spcBef>
                <a:spcPts val="800"/>
              </a:spcBef>
              <a:spcAft>
                <a:spcPts val="0"/>
              </a:spcAft>
              <a:buClr>
                <a:schemeClr val="lt1"/>
              </a:buClr>
              <a:buSzPts val="1600"/>
              <a:buNone/>
              <a:defRPr sz="1800" i="0" u="none" strike="noStrike" cap="none">
                <a:solidFill>
                  <a:schemeClr val="lt1"/>
                </a:solidFill>
              </a:defRPr>
            </a:lvl2pPr>
            <a:lvl3pPr marL="1371600" marR="0" lvl="2" indent="-228600" algn="l" rtl="0">
              <a:spcBef>
                <a:spcPts val="800"/>
              </a:spcBef>
              <a:spcAft>
                <a:spcPts val="0"/>
              </a:spcAft>
              <a:buClr>
                <a:schemeClr val="lt1"/>
              </a:buClr>
              <a:buSzPts val="1800"/>
              <a:buNone/>
              <a:defRPr sz="1600" i="0" u="none" strike="noStrike" cap="none">
                <a:solidFill>
                  <a:schemeClr val="lt1"/>
                </a:solidFill>
              </a:defRPr>
            </a:lvl3pPr>
            <a:lvl4pPr marL="1828800" marR="0" lvl="3" indent="-228600" algn="l" rtl="0">
              <a:spcBef>
                <a:spcPts val="300"/>
              </a:spcBef>
              <a:spcAft>
                <a:spcPts val="0"/>
              </a:spcAft>
              <a:buClr>
                <a:schemeClr val="lt1"/>
              </a:buClr>
              <a:buSzPts val="1600"/>
              <a:buNone/>
              <a:defRPr sz="1400" i="0" u="none" strike="noStrike" cap="none">
                <a:solidFill>
                  <a:schemeClr val="lt1"/>
                </a:solidFill>
              </a:defRPr>
            </a:lvl4pPr>
            <a:lvl5pPr marL="2286000" marR="0" lvl="4" indent="-228600" algn="l" rtl="0">
              <a:spcBef>
                <a:spcPts val="200"/>
              </a:spcBef>
              <a:spcAft>
                <a:spcPts val="0"/>
              </a:spcAft>
              <a:buClr>
                <a:schemeClr val="lt1"/>
              </a:buClr>
              <a:buSzPts val="1400"/>
              <a:buNone/>
              <a:defRPr sz="1200" i="0" u="none" strike="noStrike" cap="none">
                <a:solidFill>
                  <a:schemeClr val="lt1"/>
                </a:solidFill>
              </a:defRPr>
            </a:lvl5pPr>
            <a:lvl6pPr marL="2743200" marR="0" lvl="5" indent="-355600" algn="l" rtl="0">
              <a:spcBef>
                <a:spcPts val="400"/>
              </a:spcBef>
              <a:spcAft>
                <a:spcPts val="0"/>
              </a:spcAft>
              <a:buClr>
                <a:schemeClr val="dk1"/>
              </a:buClr>
              <a:buSzPts val="2000"/>
              <a:buChar char="•"/>
              <a:defRPr sz="2000" i="0" u="none" strike="noStrike" cap="none">
                <a:solidFill>
                  <a:schemeClr val="dk1"/>
                </a:solidFill>
              </a:defRPr>
            </a:lvl6pPr>
            <a:lvl7pPr marL="3200400" marR="0" lvl="6" indent="-355600" algn="l" rtl="0">
              <a:spcBef>
                <a:spcPts val="400"/>
              </a:spcBef>
              <a:spcAft>
                <a:spcPts val="0"/>
              </a:spcAft>
              <a:buClr>
                <a:schemeClr val="dk1"/>
              </a:buClr>
              <a:buSzPts val="2000"/>
              <a:buChar char="•"/>
              <a:defRPr sz="2000" i="0" u="none" strike="noStrike" cap="none">
                <a:solidFill>
                  <a:schemeClr val="dk1"/>
                </a:solidFill>
              </a:defRPr>
            </a:lvl7pPr>
            <a:lvl8pPr marL="3657600" marR="0" lvl="7" indent="-355600" algn="l" rtl="0">
              <a:spcBef>
                <a:spcPts val="400"/>
              </a:spcBef>
              <a:spcAft>
                <a:spcPts val="0"/>
              </a:spcAft>
              <a:buClr>
                <a:schemeClr val="dk1"/>
              </a:buClr>
              <a:buSzPts val="2000"/>
              <a:buChar char="•"/>
              <a:defRPr sz="2000" i="0" u="none" strike="noStrike" cap="none">
                <a:solidFill>
                  <a:schemeClr val="dk1"/>
                </a:solidFill>
              </a:defRPr>
            </a:lvl8pPr>
            <a:lvl9pPr marL="4114800" marR="0" lvl="8" indent="-355600" algn="l" rtl="0">
              <a:spcBef>
                <a:spcPts val="400"/>
              </a:spcBef>
              <a:spcAft>
                <a:spcPts val="0"/>
              </a:spcAft>
              <a:buClr>
                <a:schemeClr val="dk1"/>
              </a:buClr>
              <a:buSzPts val="2000"/>
              <a:buChar char="•"/>
              <a:defRPr sz="2000" i="0" u="none" strike="noStrike" cap="none">
                <a:solidFill>
                  <a:schemeClr val="dk1"/>
                </a:solidFill>
              </a:defRPr>
            </a:lvl9pPr>
          </a:lstStyle>
          <a:p>
            <a:endParaRPr/>
          </a:p>
        </p:txBody>
      </p:sp>
      <p:sp>
        <p:nvSpPr>
          <p:cNvPr id="193" name="Google Shape;193;p33"/>
          <p:cNvSpPr txBox="1">
            <a:spLocks noGrp="1"/>
          </p:cNvSpPr>
          <p:nvPr>
            <p:ph type="title"/>
          </p:nvPr>
        </p:nvSpPr>
        <p:spPr>
          <a:xfrm>
            <a:off x="4877104" y="2171144"/>
            <a:ext cx="3885900" cy="831000"/>
          </a:xfrm>
          <a:prstGeom prst="rect">
            <a:avLst/>
          </a:prstGeom>
          <a:noFill/>
          <a:ln>
            <a:noFill/>
          </a:ln>
        </p:spPr>
        <p:txBody>
          <a:bodyPr spcFirstLastPara="1" wrap="square" lIns="91175" tIns="91175" rIns="91175" bIns="91175" anchor="ctr" anchorCtr="0">
            <a:noAutofit/>
          </a:bodyPr>
          <a:lstStyle>
            <a:lvl1pPr marL="0" marR="0" lvl="0" indent="0" algn="l" rtl="0">
              <a:spcBef>
                <a:spcPts val="0"/>
              </a:spcBef>
              <a:spcAft>
                <a:spcPts val="0"/>
              </a:spcAft>
              <a:buClr>
                <a:schemeClr val="dk2"/>
              </a:buClr>
              <a:buSzPts val="1400"/>
              <a:buNone/>
              <a:defRPr sz="2400" i="0" u="none" strike="noStrike" cap="none">
                <a:solidFill>
                  <a:schemeClr val="dk2"/>
                </a:solidFill>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Blue/White Title + Left Photo 2">
  <p:cSld name="Blue/White Title + Left Photo_2">
    <p:bg>
      <p:bgPr>
        <a:blipFill>
          <a:blip r:embed="rId2">
            <a:alphaModFix/>
          </a:blip>
          <a:stretch>
            <a:fillRect/>
          </a:stretch>
        </a:blipFill>
        <a:effectLst/>
      </p:bgPr>
    </p:bg>
    <p:spTree>
      <p:nvGrpSpPr>
        <p:cNvPr id="1" name="Shape 194"/>
        <p:cNvGrpSpPr/>
        <p:nvPr/>
      </p:nvGrpSpPr>
      <p:grpSpPr>
        <a:xfrm>
          <a:off x="0" y="0"/>
          <a:ext cx="0" cy="0"/>
          <a:chOff x="0" y="0"/>
          <a:chExt cx="0" cy="0"/>
        </a:xfrm>
      </p:grpSpPr>
      <p:sp>
        <p:nvSpPr>
          <p:cNvPr id="195" name="Google Shape;195;p34"/>
          <p:cNvSpPr/>
          <p:nvPr/>
        </p:nvSpPr>
        <p:spPr>
          <a:xfrm>
            <a:off x="117600" y="110340"/>
            <a:ext cx="8874000" cy="4922700"/>
          </a:xfrm>
          <a:prstGeom prst="rect">
            <a:avLst/>
          </a:prstGeom>
          <a:gradFill>
            <a:gsLst>
              <a:gs pos="0">
                <a:srgbClr val="FFFFFF">
                  <a:alpha val="0"/>
                </a:srgbClr>
              </a:gs>
              <a:gs pos="28000">
                <a:srgbClr val="FFFFFF">
                  <a:alpha val="0"/>
                </a:srgbClr>
              </a:gs>
              <a:gs pos="97000">
                <a:srgbClr val="DFDFDF"/>
              </a:gs>
              <a:gs pos="100000">
                <a:srgbClr val="FFFFFF"/>
              </a:gs>
            </a:gsLst>
            <a:lin ang="8100019" scaled="0"/>
          </a:gradFill>
          <a:ln>
            <a:noFill/>
          </a:ln>
        </p:spPr>
        <p:txBody>
          <a:bodyPr spcFirstLastPara="1" wrap="square" lIns="91175" tIns="91175" rIns="91175" bIns="91175" anchor="ctr" anchorCtr="0">
            <a:noAutofit/>
          </a:bodyPr>
          <a:lstStyle/>
          <a:p>
            <a:pPr marL="0" lvl="0" indent="0" algn="l" rtl="0">
              <a:spcBef>
                <a:spcPts val="0"/>
              </a:spcBef>
              <a:spcAft>
                <a:spcPts val="0"/>
              </a:spcAft>
              <a:buNone/>
            </a:pPr>
            <a:endParaRPr/>
          </a:p>
        </p:txBody>
      </p:sp>
      <p:sp>
        <p:nvSpPr>
          <p:cNvPr id="196" name="Google Shape;196;p34"/>
          <p:cNvSpPr txBox="1">
            <a:spLocks noGrp="1"/>
          </p:cNvSpPr>
          <p:nvPr>
            <p:ph type="sldNum" idx="12"/>
          </p:nvPr>
        </p:nvSpPr>
        <p:spPr>
          <a:xfrm>
            <a:off x="6858000" y="4890700"/>
            <a:ext cx="2133600" cy="138600"/>
          </a:xfrm>
          <a:prstGeom prst="rect">
            <a:avLst/>
          </a:prstGeom>
          <a:noFill/>
          <a:ln>
            <a:noFill/>
          </a:ln>
        </p:spPr>
        <p:txBody>
          <a:bodyPr spcFirstLastPara="1" wrap="square" lIns="91175" tIns="45575" rIns="91175" bIns="45575" anchor="ctr" anchorCtr="0">
            <a:noAutofit/>
          </a:bodyPr>
          <a:lstStyle>
            <a:lvl1pPr marL="0" marR="0" lvl="0" indent="0" algn="r" rtl="0">
              <a:spcBef>
                <a:spcPts val="0"/>
              </a:spcBef>
              <a:buNone/>
              <a:defRPr sz="600" b="0" i="0" u="none" strike="noStrike" cap="none">
                <a:solidFill>
                  <a:srgbClr val="6C6463"/>
                </a:solidFill>
                <a:latin typeface="Cabin"/>
                <a:ea typeface="Cabin"/>
                <a:cs typeface="Cabin"/>
                <a:sym typeface="Cabin"/>
              </a:defRPr>
            </a:lvl1pPr>
            <a:lvl2pPr marL="0" marR="0" lvl="1" indent="0" algn="r" rtl="0">
              <a:spcBef>
                <a:spcPts val="0"/>
              </a:spcBef>
              <a:buNone/>
              <a:defRPr sz="600" b="0" i="0" u="none" strike="noStrike" cap="none">
                <a:solidFill>
                  <a:srgbClr val="6C6463"/>
                </a:solidFill>
                <a:latin typeface="Cabin"/>
                <a:ea typeface="Cabin"/>
                <a:cs typeface="Cabin"/>
                <a:sym typeface="Cabin"/>
              </a:defRPr>
            </a:lvl2pPr>
            <a:lvl3pPr marL="0" marR="0" lvl="2" indent="0" algn="r" rtl="0">
              <a:spcBef>
                <a:spcPts val="0"/>
              </a:spcBef>
              <a:buNone/>
              <a:defRPr sz="600" b="0" i="0" u="none" strike="noStrike" cap="none">
                <a:solidFill>
                  <a:srgbClr val="6C6463"/>
                </a:solidFill>
                <a:latin typeface="Cabin"/>
                <a:ea typeface="Cabin"/>
                <a:cs typeface="Cabin"/>
                <a:sym typeface="Cabin"/>
              </a:defRPr>
            </a:lvl3pPr>
            <a:lvl4pPr marL="0" marR="0" lvl="3" indent="0" algn="r" rtl="0">
              <a:spcBef>
                <a:spcPts val="0"/>
              </a:spcBef>
              <a:buNone/>
              <a:defRPr sz="600" b="0" i="0" u="none" strike="noStrike" cap="none">
                <a:solidFill>
                  <a:srgbClr val="6C6463"/>
                </a:solidFill>
                <a:latin typeface="Cabin"/>
                <a:ea typeface="Cabin"/>
                <a:cs typeface="Cabin"/>
                <a:sym typeface="Cabin"/>
              </a:defRPr>
            </a:lvl4pPr>
            <a:lvl5pPr marL="0" marR="0" lvl="4" indent="0" algn="r" rtl="0">
              <a:spcBef>
                <a:spcPts val="0"/>
              </a:spcBef>
              <a:buNone/>
              <a:defRPr sz="600" b="0" i="0" u="none" strike="noStrike" cap="none">
                <a:solidFill>
                  <a:srgbClr val="6C6463"/>
                </a:solidFill>
                <a:latin typeface="Cabin"/>
                <a:ea typeface="Cabin"/>
                <a:cs typeface="Cabin"/>
                <a:sym typeface="Cabin"/>
              </a:defRPr>
            </a:lvl5pPr>
            <a:lvl6pPr marL="0" marR="0" lvl="5" indent="0" algn="r" rtl="0">
              <a:spcBef>
                <a:spcPts val="0"/>
              </a:spcBef>
              <a:buNone/>
              <a:defRPr sz="600" b="0" i="0" u="none" strike="noStrike" cap="none">
                <a:solidFill>
                  <a:srgbClr val="6C6463"/>
                </a:solidFill>
                <a:latin typeface="Cabin"/>
                <a:ea typeface="Cabin"/>
                <a:cs typeface="Cabin"/>
                <a:sym typeface="Cabin"/>
              </a:defRPr>
            </a:lvl6pPr>
            <a:lvl7pPr marL="0" marR="0" lvl="6" indent="0" algn="r" rtl="0">
              <a:spcBef>
                <a:spcPts val="0"/>
              </a:spcBef>
              <a:buNone/>
              <a:defRPr sz="600" b="0" i="0" u="none" strike="noStrike" cap="none">
                <a:solidFill>
                  <a:srgbClr val="6C6463"/>
                </a:solidFill>
                <a:latin typeface="Cabin"/>
                <a:ea typeface="Cabin"/>
                <a:cs typeface="Cabin"/>
                <a:sym typeface="Cabin"/>
              </a:defRPr>
            </a:lvl7pPr>
            <a:lvl8pPr marL="0" marR="0" lvl="7" indent="0" algn="r" rtl="0">
              <a:spcBef>
                <a:spcPts val="0"/>
              </a:spcBef>
              <a:buNone/>
              <a:defRPr sz="600" b="0" i="0" u="none" strike="noStrike" cap="none">
                <a:solidFill>
                  <a:srgbClr val="6C6463"/>
                </a:solidFill>
                <a:latin typeface="Cabin"/>
                <a:ea typeface="Cabin"/>
                <a:cs typeface="Cabin"/>
                <a:sym typeface="Cabin"/>
              </a:defRPr>
            </a:lvl8pPr>
            <a:lvl9pPr marL="0" marR="0" lvl="8" indent="0" algn="r" rtl="0">
              <a:spcBef>
                <a:spcPts val="0"/>
              </a:spcBef>
              <a:buNone/>
              <a:defRPr sz="600" b="0" i="0" u="none" strike="noStrike" cap="none">
                <a:solidFill>
                  <a:srgbClr val="6C6463"/>
                </a:solidFill>
                <a:latin typeface="Cabin"/>
                <a:ea typeface="Cabin"/>
                <a:cs typeface="Cabin"/>
                <a:sym typeface="Cabin"/>
              </a:defRPr>
            </a:lvl9pPr>
          </a:lstStyle>
          <a:p>
            <a:pPr marL="0" lvl="0" indent="0" algn="r" rtl="0">
              <a:spcBef>
                <a:spcPts val="0"/>
              </a:spcBef>
              <a:spcAft>
                <a:spcPts val="0"/>
              </a:spcAft>
              <a:buNone/>
            </a:pPr>
            <a:fld id="{00000000-1234-1234-1234-123412341234}" type="slidenum">
              <a:rPr lang="en"/>
              <a:t>‹#›</a:t>
            </a:fld>
            <a:endParaRPr/>
          </a:p>
        </p:txBody>
      </p:sp>
      <p:sp>
        <p:nvSpPr>
          <p:cNvPr id="197" name="Google Shape;197;p34"/>
          <p:cNvSpPr txBox="1">
            <a:spLocks noGrp="1"/>
          </p:cNvSpPr>
          <p:nvPr>
            <p:ph type="ctrTitle"/>
          </p:nvPr>
        </p:nvSpPr>
        <p:spPr>
          <a:xfrm>
            <a:off x="337700" y="1965527"/>
            <a:ext cx="3858300" cy="1200300"/>
          </a:xfrm>
          <a:prstGeom prst="rect">
            <a:avLst/>
          </a:prstGeom>
          <a:noFill/>
          <a:ln>
            <a:noFill/>
          </a:ln>
        </p:spPr>
        <p:txBody>
          <a:bodyPr spcFirstLastPara="1" wrap="square" lIns="91175" tIns="91175" rIns="91175" bIns="91175" anchor="b" anchorCtr="0">
            <a:noAutofit/>
          </a:bodyPr>
          <a:lstStyle>
            <a:lvl1pPr marL="0" marR="0" lvl="0" indent="0" algn="l" rtl="0">
              <a:spcBef>
                <a:spcPts val="0"/>
              </a:spcBef>
              <a:spcAft>
                <a:spcPts val="0"/>
              </a:spcAft>
              <a:buClr>
                <a:schemeClr val="dk2"/>
              </a:buClr>
              <a:buSzPts val="1400"/>
              <a:buFont typeface="Gill Sans"/>
              <a:buNone/>
              <a:defRPr sz="3200" i="0" u="none" strike="noStrike" cap="none">
                <a:solidFill>
                  <a:schemeClr val="dk2"/>
                </a:solidFill>
                <a:latin typeface="Gill Sans"/>
                <a:ea typeface="Gill Sans"/>
                <a:cs typeface="Gill Sans"/>
                <a:sym typeface="Gill Sans"/>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
        <p:nvSpPr>
          <p:cNvPr id="198" name="Google Shape;198;p34"/>
          <p:cNvSpPr txBox="1">
            <a:spLocks noGrp="1"/>
          </p:cNvSpPr>
          <p:nvPr>
            <p:ph type="subTitle" idx="1"/>
          </p:nvPr>
        </p:nvSpPr>
        <p:spPr>
          <a:xfrm>
            <a:off x="337700" y="3451425"/>
            <a:ext cx="3429000" cy="1200300"/>
          </a:xfrm>
          <a:prstGeom prst="rect">
            <a:avLst/>
          </a:prstGeom>
          <a:noFill/>
          <a:ln>
            <a:noFill/>
          </a:ln>
        </p:spPr>
        <p:txBody>
          <a:bodyPr spcFirstLastPara="1" wrap="square" lIns="91175" tIns="91175" rIns="91175" bIns="91175" anchor="t" anchorCtr="0">
            <a:noAutofit/>
          </a:bodyPr>
          <a:lstStyle>
            <a:lvl1pPr marL="0" marR="0" lvl="0" indent="0" algn="l" rtl="0">
              <a:spcBef>
                <a:spcPts val="0"/>
              </a:spcBef>
              <a:spcAft>
                <a:spcPts val="0"/>
              </a:spcAft>
              <a:buClr>
                <a:schemeClr val="dk2"/>
              </a:buClr>
              <a:buSzPts val="1600"/>
              <a:buFont typeface="Gill Sans"/>
              <a:buNone/>
              <a:defRPr sz="1800" i="0" u="none" strike="noStrike" cap="none">
                <a:solidFill>
                  <a:schemeClr val="dk2"/>
                </a:solidFill>
                <a:latin typeface="Gill Sans"/>
                <a:ea typeface="Gill Sans"/>
                <a:cs typeface="Gill Sans"/>
                <a:sym typeface="Gill Sans"/>
              </a:defRPr>
            </a:lvl1pPr>
            <a:lvl2pPr marL="457200" marR="0" lvl="1" indent="0" algn="ctr" rtl="0">
              <a:spcBef>
                <a:spcPts val="1200"/>
              </a:spcBef>
              <a:spcAft>
                <a:spcPts val="0"/>
              </a:spcAft>
              <a:buClr>
                <a:srgbClr val="888888"/>
              </a:buClr>
              <a:buSzPts val="1600"/>
              <a:buFont typeface="Gill Sans"/>
              <a:buNone/>
              <a:defRPr sz="2000" i="0" u="none" strike="noStrike" cap="none">
                <a:solidFill>
                  <a:srgbClr val="888888"/>
                </a:solidFill>
                <a:latin typeface="Gill Sans"/>
                <a:ea typeface="Gill Sans"/>
                <a:cs typeface="Gill Sans"/>
                <a:sym typeface="Gill Sans"/>
              </a:defRPr>
            </a:lvl2pPr>
            <a:lvl3pPr marL="914400" marR="0" lvl="2" indent="0" algn="ctr" rtl="0">
              <a:spcBef>
                <a:spcPts val="1200"/>
              </a:spcBef>
              <a:spcAft>
                <a:spcPts val="0"/>
              </a:spcAft>
              <a:buClr>
                <a:srgbClr val="888888"/>
              </a:buClr>
              <a:buSzPts val="1800"/>
              <a:buFont typeface="Gill Sans"/>
              <a:buNone/>
              <a:defRPr sz="1800" i="0" u="none" strike="noStrike" cap="none">
                <a:solidFill>
                  <a:srgbClr val="888888"/>
                </a:solidFill>
                <a:latin typeface="Gill Sans"/>
                <a:ea typeface="Gill Sans"/>
                <a:cs typeface="Gill Sans"/>
                <a:sym typeface="Gill Sans"/>
              </a:defRPr>
            </a:lvl3pPr>
            <a:lvl4pPr marL="1371600" marR="0" lvl="3" indent="0" algn="ctr" rtl="0">
              <a:spcBef>
                <a:spcPts val="300"/>
              </a:spcBef>
              <a:spcAft>
                <a:spcPts val="0"/>
              </a:spcAft>
              <a:buClr>
                <a:srgbClr val="888888"/>
              </a:buClr>
              <a:buSzPts val="1600"/>
              <a:buFont typeface="Gill Sans"/>
              <a:buNone/>
              <a:defRPr sz="1600" i="0" u="none" strike="noStrike" cap="none">
                <a:solidFill>
                  <a:srgbClr val="888888"/>
                </a:solidFill>
                <a:latin typeface="Gill Sans"/>
                <a:ea typeface="Gill Sans"/>
                <a:cs typeface="Gill Sans"/>
                <a:sym typeface="Gill Sans"/>
              </a:defRPr>
            </a:lvl4pPr>
            <a:lvl5pPr marL="1816100" marR="0" lvl="4" indent="0" algn="ctr" rtl="0">
              <a:spcBef>
                <a:spcPts val="300"/>
              </a:spcBef>
              <a:spcAft>
                <a:spcPts val="0"/>
              </a:spcAft>
              <a:buClr>
                <a:srgbClr val="888888"/>
              </a:buClr>
              <a:buSzPts val="1400"/>
              <a:buFont typeface="Gill Sans"/>
              <a:buNone/>
              <a:defRPr sz="1400" i="0" u="none" strike="noStrike" cap="none">
                <a:solidFill>
                  <a:srgbClr val="888888"/>
                </a:solidFill>
                <a:latin typeface="Gill Sans"/>
                <a:ea typeface="Gill Sans"/>
                <a:cs typeface="Gill Sans"/>
                <a:sym typeface="Gill Sans"/>
              </a:defRPr>
            </a:lvl5pPr>
            <a:lvl6pPr marL="2273300" marR="0" lvl="5" indent="0" algn="ctr" rtl="0">
              <a:spcBef>
                <a:spcPts val="400"/>
              </a:spcBef>
              <a:spcAft>
                <a:spcPts val="0"/>
              </a:spcAft>
              <a:buClr>
                <a:srgbClr val="888888"/>
              </a:buClr>
              <a:buSzPts val="2000"/>
              <a:buFont typeface="Gill Sans"/>
              <a:buNone/>
              <a:defRPr sz="2000" i="0" u="none" strike="noStrike" cap="none">
                <a:solidFill>
                  <a:srgbClr val="888888"/>
                </a:solidFill>
                <a:latin typeface="Gill Sans"/>
                <a:ea typeface="Gill Sans"/>
                <a:cs typeface="Gill Sans"/>
                <a:sym typeface="Gill Sans"/>
              </a:defRPr>
            </a:lvl6pPr>
            <a:lvl7pPr marL="2730500" marR="0" lvl="6" indent="0" algn="ctr" rtl="0">
              <a:spcBef>
                <a:spcPts val="400"/>
              </a:spcBef>
              <a:spcAft>
                <a:spcPts val="0"/>
              </a:spcAft>
              <a:buClr>
                <a:srgbClr val="888888"/>
              </a:buClr>
              <a:buSzPts val="2000"/>
              <a:buFont typeface="Gill Sans"/>
              <a:buNone/>
              <a:defRPr sz="2000" i="0" u="none" strike="noStrike" cap="none">
                <a:solidFill>
                  <a:srgbClr val="888888"/>
                </a:solidFill>
                <a:latin typeface="Gill Sans"/>
                <a:ea typeface="Gill Sans"/>
                <a:cs typeface="Gill Sans"/>
                <a:sym typeface="Gill Sans"/>
              </a:defRPr>
            </a:lvl7pPr>
            <a:lvl8pPr marL="3187700" marR="0" lvl="7" indent="0" algn="ctr" rtl="0">
              <a:spcBef>
                <a:spcPts val="400"/>
              </a:spcBef>
              <a:spcAft>
                <a:spcPts val="0"/>
              </a:spcAft>
              <a:buClr>
                <a:srgbClr val="888888"/>
              </a:buClr>
              <a:buSzPts val="2000"/>
              <a:buFont typeface="Gill Sans"/>
              <a:buNone/>
              <a:defRPr sz="2000" i="0" u="none" strike="noStrike" cap="none">
                <a:solidFill>
                  <a:srgbClr val="888888"/>
                </a:solidFill>
                <a:latin typeface="Gill Sans"/>
                <a:ea typeface="Gill Sans"/>
                <a:cs typeface="Gill Sans"/>
                <a:sym typeface="Gill Sans"/>
              </a:defRPr>
            </a:lvl8pPr>
            <a:lvl9pPr marL="3644900" marR="0" lvl="8" indent="0" algn="ctr" rtl="0">
              <a:spcBef>
                <a:spcPts val="400"/>
              </a:spcBef>
              <a:spcAft>
                <a:spcPts val="0"/>
              </a:spcAft>
              <a:buClr>
                <a:srgbClr val="888888"/>
              </a:buClr>
              <a:buSzPts val="2000"/>
              <a:buFont typeface="Gill Sans"/>
              <a:buNone/>
              <a:defRPr sz="2000" i="0" u="none" strike="noStrike" cap="none">
                <a:solidFill>
                  <a:srgbClr val="888888"/>
                </a:solidFill>
                <a:latin typeface="Gill Sans"/>
                <a:ea typeface="Gill Sans"/>
                <a:cs typeface="Gill Sans"/>
                <a:sym typeface="Gill Sans"/>
              </a:defRPr>
            </a:lvl9pPr>
          </a:lstStyle>
          <a:p>
            <a:endParaRPr/>
          </a:p>
        </p:txBody>
      </p:sp>
      <p:cxnSp>
        <p:nvCxnSpPr>
          <p:cNvPr id="199" name="Google Shape;199;p34"/>
          <p:cNvCxnSpPr/>
          <p:nvPr/>
        </p:nvCxnSpPr>
        <p:spPr>
          <a:xfrm>
            <a:off x="413900" y="3279975"/>
            <a:ext cx="320100" cy="0"/>
          </a:xfrm>
          <a:prstGeom prst="straightConnector1">
            <a:avLst/>
          </a:prstGeom>
          <a:noFill/>
          <a:ln w="19050" cap="flat" cmpd="sng">
            <a:solidFill>
              <a:schemeClr val="accent1"/>
            </a:solidFill>
            <a:prstDash val="solid"/>
            <a:round/>
            <a:headEnd type="none" w="sm" len="sm"/>
            <a:tailEnd type="none" w="sm" len="sm"/>
          </a:ln>
        </p:spPr>
      </p:cxnSp>
      <p:pic>
        <p:nvPicPr>
          <p:cNvPr id="200" name="Google Shape;200;p34" descr="USAID_Logo_White_v02.png"/>
          <p:cNvPicPr preferRelativeResize="0"/>
          <p:nvPr/>
        </p:nvPicPr>
        <p:blipFill rotWithShape="1">
          <a:blip r:embed="rId3">
            <a:alphaModFix/>
          </a:blip>
          <a:srcRect/>
          <a:stretch/>
        </p:blipFill>
        <p:spPr>
          <a:xfrm>
            <a:off x="7435330" y="380013"/>
            <a:ext cx="1371600" cy="407700"/>
          </a:xfrm>
          <a:prstGeom prst="rect">
            <a:avLst/>
          </a:prstGeom>
          <a:noFill/>
          <a:ln>
            <a:noFill/>
          </a:ln>
          <a:effectLst>
            <a:outerShdw blurRad="254000" algn="tl" rotWithShape="0">
              <a:srgbClr val="000000">
                <a:alpha val="20000"/>
              </a:srgbClr>
            </a:outerShdw>
          </a:effectLst>
        </p:spPr>
      </p:pic>
      <p:pic>
        <p:nvPicPr>
          <p:cNvPr id="201" name="Google Shape;201;p34"/>
          <p:cNvPicPr preferRelativeResize="0"/>
          <p:nvPr/>
        </p:nvPicPr>
        <p:blipFill rotWithShape="1">
          <a:blip r:embed="rId4">
            <a:alphaModFix/>
          </a:blip>
          <a:srcRect/>
          <a:stretch/>
        </p:blipFill>
        <p:spPr>
          <a:xfrm>
            <a:off x="240300" y="273914"/>
            <a:ext cx="2045700" cy="734400"/>
          </a:xfrm>
          <a:prstGeom prst="rect">
            <a:avLst/>
          </a:prstGeom>
          <a:noFill/>
          <a:ln>
            <a:noFill/>
          </a:ln>
        </p:spPr>
      </p:pic>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3_Red/Gray Title Only 1">
  <p:cSld name="3_Red/Gray Title Only_1">
    <p:bg>
      <p:bgPr>
        <a:solidFill>
          <a:schemeClr val="accent6"/>
        </a:solidFill>
        <a:effectLst/>
      </p:bgPr>
    </p:bg>
    <p:spTree>
      <p:nvGrpSpPr>
        <p:cNvPr id="1" name="Shape 202"/>
        <p:cNvGrpSpPr/>
        <p:nvPr/>
      </p:nvGrpSpPr>
      <p:grpSpPr>
        <a:xfrm>
          <a:off x="0" y="0"/>
          <a:ext cx="0" cy="0"/>
          <a:chOff x="0" y="0"/>
          <a:chExt cx="0" cy="0"/>
        </a:xfrm>
      </p:grpSpPr>
      <p:sp>
        <p:nvSpPr>
          <p:cNvPr id="203" name="Google Shape;203;p35"/>
          <p:cNvSpPr txBox="1">
            <a:spLocks noGrp="1"/>
          </p:cNvSpPr>
          <p:nvPr>
            <p:ph type="sldNum" idx="12"/>
          </p:nvPr>
        </p:nvSpPr>
        <p:spPr>
          <a:xfrm>
            <a:off x="6858000" y="4806072"/>
            <a:ext cx="2133600" cy="184500"/>
          </a:xfrm>
          <a:prstGeom prst="rect">
            <a:avLst/>
          </a:prstGeom>
          <a:noFill/>
          <a:ln>
            <a:noFill/>
          </a:ln>
        </p:spPr>
        <p:txBody>
          <a:bodyPr spcFirstLastPara="1" wrap="square" lIns="91175" tIns="45575" rIns="91175" bIns="45575" anchor="ctr" anchorCtr="0">
            <a:noAutofit/>
          </a:bodyPr>
          <a:lstStyle>
            <a:lvl1pPr marL="0" marR="0" lvl="0" indent="0" algn="r" rtl="0">
              <a:spcBef>
                <a:spcPts val="0"/>
              </a:spcBef>
              <a:buNone/>
              <a:defRPr sz="600" b="0" i="0" u="none" strike="noStrike" cap="none">
                <a:solidFill>
                  <a:srgbClr val="6C6463"/>
                </a:solidFill>
                <a:latin typeface="Cabin"/>
                <a:ea typeface="Cabin"/>
                <a:cs typeface="Cabin"/>
                <a:sym typeface="Cabin"/>
              </a:defRPr>
            </a:lvl1pPr>
            <a:lvl2pPr marL="0" marR="0" lvl="1" indent="0" algn="r" rtl="0">
              <a:spcBef>
                <a:spcPts val="0"/>
              </a:spcBef>
              <a:buNone/>
              <a:defRPr sz="600" b="0" i="0" u="none" strike="noStrike" cap="none">
                <a:solidFill>
                  <a:srgbClr val="6C6463"/>
                </a:solidFill>
                <a:latin typeface="Cabin"/>
                <a:ea typeface="Cabin"/>
                <a:cs typeface="Cabin"/>
                <a:sym typeface="Cabin"/>
              </a:defRPr>
            </a:lvl2pPr>
            <a:lvl3pPr marL="0" marR="0" lvl="2" indent="0" algn="r" rtl="0">
              <a:spcBef>
                <a:spcPts val="0"/>
              </a:spcBef>
              <a:buNone/>
              <a:defRPr sz="600" b="0" i="0" u="none" strike="noStrike" cap="none">
                <a:solidFill>
                  <a:srgbClr val="6C6463"/>
                </a:solidFill>
                <a:latin typeface="Cabin"/>
                <a:ea typeface="Cabin"/>
                <a:cs typeface="Cabin"/>
                <a:sym typeface="Cabin"/>
              </a:defRPr>
            </a:lvl3pPr>
            <a:lvl4pPr marL="0" marR="0" lvl="3" indent="0" algn="r" rtl="0">
              <a:spcBef>
                <a:spcPts val="0"/>
              </a:spcBef>
              <a:buNone/>
              <a:defRPr sz="600" b="0" i="0" u="none" strike="noStrike" cap="none">
                <a:solidFill>
                  <a:srgbClr val="6C6463"/>
                </a:solidFill>
                <a:latin typeface="Cabin"/>
                <a:ea typeface="Cabin"/>
                <a:cs typeface="Cabin"/>
                <a:sym typeface="Cabin"/>
              </a:defRPr>
            </a:lvl4pPr>
            <a:lvl5pPr marL="0" marR="0" lvl="4" indent="0" algn="r" rtl="0">
              <a:spcBef>
                <a:spcPts val="0"/>
              </a:spcBef>
              <a:buNone/>
              <a:defRPr sz="600" b="0" i="0" u="none" strike="noStrike" cap="none">
                <a:solidFill>
                  <a:srgbClr val="6C6463"/>
                </a:solidFill>
                <a:latin typeface="Cabin"/>
                <a:ea typeface="Cabin"/>
                <a:cs typeface="Cabin"/>
                <a:sym typeface="Cabin"/>
              </a:defRPr>
            </a:lvl5pPr>
            <a:lvl6pPr marL="0" marR="0" lvl="5" indent="0" algn="r" rtl="0">
              <a:spcBef>
                <a:spcPts val="0"/>
              </a:spcBef>
              <a:buNone/>
              <a:defRPr sz="600" b="0" i="0" u="none" strike="noStrike" cap="none">
                <a:solidFill>
                  <a:srgbClr val="6C6463"/>
                </a:solidFill>
                <a:latin typeface="Cabin"/>
                <a:ea typeface="Cabin"/>
                <a:cs typeface="Cabin"/>
                <a:sym typeface="Cabin"/>
              </a:defRPr>
            </a:lvl6pPr>
            <a:lvl7pPr marL="0" marR="0" lvl="6" indent="0" algn="r" rtl="0">
              <a:spcBef>
                <a:spcPts val="0"/>
              </a:spcBef>
              <a:buNone/>
              <a:defRPr sz="600" b="0" i="0" u="none" strike="noStrike" cap="none">
                <a:solidFill>
                  <a:srgbClr val="6C6463"/>
                </a:solidFill>
                <a:latin typeface="Cabin"/>
                <a:ea typeface="Cabin"/>
                <a:cs typeface="Cabin"/>
                <a:sym typeface="Cabin"/>
              </a:defRPr>
            </a:lvl7pPr>
            <a:lvl8pPr marL="0" marR="0" lvl="7" indent="0" algn="r" rtl="0">
              <a:spcBef>
                <a:spcPts val="0"/>
              </a:spcBef>
              <a:buNone/>
              <a:defRPr sz="600" b="0" i="0" u="none" strike="noStrike" cap="none">
                <a:solidFill>
                  <a:srgbClr val="6C6463"/>
                </a:solidFill>
                <a:latin typeface="Cabin"/>
                <a:ea typeface="Cabin"/>
                <a:cs typeface="Cabin"/>
                <a:sym typeface="Cabin"/>
              </a:defRPr>
            </a:lvl8pPr>
            <a:lvl9pPr marL="0" marR="0" lvl="8" indent="0" algn="r" rtl="0">
              <a:spcBef>
                <a:spcPts val="0"/>
              </a:spcBef>
              <a:buNone/>
              <a:defRPr sz="600" b="0" i="0" u="none" strike="noStrike" cap="none">
                <a:solidFill>
                  <a:srgbClr val="6C6463"/>
                </a:solidFill>
                <a:latin typeface="Cabin"/>
                <a:ea typeface="Cabin"/>
                <a:cs typeface="Cabin"/>
                <a:sym typeface="Cabin"/>
              </a:defRPr>
            </a:lvl9pPr>
          </a:lstStyle>
          <a:p>
            <a:pPr marL="0" lvl="0" indent="0" algn="r" rtl="0">
              <a:spcBef>
                <a:spcPts val="0"/>
              </a:spcBef>
              <a:spcAft>
                <a:spcPts val="0"/>
              </a:spcAft>
              <a:buNone/>
            </a:pPr>
            <a:fld id="{00000000-1234-1234-1234-123412341234}" type="slidenum">
              <a:rPr lang="en"/>
              <a:t>‹#›</a:t>
            </a:fld>
            <a:endParaRPr/>
          </a:p>
        </p:txBody>
      </p:sp>
      <p:sp>
        <p:nvSpPr>
          <p:cNvPr id="204" name="Google Shape;204;p35"/>
          <p:cNvSpPr txBox="1"/>
          <p:nvPr/>
        </p:nvSpPr>
        <p:spPr>
          <a:xfrm>
            <a:off x="683800" y="3185339"/>
            <a:ext cx="3429000" cy="1587300"/>
          </a:xfrm>
          <a:prstGeom prst="rect">
            <a:avLst/>
          </a:prstGeom>
          <a:noFill/>
          <a:ln>
            <a:noFill/>
          </a:ln>
        </p:spPr>
        <p:txBody>
          <a:bodyPr spcFirstLastPara="1" wrap="square" lIns="91175" tIns="91175" rIns="91175" bIns="91175" anchor="t" anchorCtr="0">
            <a:noAutofit/>
          </a:bodyPr>
          <a:lstStyle/>
          <a:p>
            <a:pPr marL="0" lvl="0" indent="0" algn="l" rtl="0">
              <a:spcBef>
                <a:spcPts val="0"/>
              </a:spcBef>
              <a:spcAft>
                <a:spcPts val="1200"/>
              </a:spcAft>
              <a:buNone/>
            </a:pPr>
            <a:r>
              <a:rPr lang="en" sz="1800">
                <a:solidFill>
                  <a:srgbClr val="FFFFFF"/>
                </a:solidFill>
                <a:latin typeface="Source Sans Pro"/>
                <a:ea typeface="Source Sans Pro"/>
                <a:cs typeface="Source Sans Pro"/>
                <a:sym typeface="Source Sans Pro"/>
              </a:rPr>
              <a:t>Click to edit master subtitle style</a:t>
            </a:r>
            <a:endParaRPr sz="1800">
              <a:solidFill>
                <a:srgbClr val="FFFFFF"/>
              </a:solidFill>
              <a:latin typeface="Source Sans Pro"/>
              <a:ea typeface="Source Sans Pro"/>
              <a:cs typeface="Source Sans Pro"/>
              <a:sym typeface="Source Sans Pro"/>
            </a:endParaRPr>
          </a:p>
        </p:txBody>
      </p:sp>
      <p:cxnSp>
        <p:nvCxnSpPr>
          <p:cNvPr id="205" name="Google Shape;205;p35"/>
          <p:cNvCxnSpPr/>
          <p:nvPr/>
        </p:nvCxnSpPr>
        <p:spPr>
          <a:xfrm>
            <a:off x="760000" y="2958558"/>
            <a:ext cx="320100" cy="0"/>
          </a:xfrm>
          <a:prstGeom prst="straightConnector1">
            <a:avLst/>
          </a:prstGeom>
          <a:noFill/>
          <a:ln w="19050" cap="flat" cmpd="sng">
            <a:solidFill>
              <a:srgbClr val="FFFFFF"/>
            </a:solidFill>
            <a:prstDash val="solid"/>
            <a:round/>
            <a:headEnd type="none" w="sm" len="sm"/>
            <a:tailEnd type="none" w="sm" len="sm"/>
          </a:ln>
        </p:spPr>
      </p:cxnSp>
      <p:sp>
        <p:nvSpPr>
          <p:cNvPr id="206" name="Google Shape;206;p35"/>
          <p:cNvSpPr txBox="1"/>
          <p:nvPr/>
        </p:nvSpPr>
        <p:spPr>
          <a:xfrm>
            <a:off x="683800" y="1219911"/>
            <a:ext cx="5486400" cy="1587300"/>
          </a:xfrm>
          <a:prstGeom prst="rect">
            <a:avLst/>
          </a:prstGeom>
          <a:noFill/>
          <a:ln>
            <a:noFill/>
          </a:ln>
        </p:spPr>
        <p:txBody>
          <a:bodyPr spcFirstLastPara="1" wrap="square" lIns="91175" tIns="91175" rIns="91175" bIns="91175" anchor="b" anchorCtr="0">
            <a:noAutofit/>
          </a:bodyPr>
          <a:lstStyle/>
          <a:p>
            <a:pPr marL="0" lvl="0" indent="0" algn="l" rtl="0">
              <a:spcBef>
                <a:spcPts val="0"/>
              </a:spcBef>
              <a:spcAft>
                <a:spcPts val="0"/>
              </a:spcAft>
              <a:buNone/>
            </a:pPr>
            <a:r>
              <a:rPr lang="en" sz="3200" b="1">
                <a:solidFill>
                  <a:schemeClr val="lt1"/>
                </a:solidFill>
                <a:latin typeface="Source Sans Pro"/>
                <a:ea typeface="Source Sans Pro"/>
                <a:cs typeface="Source Sans Pro"/>
                <a:sym typeface="Source Sans Pro"/>
              </a:rPr>
              <a:t>Click to edit master title slide</a:t>
            </a:r>
            <a:endParaRPr sz="3200" b="1">
              <a:solidFill>
                <a:schemeClr val="lt1"/>
              </a:solidFill>
              <a:latin typeface="Source Sans Pro"/>
              <a:ea typeface="Source Sans Pro"/>
              <a:cs typeface="Source Sans Pro"/>
              <a:sym typeface="Source Sans Pro"/>
            </a:endParaRPr>
          </a:p>
        </p:txBody>
      </p:sp>
      <p:pic>
        <p:nvPicPr>
          <p:cNvPr id="207" name="Google Shape;207;p35" descr="USAID_Logo_White_v02.png"/>
          <p:cNvPicPr preferRelativeResize="0"/>
          <p:nvPr/>
        </p:nvPicPr>
        <p:blipFill rotWithShape="1">
          <a:blip r:embed="rId2">
            <a:alphaModFix/>
          </a:blip>
          <a:srcRect/>
          <a:stretch/>
        </p:blipFill>
        <p:spPr>
          <a:xfrm>
            <a:off x="7435330" y="380013"/>
            <a:ext cx="1371600" cy="407700"/>
          </a:xfrm>
          <a:prstGeom prst="rect">
            <a:avLst/>
          </a:prstGeom>
          <a:noFill/>
          <a:ln>
            <a:noFill/>
          </a:ln>
          <a:effectLst>
            <a:outerShdw blurRad="254000" algn="tl" rotWithShape="0">
              <a:srgbClr val="000000">
                <a:alpha val="20000"/>
              </a:srgbClr>
            </a:outerShdw>
          </a:effectLst>
        </p:spPr>
      </p:pic>
      <p:pic>
        <p:nvPicPr>
          <p:cNvPr id="208" name="Google Shape;208;p35"/>
          <p:cNvPicPr preferRelativeResize="0"/>
          <p:nvPr/>
        </p:nvPicPr>
        <p:blipFill rotWithShape="1">
          <a:blip r:embed="rId3">
            <a:alphaModFix/>
          </a:blip>
          <a:srcRect/>
          <a:stretch/>
        </p:blipFill>
        <p:spPr>
          <a:xfrm>
            <a:off x="240300" y="273914"/>
            <a:ext cx="2045700" cy="734400"/>
          </a:xfrm>
          <a:prstGeom prst="rect">
            <a:avLst/>
          </a:prstGeom>
          <a:noFill/>
          <a:ln>
            <a:noFill/>
          </a:ln>
        </p:spPr>
      </p:pic>
      <p:sp>
        <p:nvSpPr>
          <p:cNvPr id="209" name="Google Shape;209;p35"/>
          <p:cNvSpPr txBox="1">
            <a:spLocks noGrp="1"/>
          </p:cNvSpPr>
          <p:nvPr>
            <p:ph type="title"/>
          </p:nvPr>
        </p:nvSpPr>
        <p:spPr>
          <a:xfrm>
            <a:off x="152400" y="176459"/>
            <a:ext cx="8839200" cy="665700"/>
          </a:xfrm>
          <a:prstGeom prst="rect">
            <a:avLst/>
          </a:prstGeom>
          <a:solidFill>
            <a:schemeClr val="accent6"/>
          </a:solidFill>
          <a:ln>
            <a:noFill/>
          </a:ln>
        </p:spPr>
        <p:txBody>
          <a:bodyPr spcFirstLastPara="1" wrap="square" lIns="91175" tIns="91175" rIns="91175" bIns="91175" anchor="b" anchorCtr="0">
            <a:noAutofit/>
          </a:bodyPr>
          <a:lstStyle>
            <a:lvl1pPr marL="0" marR="0" lvl="0" indent="0" algn="l" rtl="0">
              <a:spcBef>
                <a:spcPts val="0"/>
              </a:spcBef>
              <a:spcAft>
                <a:spcPts val="0"/>
              </a:spcAft>
              <a:buClr>
                <a:schemeClr val="lt1"/>
              </a:buClr>
              <a:buSzPts val="1400"/>
              <a:buFont typeface="Gill Sans"/>
              <a:buNone/>
              <a:defRPr sz="2800" i="0" u="none" strike="noStrike" cap="none">
                <a:solidFill>
                  <a:schemeClr val="lt1"/>
                </a:solidFill>
                <a:latin typeface="Gill Sans"/>
                <a:ea typeface="Gill Sans"/>
                <a:cs typeface="Gill Sans"/>
                <a:sym typeface="Gill Sans"/>
              </a:defRPr>
            </a:lvl1pPr>
            <a:lvl2pPr lvl="1" indent="0" rtl="0">
              <a:spcBef>
                <a:spcPts val="0"/>
              </a:spcBef>
              <a:spcAft>
                <a:spcPts val="0"/>
              </a:spcAft>
              <a:buSzPts val="1400"/>
              <a:buFont typeface="Gill Sans"/>
              <a:buNone/>
              <a:defRPr sz="1800">
                <a:latin typeface="Gill Sans"/>
                <a:ea typeface="Gill Sans"/>
                <a:cs typeface="Gill Sans"/>
                <a:sym typeface="Gill Sans"/>
              </a:defRPr>
            </a:lvl2pPr>
            <a:lvl3pPr lvl="2" indent="0" rtl="0">
              <a:spcBef>
                <a:spcPts val="0"/>
              </a:spcBef>
              <a:spcAft>
                <a:spcPts val="0"/>
              </a:spcAft>
              <a:buSzPts val="1400"/>
              <a:buFont typeface="Gill Sans"/>
              <a:buNone/>
              <a:defRPr sz="1800">
                <a:latin typeface="Gill Sans"/>
                <a:ea typeface="Gill Sans"/>
                <a:cs typeface="Gill Sans"/>
                <a:sym typeface="Gill Sans"/>
              </a:defRPr>
            </a:lvl3pPr>
            <a:lvl4pPr lvl="3" indent="0" rtl="0">
              <a:spcBef>
                <a:spcPts val="0"/>
              </a:spcBef>
              <a:spcAft>
                <a:spcPts val="0"/>
              </a:spcAft>
              <a:buSzPts val="1400"/>
              <a:buFont typeface="Gill Sans"/>
              <a:buNone/>
              <a:defRPr sz="1800">
                <a:latin typeface="Gill Sans"/>
                <a:ea typeface="Gill Sans"/>
                <a:cs typeface="Gill Sans"/>
                <a:sym typeface="Gill Sans"/>
              </a:defRPr>
            </a:lvl4pPr>
            <a:lvl5pPr lvl="4" indent="0" rtl="0">
              <a:spcBef>
                <a:spcPts val="0"/>
              </a:spcBef>
              <a:spcAft>
                <a:spcPts val="0"/>
              </a:spcAft>
              <a:buSzPts val="1400"/>
              <a:buFont typeface="Gill Sans"/>
              <a:buNone/>
              <a:defRPr sz="1800">
                <a:latin typeface="Gill Sans"/>
                <a:ea typeface="Gill Sans"/>
                <a:cs typeface="Gill Sans"/>
                <a:sym typeface="Gill Sans"/>
              </a:defRPr>
            </a:lvl5pPr>
            <a:lvl6pPr lvl="5" indent="0" rtl="0">
              <a:spcBef>
                <a:spcPts val="0"/>
              </a:spcBef>
              <a:spcAft>
                <a:spcPts val="0"/>
              </a:spcAft>
              <a:buSzPts val="1400"/>
              <a:buFont typeface="Gill Sans"/>
              <a:buNone/>
              <a:defRPr sz="1800">
                <a:latin typeface="Gill Sans"/>
                <a:ea typeface="Gill Sans"/>
                <a:cs typeface="Gill Sans"/>
                <a:sym typeface="Gill Sans"/>
              </a:defRPr>
            </a:lvl6pPr>
            <a:lvl7pPr lvl="6" indent="0" rtl="0">
              <a:spcBef>
                <a:spcPts val="0"/>
              </a:spcBef>
              <a:spcAft>
                <a:spcPts val="0"/>
              </a:spcAft>
              <a:buSzPts val="1400"/>
              <a:buFont typeface="Gill Sans"/>
              <a:buNone/>
              <a:defRPr sz="1800">
                <a:latin typeface="Gill Sans"/>
                <a:ea typeface="Gill Sans"/>
                <a:cs typeface="Gill Sans"/>
                <a:sym typeface="Gill Sans"/>
              </a:defRPr>
            </a:lvl7pPr>
            <a:lvl8pPr lvl="7" indent="0" rtl="0">
              <a:spcBef>
                <a:spcPts val="0"/>
              </a:spcBef>
              <a:spcAft>
                <a:spcPts val="0"/>
              </a:spcAft>
              <a:buSzPts val="1400"/>
              <a:buFont typeface="Gill Sans"/>
              <a:buNone/>
              <a:defRPr sz="1800">
                <a:latin typeface="Gill Sans"/>
                <a:ea typeface="Gill Sans"/>
                <a:cs typeface="Gill Sans"/>
                <a:sym typeface="Gill Sans"/>
              </a:defRPr>
            </a:lvl8pPr>
            <a:lvl9pPr lvl="8" indent="0" rtl="0">
              <a:spcBef>
                <a:spcPts val="0"/>
              </a:spcBef>
              <a:spcAft>
                <a:spcPts val="0"/>
              </a:spcAft>
              <a:buSzPts val="1400"/>
              <a:buFont typeface="Gill Sans"/>
              <a:buNone/>
              <a:defRPr sz="1800">
                <a:latin typeface="Gill Sans"/>
                <a:ea typeface="Gill Sans"/>
                <a:cs typeface="Gill Sans"/>
                <a:sym typeface="Gill Sans"/>
              </a:defRPr>
            </a:lvl9pPr>
          </a:lstStyle>
          <a:p>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Blue/White Title + Left Photo 1 1">
  <p:cSld name="Blue/White Title + Left Photo_1_1">
    <p:bg>
      <p:bgPr>
        <a:solidFill>
          <a:schemeClr val="lt1"/>
        </a:solidFill>
        <a:effectLst/>
      </p:bgPr>
    </p:bg>
    <p:spTree>
      <p:nvGrpSpPr>
        <p:cNvPr id="1" name="Shape 210"/>
        <p:cNvGrpSpPr/>
        <p:nvPr/>
      </p:nvGrpSpPr>
      <p:grpSpPr>
        <a:xfrm>
          <a:off x="0" y="0"/>
          <a:ext cx="0" cy="0"/>
          <a:chOff x="0" y="0"/>
          <a:chExt cx="0" cy="0"/>
        </a:xfrm>
      </p:grpSpPr>
      <p:sp>
        <p:nvSpPr>
          <p:cNvPr id="211" name="Google Shape;211;p36"/>
          <p:cNvSpPr txBox="1">
            <a:spLocks noGrp="1"/>
          </p:cNvSpPr>
          <p:nvPr>
            <p:ph type="sldNum" idx="12"/>
          </p:nvPr>
        </p:nvSpPr>
        <p:spPr>
          <a:xfrm>
            <a:off x="6858000" y="4890700"/>
            <a:ext cx="2133600" cy="138600"/>
          </a:xfrm>
          <a:prstGeom prst="rect">
            <a:avLst/>
          </a:prstGeom>
          <a:noFill/>
          <a:ln>
            <a:noFill/>
          </a:ln>
        </p:spPr>
        <p:txBody>
          <a:bodyPr spcFirstLastPara="1" wrap="square" lIns="91175" tIns="45575" rIns="91175" bIns="45575" anchor="ctr" anchorCtr="0">
            <a:noAutofit/>
          </a:bodyPr>
          <a:lstStyle>
            <a:lvl1pPr marL="0" marR="0" lvl="0" indent="0" algn="r" rtl="0">
              <a:spcBef>
                <a:spcPts val="0"/>
              </a:spcBef>
              <a:buNone/>
              <a:defRPr sz="600" b="0" i="0" u="none" strike="noStrike" cap="none">
                <a:solidFill>
                  <a:srgbClr val="6C6463"/>
                </a:solidFill>
                <a:latin typeface="Cabin"/>
                <a:ea typeface="Cabin"/>
                <a:cs typeface="Cabin"/>
                <a:sym typeface="Cabin"/>
              </a:defRPr>
            </a:lvl1pPr>
            <a:lvl2pPr marL="0" marR="0" lvl="1" indent="0" algn="r" rtl="0">
              <a:spcBef>
                <a:spcPts val="0"/>
              </a:spcBef>
              <a:buNone/>
              <a:defRPr sz="600" b="0" i="0" u="none" strike="noStrike" cap="none">
                <a:solidFill>
                  <a:srgbClr val="6C6463"/>
                </a:solidFill>
                <a:latin typeface="Cabin"/>
                <a:ea typeface="Cabin"/>
                <a:cs typeface="Cabin"/>
                <a:sym typeface="Cabin"/>
              </a:defRPr>
            </a:lvl2pPr>
            <a:lvl3pPr marL="0" marR="0" lvl="2" indent="0" algn="r" rtl="0">
              <a:spcBef>
                <a:spcPts val="0"/>
              </a:spcBef>
              <a:buNone/>
              <a:defRPr sz="600" b="0" i="0" u="none" strike="noStrike" cap="none">
                <a:solidFill>
                  <a:srgbClr val="6C6463"/>
                </a:solidFill>
                <a:latin typeface="Cabin"/>
                <a:ea typeface="Cabin"/>
                <a:cs typeface="Cabin"/>
                <a:sym typeface="Cabin"/>
              </a:defRPr>
            </a:lvl3pPr>
            <a:lvl4pPr marL="0" marR="0" lvl="3" indent="0" algn="r" rtl="0">
              <a:spcBef>
                <a:spcPts val="0"/>
              </a:spcBef>
              <a:buNone/>
              <a:defRPr sz="600" b="0" i="0" u="none" strike="noStrike" cap="none">
                <a:solidFill>
                  <a:srgbClr val="6C6463"/>
                </a:solidFill>
                <a:latin typeface="Cabin"/>
                <a:ea typeface="Cabin"/>
                <a:cs typeface="Cabin"/>
                <a:sym typeface="Cabin"/>
              </a:defRPr>
            </a:lvl4pPr>
            <a:lvl5pPr marL="0" marR="0" lvl="4" indent="0" algn="r" rtl="0">
              <a:spcBef>
                <a:spcPts val="0"/>
              </a:spcBef>
              <a:buNone/>
              <a:defRPr sz="600" b="0" i="0" u="none" strike="noStrike" cap="none">
                <a:solidFill>
                  <a:srgbClr val="6C6463"/>
                </a:solidFill>
                <a:latin typeface="Cabin"/>
                <a:ea typeface="Cabin"/>
                <a:cs typeface="Cabin"/>
                <a:sym typeface="Cabin"/>
              </a:defRPr>
            </a:lvl5pPr>
            <a:lvl6pPr marL="0" marR="0" lvl="5" indent="0" algn="r" rtl="0">
              <a:spcBef>
                <a:spcPts val="0"/>
              </a:spcBef>
              <a:buNone/>
              <a:defRPr sz="600" b="0" i="0" u="none" strike="noStrike" cap="none">
                <a:solidFill>
                  <a:srgbClr val="6C6463"/>
                </a:solidFill>
                <a:latin typeface="Cabin"/>
                <a:ea typeface="Cabin"/>
                <a:cs typeface="Cabin"/>
                <a:sym typeface="Cabin"/>
              </a:defRPr>
            </a:lvl6pPr>
            <a:lvl7pPr marL="0" marR="0" lvl="6" indent="0" algn="r" rtl="0">
              <a:spcBef>
                <a:spcPts val="0"/>
              </a:spcBef>
              <a:buNone/>
              <a:defRPr sz="600" b="0" i="0" u="none" strike="noStrike" cap="none">
                <a:solidFill>
                  <a:srgbClr val="6C6463"/>
                </a:solidFill>
                <a:latin typeface="Cabin"/>
                <a:ea typeface="Cabin"/>
                <a:cs typeface="Cabin"/>
                <a:sym typeface="Cabin"/>
              </a:defRPr>
            </a:lvl7pPr>
            <a:lvl8pPr marL="0" marR="0" lvl="7" indent="0" algn="r" rtl="0">
              <a:spcBef>
                <a:spcPts val="0"/>
              </a:spcBef>
              <a:buNone/>
              <a:defRPr sz="600" b="0" i="0" u="none" strike="noStrike" cap="none">
                <a:solidFill>
                  <a:srgbClr val="6C6463"/>
                </a:solidFill>
                <a:latin typeface="Cabin"/>
                <a:ea typeface="Cabin"/>
                <a:cs typeface="Cabin"/>
                <a:sym typeface="Cabin"/>
              </a:defRPr>
            </a:lvl8pPr>
            <a:lvl9pPr marL="0" marR="0" lvl="8" indent="0" algn="r" rtl="0">
              <a:spcBef>
                <a:spcPts val="0"/>
              </a:spcBef>
              <a:buNone/>
              <a:defRPr sz="600" b="0" i="0" u="none" strike="noStrike" cap="none">
                <a:solidFill>
                  <a:srgbClr val="6C6463"/>
                </a:solidFill>
                <a:latin typeface="Cabin"/>
                <a:ea typeface="Cabin"/>
                <a:cs typeface="Cabin"/>
                <a:sym typeface="Cabin"/>
              </a:defRPr>
            </a:lvl9pPr>
          </a:lstStyle>
          <a:p>
            <a:pPr marL="0" lvl="0" indent="0" algn="r" rtl="0">
              <a:spcBef>
                <a:spcPts val="0"/>
              </a:spcBef>
              <a:spcAft>
                <a:spcPts val="0"/>
              </a:spcAft>
              <a:buNone/>
            </a:pPr>
            <a:fld id="{00000000-1234-1234-1234-123412341234}" type="slidenum">
              <a:rPr lang="en"/>
              <a:t>‹#›</a:t>
            </a:fld>
            <a:endParaRPr/>
          </a:p>
        </p:txBody>
      </p:sp>
      <p:sp>
        <p:nvSpPr>
          <p:cNvPr id="212" name="Google Shape;212;p36"/>
          <p:cNvSpPr txBox="1">
            <a:spLocks noGrp="1"/>
          </p:cNvSpPr>
          <p:nvPr>
            <p:ph type="body" idx="1"/>
          </p:nvPr>
        </p:nvSpPr>
        <p:spPr>
          <a:xfrm>
            <a:off x="685800" y="1200150"/>
            <a:ext cx="7772400" cy="3429000"/>
          </a:xfrm>
          <a:prstGeom prst="rect">
            <a:avLst/>
          </a:prstGeom>
          <a:noFill/>
          <a:ln>
            <a:noFill/>
          </a:ln>
        </p:spPr>
        <p:txBody>
          <a:bodyPr spcFirstLastPara="1" wrap="square" lIns="91175" tIns="91175" rIns="91175" bIns="91175" anchor="t" anchorCtr="0">
            <a:noAutofit/>
          </a:bodyPr>
          <a:lstStyle>
            <a:lvl1pPr marL="457200" marR="0" lvl="0" indent="-355600" algn="l" rtl="0">
              <a:spcBef>
                <a:spcPts val="0"/>
              </a:spcBef>
              <a:spcAft>
                <a:spcPts val="0"/>
              </a:spcAft>
              <a:buClr>
                <a:schemeClr val="dk1"/>
              </a:buClr>
              <a:buSzPts val="2000"/>
              <a:buChar char="•"/>
              <a:defRPr sz="2000" i="0" u="none" strike="noStrike" cap="none">
                <a:solidFill>
                  <a:schemeClr val="dk1"/>
                </a:solidFill>
              </a:defRPr>
            </a:lvl1pPr>
            <a:lvl2pPr marL="914400" marR="0" lvl="1" indent="-355600" algn="l" rtl="0">
              <a:spcBef>
                <a:spcPts val="1200"/>
              </a:spcBef>
              <a:spcAft>
                <a:spcPts val="0"/>
              </a:spcAft>
              <a:buClr>
                <a:schemeClr val="dk1"/>
              </a:buClr>
              <a:buSzPts val="2000"/>
              <a:buChar char="–"/>
              <a:defRPr sz="2000" i="0" u="none" strike="noStrike" cap="none">
                <a:solidFill>
                  <a:schemeClr val="dk1"/>
                </a:solidFill>
              </a:defRPr>
            </a:lvl2pPr>
            <a:lvl3pPr marL="1371600" marR="0" lvl="2" indent="-342900" algn="l" rtl="0">
              <a:spcBef>
                <a:spcPts val="1200"/>
              </a:spcBef>
              <a:spcAft>
                <a:spcPts val="0"/>
              </a:spcAft>
              <a:buClr>
                <a:schemeClr val="dk1"/>
              </a:buClr>
              <a:buSzPts val="1800"/>
              <a:buChar char="•"/>
              <a:defRPr sz="1800" i="0" u="none" strike="noStrike" cap="none">
                <a:solidFill>
                  <a:schemeClr val="dk1"/>
                </a:solidFill>
              </a:defRPr>
            </a:lvl3pPr>
            <a:lvl4pPr marL="1828800" marR="0" lvl="3" indent="-330200" algn="l" rtl="0">
              <a:spcBef>
                <a:spcPts val="300"/>
              </a:spcBef>
              <a:spcAft>
                <a:spcPts val="0"/>
              </a:spcAft>
              <a:buClr>
                <a:schemeClr val="dk1"/>
              </a:buClr>
              <a:buSzPts val="1600"/>
              <a:buChar char="–"/>
              <a:defRPr sz="1600" i="0" u="none" strike="noStrike" cap="none">
                <a:solidFill>
                  <a:schemeClr val="dk1"/>
                </a:solidFill>
              </a:defRPr>
            </a:lvl4pPr>
            <a:lvl5pPr marL="2286000" marR="0" lvl="4" indent="-317500" algn="l" rtl="0">
              <a:spcBef>
                <a:spcPts val="300"/>
              </a:spcBef>
              <a:spcAft>
                <a:spcPts val="0"/>
              </a:spcAft>
              <a:buClr>
                <a:schemeClr val="dk1"/>
              </a:buClr>
              <a:buSzPts val="1400"/>
              <a:buChar char="»"/>
              <a:defRPr sz="1400" i="0" u="none" strike="noStrike" cap="none">
                <a:solidFill>
                  <a:schemeClr val="dk1"/>
                </a:solidFill>
              </a:defRPr>
            </a:lvl5pPr>
            <a:lvl6pPr marL="2743200" marR="0" lvl="5" indent="-355600" algn="l" rtl="0">
              <a:spcBef>
                <a:spcPts val="400"/>
              </a:spcBef>
              <a:spcAft>
                <a:spcPts val="0"/>
              </a:spcAft>
              <a:buSzPts val="2000"/>
              <a:buChar char="•"/>
              <a:defRPr sz="2000" i="0" u="none" strike="noStrike" cap="none"/>
            </a:lvl6pPr>
            <a:lvl7pPr marL="3200400" marR="0" lvl="6" indent="-355600" algn="l" rtl="0">
              <a:spcBef>
                <a:spcPts val="400"/>
              </a:spcBef>
              <a:spcAft>
                <a:spcPts val="0"/>
              </a:spcAft>
              <a:buSzPts val="2000"/>
              <a:buChar char="•"/>
              <a:defRPr sz="2000" i="0" u="none" strike="noStrike" cap="none"/>
            </a:lvl7pPr>
            <a:lvl8pPr marL="3657600" marR="0" lvl="7" indent="-355600" algn="l" rtl="0">
              <a:spcBef>
                <a:spcPts val="400"/>
              </a:spcBef>
              <a:spcAft>
                <a:spcPts val="0"/>
              </a:spcAft>
              <a:buSzPts val="2000"/>
              <a:buChar char="•"/>
              <a:defRPr sz="2000" i="0" u="none" strike="noStrike" cap="none"/>
            </a:lvl8pPr>
            <a:lvl9pPr marL="4114800" marR="0" lvl="8" indent="-355600" algn="l" rtl="0">
              <a:spcBef>
                <a:spcPts val="400"/>
              </a:spcBef>
              <a:spcAft>
                <a:spcPts val="0"/>
              </a:spcAft>
              <a:buSzPts val="2000"/>
              <a:buChar char="•"/>
              <a:defRPr sz="2000" i="0" u="none" strike="noStrike" cap="none"/>
            </a:lvl9pPr>
          </a:lstStyle>
          <a:p>
            <a:endParaRPr/>
          </a:p>
        </p:txBody>
      </p:sp>
      <p:sp>
        <p:nvSpPr>
          <p:cNvPr id="213" name="Google Shape;213;p36"/>
          <p:cNvSpPr txBox="1">
            <a:spLocks noGrp="1"/>
          </p:cNvSpPr>
          <p:nvPr>
            <p:ph type="title"/>
          </p:nvPr>
        </p:nvSpPr>
        <p:spPr>
          <a:xfrm>
            <a:off x="152400" y="176459"/>
            <a:ext cx="8839200" cy="665700"/>
          </a:xfrm>
          <a:prstGeom prst="rect">
            <a:avLst/>
          </a:prstGeom>
          <a:solidFill>
            <a:schemeClr val="accent6"/>
          </a:solidFill>
          <a:ln>
            <a:noFill/>
          </a:ln>
        </p:spPr>
        <p:txBody>
          <a:bodyPr spcFirstLastPara="1" wrap="square" lIns="91175" tIns="91175" rIns="91175" bIns="91175" anchor="b" anchorCtr="0">
            <a:noAutofit/>
          </a:bodyPr>
          <a:lstStyle>
            <a:lvl1pPr marL="0" marR="0" lvl="0" indent="0" algn="l" rtl="0">
              <a:spcBef>
                <a:spcPts val="0"/>
              </a:spcBef>
              <a:spcAft>
                <a:spcPts val="0"/>
              </a:spcAft>
              <a:buClr>
                <a:schemeClr val="lt1"/>
              </a:buClr>
              <a:buSzPts val="1400"/>
              <a:buFont typeface="Gill Sans"/>
              <a:buNone/>
              <a:defRPr sz="2800" i="0" u="none" strike="noStrike" cap="none">
                <a:solidFill>
                  <a:schemeClr val="lt1"/>
                </a:solidFill>
                <a:latin typeface="Gill Sans"/>
                <a:ea typeface="Gill Sans"/>
                <a:cs typeface="Gill Sans"/>
                <a:sym typeface="Gill Sans"/>
              </a:defRPr>
            </a:lvl1pPr>
            <a:lvl2pPr lvl="1" indent="0" rtl="0">
              <a:spcBef>
                <a:spcPts val="0"/>
              </a:spcBef>
              <a:spcAft>
                <a:spcPts val="0"/>
              </a:spcAft>
              <a:buSzPts val="1400"/>
              <a:buFont typeface="Gill Sans"/>
              <a:buNone/>
              <a:defRPr sz="1800">
                <a:latin typeface="Gill Sans"/>
                <a:ea typeface="Gill Sans"/>
                <a:cs typeface="Gill Sans"/>
                <a:sym typeface="Gill Sans"/>
              </a:defRPr>
            </a:lvl2pPr>
            <a:lvl3pPr lvl="2" indent="0" rtl="0">
              <a:spcBef>
                <a:spcPts val="0"/>
              </a:spcBef>
              <a:spcAft>
                <a:spcPts val="0"/>
              </a:spcAft>
              <a:buSzPts val="1400"/>
              <a:buFont typeface="Gill Sans"/>
              <a:buNone/>
              <a:defRPr sz="1800">
                <a:latin typeface="Gill Sans"/>
                <a:ea typeface="Gill Sans"/>
                <a:cs typeface="Gill Sans"/>
                <a:sym typeface="Gill Sans"/>
              </a:defRPr>
            </a:lvl3pPr>
            <a:lvl4pPr lvl="3" indent="0" rtl="0">
              <a:spcBef>
                <a:spcPts val="0"/>
              </a:spcBef>
              <a:spcAft>
                <a:spcPts val="0"/>
              </a:spcAft>
              <a:buSzPts val="1400"/>
              <a:buFont typeface="Gill Sans"/>
              <a:buNone/>
              <a:defRPr sz="1800">
                <a:latin typeface="Gill Sans"/>
                <a:ea typeface="Gill Sans"/>
                <a:cs typeface="Gill Sans"/>
                <a:sym typeface="Gill Sans"/>
              </a:defRPr>
            </a:lvl4pPr>
            <a:lvl5pPr lvl="4" indent="0" rtl="0">
              <a:spcBef>
                <a:spcPts val="0"/>
              </a:spcBef>
              <a:spcAft>
                <a:spcPts val="0"/>
              </a:spcAft>
              <a:buSzPts val="1400"/>
              <a:buFont typeface="Gill Sans"/>
              <a:buNone/>
              <a:defRPr sz="1800">
                <a:latin typeface="Gill Sans"/>
                <a:ea typeface="Gill Sans"/>
                <a:cs typeface="Gill Sans"/>
                <a:sym typeface="Gill Sans"/>
              </a:defRPr>
            </a:lvl5pPr>
            <a:lvl6pPr lvl="5" indent="0" rtl="0">
              <a:spcBef>
                <a:spcPts val="0"/>
              </a:spcBef>
              <a:spcAft>
                <a:spcPts val="0"/>
              </a:spcAft>
              <a:buSzPts val="1400"/>
              <a:buFont typeface="Gill Sans"/>
              <a:buNone/>
              <a:defRPr sz="1800">
                <a:latin typeface="Gill Sans"/>
                <a:ea typeface="Gill Sans"/>
                <a:cs typeface="Gill Sans"/>
                <a:sym typeface="Gill Sans"/>
              </a:defRPr>
            </a:lvl6pPr>
            <a:lvl7pPr lvl="6" indent="0" rtl="0">
              <a:spcBef>
                <a:spcPts val="0"/>
              </a:spcBef>
              <a:spcAft>
                <a:spcPts val="0"/>
              </a:spcAft>
              <a:buSzPts val="1400"/>
              <a:buFont typeface="Gill Sans"/>
              <a:buNone/>
              <a:defRPr sz="1800">
                <a:latin typeface="Gill Sans"/>
                <a:ea typeface="Gill Sans"/>
                <a:cs typeface="Gill Sans"/>
                <a:sym typeface="Gill Sans"/>
              </a:defRPr>
            </a:lvl7pPr>
            <a:lvl8pPr lvl="7" indent="0" rtl="0">
              <a:spcBef>
                <a:spcPts val="0"/>
              </a:spcBef>
              <a:spcAft>
                <a:spcPts val="0"/>
              </a:spcAft>
              <a:buSzPts val="1400"/>
              <a:buFont typeface="Gill Sans"/>
              <a:buNone/>
              <a:defRPr sz="1800">
                <a:latin typeface="Gill Sans"/>
                <a:ea typeface="Gill Sans"/>
                <a:cs typeface="Gill Sans"/>
                <a:sym typeface="Gill Sans"/>
              </a:defRPr>
            </a:lvl8pPr>
            <a:lvl9pPr lvl="8" indent="0" rtl="0">
              <a:spcBef>
                <a:spcPts val="0"/>
              </a:spcBef>
              <a:spcAft>
                <a:spcPts val="0"/>
              </a:spcAft>
              <a:buSzPts val="1400"/>
              <a:buFont typeface="Gill Sans"/>
              <a:buNone/>
              <a:defRPr sz="1800">
                <a:latin typeface="Gill Sans"/>
                <a:ea typeface="Gill Sans"/>
                <a:cs typeface="Gill Sans"/>
                <a:sym typeface="Gill Sans"/>
              </a:defRPr>
            </a:lvl9pPr>
          </a:lstStyle>
          <a:p>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Blue/White Title + Left Photo 1 1 1">
  <p:cSld name="Blue/White Title + Left Photo_1_1_1">
    <p:bg>
      <p:bgPr>
        <a:solidFill>
          <a:schemeClr val="lt1"/>
        </a:solidFill>
        <a:effectLst/>
      </p:bgPr>
    </p:bg>
    <p:spTree>
      <p:nvGrpSpPr>
        <p:cNvPr id="1" name="Shape 214"/>
        <p:cNvGrpSpPr/>
        <p:nvPr/>
      </p:nvGrpSpPr>
      <p:grpSpPr>
        <a:xfrm>
          <a:off x="0" y="0"/>
          <a:ext cx="0" cy="0"/>
          <a:chOff x="0" y="0"/>
          <a:chExt cx="0" cy="0"/>
        </a:xfrm>
      </p:grpSpPr>
      <p:sp>
        <p:nvSpPr>
          <p:cNvPr id="215" name="Google Shape;215;p37"/>
          <p:cNvSpPr txBox="1">
            <a:spLocks noGrp="1"/>
          </p:cNvSpPr>
          <p:nvPr>
            <p:ph type="sldNum" idx="12"/>
          </p:nvPr>
        </p:nvSpPr>
        <p:spPr>
          <a:xfrm>
            <a:off x="6858000" y="4890700"/>
            <a:ext cx="2133600" cy="138600"/>
          </a:xfrm>
          <a:prstGeom prst="rect">
            <a:avLst/>
          </a:prstGeom>
          <a:noFill/>
          <a:ln>
            <a:noFill/>
          </a:ln>
        </p:spPr>
        <p:txBody>
          <a:bodyPr spcFirstLastPara="1" wrap="square" lIns="91175" tIns="45575" rIns="91175" bIns="45575" anchor="ctr" anchorCtr="0">
            <a:noAutofit/>
          </a:bodyPr>
          <a:lstStyle>
            <a:lvl1pPr marL="0" marR="0" lvl="0" indent="0" algn="r" rtl="0">
              <a:spcBef>
                <a:spcPts val="0"/>
              </a:spcBef>
              <a:buNone/>
              <a:defRPr sz="600" b="0" i="0" u="none" strike="noStrike" cap="none">
                <a:solidFill>
                  <a:srgbClr val="6C6463"/>
                </a:solidFill>
                <a:latin typeface="Cabin"/>
                <a:ea typeface="Cabin"/>
                <a:cs typeface="Cabin"/>
                <a:sym typeface="Cabin"/>
              </a:defRPr>
            </a:lvl1pPr>
            <a:lvl2pPr marL="0" marR="0" lvl="1" indent="0" algn="r" rtl="0">
              <a:spcBef>
                <a:spcPts val="0"/>
              </a:spcBef>
              <a:buNone/>
              <a:defRPr sz="600" b="0" i="0" u="none" strike="noStrike" cap="none">
                <a:solidFill>
                  <a:srgbClr val="6C6463"/>
                </a:solidFill>
                <a:latin typeface="Cabin"/>
                <a:ea typeface="Cabin"/>
                <a:cs typeface="Cabin"/>
                <a:sym typeface="Cabin"/>
              </a:defRPr>
            </a:lvl2pPr>
            <a:lvl3pPr marL="0" marR="0" lvl="2" indent="0" algn="r" rtl="0">
              <a:spcBef>
                <a:spcPts val="0"/>
              </a:spcBef>
              <a:buNone/>
              <a:defRPr sz="600" b="0" i="0" u="none" strike="noStrike" cap="none">
                <a:solidFill>
                  <a:srgbClr val="6C6463"/>
                </a:solidFill>
                <a:latin typeface="Cabin"/>
                <a:ea typeface="Cabin"/>
                <a:cs typeface="Cabin"/>
                <a:sym typeface="Cabin"/>
              </a:defRPr>
            </a:lvl3pPr>
            <a:lvl4pPr marL="0" marR="0" lvl="3" indent="0" algn="r" rtl="0">
              <a:spcBef>
                <a:spcPts val="0"/>
              </a:spcBef>
              <a:buNone/>
              <a:defRPr sz="600" b="0" i="0" u="none" strike="noStrike" cap="none">
                <a:solidFill>
                  <a:srgbClr val="6C6463"/>
                </a:solidFill>
                <a:latin typeface="Cabin"/>
                <a:ea typeface="Cabin"/>
                <a:cs typeface="Cabin"/>
                <a:sym typeface="Cabin"/>
              </a:defRPr>
            </a:lvl4pPr>
            <a:lvl5pPr marL="0" marR="0" lvl="4" indent="0" algn="r" rtl="0">
              <a:spcBef>
                <a:spcPts val="0"/>
              </a:spcBef>
              <a:buNone/>
              <a:defRPr sz="600" b="0" i="0" u="none" strike="noStrike" cap="none">
                <a:solidFill>
                  <a:srgbClr val="6C6463"/>
                </a:solidFill>
                <a:latin typeface="Cabin"/>
                <a:ea typeface="Cabin"/>
                <a:cs typeface="Cabin"/>
                <a:sym typeface="Cabin"/>
              </a:defRPr>
            </a:lvl5pPr>
            <a:lvl6pPr marL="0" marR="0" lvl="5" indent="0" algn="r" rtl="0">
              <a:spcBef>
                <a:spcPts val="0"/>
              </a:spcBef>
              <a:buNone/>
              <a:defRPr sz="600" b="0" i="0" u="none" strike="noStrike" cap="none">
                <a:solidFill>
                  <a:srgbClr val="6C6463"/>
                </a:solidFill>
                <a:latin typeface="Cabin"/>
                <a:ea typeface="Cabin"/>
                <a:cs typeface="Cabin"/>
                <a:sym typeface="Cabin"/>
              </a:defRPr>
            </a:lvl6pPr>
            <a:lvl7pPr marL="0" marR="0" lvl="6" indent="0" algn="r" rtl="0">
              <a:spcBef>
                <a:spcPts val="0"/>
              </a:spcBef>
              <a:buNone/>
              <a:defRPr sz="600" b="0" i="0" u="none" strike="noStrike" cap="none">
                <a:solidFill>
                  <a:srgbClr val="6C6463"/>
                </a:solidFill>
                <a:latin typeface="Cabin"/>
                <a:ea typeface="Cabin"/>
                <a:cs typeface="Cabin"/>
                <a:sym typeface="Cabin"/>
              </a:defRPr>
            </a:lvl7pPr>
            <a:lvl8pPr marL="0" marR="0" lvl="7" indent="0" algn="r" rtl="0">
              <a:spcBef>
                <a:spcPts val="0"/>
              </a:spcBef>
              <a:buNone/>
              <a:defRPr sz="600" b="0" i="0" u="none" strike="noStrike" cap="none">
                <a:solidFill>
                  <a:srgbClr val="6C6463"/>
                </a:solidFill>
                <a:latin typeface="Cabin"/>
                <a:ea typeface="Cabin"/>
                <a:cs typeface="Cabin"/>
                <a:sym typeface="Cabin"/>
              </a:defRPr>
            </a:lvl8pPr>
            <a:lvl9pPr marL="0" marR="0" lvl="8" indent="0" algn="r" rtl="0">
              <a:spcBef>
                <a:spcPts val="0"/>
              </a:spcBef>
              <a:buNone/>
              <a:defRPr sz="600" b="0" i="0" u="none" strike="noStrike" cap="none">
                <a:solidFill>
                  <a:srgbClr val="6C6463"/>
                </a:solidFill>
                <a:latin typeface="Cabin"/>
                <a:ea typeface="Cabin"/>
                <a:cs typeface="Cabin"/>
                <a:sym typeface="Cabin"/>
              </a:defRPr>
            </a:lvl9pPr>
          </a:lstStyle>
          <a:p>
            <a:pPr marL="0" lvl="0" indent="0" algn="r" rtl="0">
              <a:spcBef>
                <a:spcPts val="0"/>
              </a:spcBef>
              <a:spcAft>
                <a:spcPts val="0"/>
              </a:spcAft>
              <a:buNone/>
            </a:pPr>
            <a:fld id="{00000000-1234-1234-1234-123412341234}" type="slidenum">
              <a:rPr lang="en"/>
              <a:t>‹#›</a:t>
            </a:fld>
            <a:endParaRPr/>
          </a:p>
        </p:txBody>
      </p:sp>
      <p:sp>
        <p:nvSpPr>
          <p:cNvPr id="216" name="Google Shape;216;p37"/>
          <p:cNvSpPr txBox="1">
            <a:spLocks noGrp="1"/>
          </p:cNvSpPr>
          <p:nvPr>
            <p:ph type="body" idx="1"/>
          </p:nvPr>
        </p:nvSpPr>
        <p:spPr>
          <a:xfrm>
            <a:off x="686104" y="1200150"/>
            <a:ext cx="3809700" cy="3429000"/>
          </a:xfrm>
          <a:prstGeom prst="rect">
            <a:avLst/>
          </a:prstGeom>
          <a:noFill/>
          <a:ln>
            <a:noFill/>
          </a:ln>
        </p:spPr>
        <p:txBody>
          <a:bodyPr spcFirstLastPara="1" wrap="square" lIns="91175" tIns="91175" rIns="91175" bIns="91175" anchor="t" anchorCtr="0">
            <a:noAutofit/>
          </a:bodyPr>
          <a:lstStyle>
            <a:lvl1pPr marL="457200" marR="0" lvl="0" indent="-355600" algn="l" rtl="0">
              <a:spcBef>
                <a:spcPts val="0"/>
              </a:spcBef>
              <a:spcAft>
                <a:spcPts val="0"/>
              </a:spcAft>
              <a:buClr>
                <a:srgbClr val="6C6463"/>
              </a:buClr>
              <a:buSzPts val="2000"/>
              <a:buChar char="•"/>
              <a:defRPr sz="2000" i="0" u="none" strike="noStrike" cap="none">
                <a:solidFill>
                  <a:srgbClr val="6C6463"/>
                </a:solidFill>
              </a:defRPr>
            </a:lvl1pPr>
            <a:lvl2pPr marL="914400" marR="0" lvl="1" indent="-342900" algn="l" rtl="0">
              <a:spcBef>
                <a:spcPts val="1200"/>
              </a:spcBef>
              <a:spcAft>
                <a:spcPts val="0"/>
              </a:spcAft>
              <a:buClr>
                <a:srgbClr val="6C6463"/>
              </a:buClr>
              <a:buSzPts val="1800"/>
              <a:buChar char="–"/>
              <a:defRPr sz="1800" i="0" u="none" strike="noStrike" cap="none">
                <a:solidFill>
                  <a:srgbClr val="6C6463"/>
                </a:solidFill>
              </a:defRPr>
            </a:lvl2pPr>
            <a:lvl3pPr marL="1371600" marR="0" lvl="2" indent="-330200" algn="l" rtl="0">
              <a:spcBef>
                <a:spcPts val="1200"/>
              </a:spcBef>
              <a:spcAft>
                <a:spcPts val="0"/>
              </a:spcAft>
              <a:buClr>
                <a:srgbClr val="6C6463"/>
              </a:buClr>
              <a:buSzPts val="1600"/>
              <a:buChar char="•"/>
              <a:defRPr sz="1600" i="0" u="none" strike="noStrike" cap="none">
                <a:solidFill>
                  <a:srgbClr val="6C6463"/>
                </a:solidFill>
              </a:defRPr>
            </a:lvl3pPr>
            <a:lvl4pPr marL="1828800" marR="0" lvl="3" indent="-317500" algn="l" rtl="0">
              <a:spcBef>
                <a:spcPts val="300"/>
              </a:spcBef>
              <a:spcAft>
                <a:spcPts val="0"/>
              </a:spcAft>
              <a:buClr>
                <a:srgbClr val="6C6463"/>
              </a:buClr>
              <a:buSzPts val="1400"/>
              <a:buChar char="–"/>
              <a:defRPr sz="1400" i="0" u="none" strike="noStrike" cap="none">
                <a:solidFill>
                  <a:srgbClr val="6C6463"/>
                </a:solidFill>
              </a:defRPr>
            </a:lvl4pPr>
            <a:lvl5pPr marL="2286000" marR="0" lvl="4" indent="-330200" algn="l" rtl="0">
              <a:spcBef>
                <a:spcPts val="300"/>
              </a:spcBef>
              <a:spcAft>
                <a:spcPts val="0"/>
              </a:spcAft>
              <a:buClr>
                <a:srgbClr val="6C6463"/>
              </a:buClr>
              <a:buSzPts val="1600"/>
              <a:buChar char="»"/>
              <a:defRPr sz="1600" i="0" u="none" strike="noStrike" cap="none">
                <a:solidFill>
                  <a:srgbClr val="6C6463"/>
                </a:solidFill>
              </a:defRPr>
            </a:lvl5pPr>
            <a:lvl6pPr marL="2743200" marR="0" lvl="5" indent="-342900" algn="l" rtl="0">
              <a:spcBef>
                <a:spcPts val="400"/>
              </a:spcBef>
              <a:spcAft>
                <a:spcPts val="0"/>
              </a:spcAft>
              <a:buClr>
                <a:schemeClr val="dk1"/>
              </a:buClr>
              <a:buSzPts val="1800"/>
              <a:buChar char="•"/>
              <a:defRPr sz="1800" i="0" u="none" strike="noStrike" cap="none">
                <a:solidFill>
                  <a:schemeClr val="dk1"/>
                </a:solidFill>
              </a:defRPr>
            </a:lvl6pPr>
            <a:lvl7pPr marL="3200400" marR="0" lvl="6" indent="-342900" algn="l" rtl="0">
              <a:spcBef>
                <a:spcPts val="400"/>
              </a:spcBef>
              <a:spcAft>
                <a:spcPts val="0"/>
              </a:spcAft>
              <a:buClr>
                <a:schemeClr val="dk1"/>
              </a:buClr>
              <a:buSzPts val="1800"/>
              <a:buChar char="•"/>
              <a:defRPr sz="1800" i="0" u="none" strike="noStrike" cap="none">
                <a:solidFill>
                  <a:schemeClr val="dk1"/>
                </a:solidFill>
              </a:defRPr>
            </a:lvl7pPr>
            <a:lvl8pPr marL="3657600" marR="0" lvl="7" indent="-342900" algn="l" rtl="0">
              <a:spcBef>
                <a:spcPts val="400"/>
              </a:spcBef>
              <a:spcAft>
                <a:spcPts val="0"/>
              </a:spcAft>
              <a:buClr>
                <a:schemeClr val="dk1"/>
              </a:buClr>
              <a:buSzPts val="1800"/>
              <a:buChar char="•"/>
              <a:defRPr sz="1800" i="0" u="none" strike="noStrike" cap="none">
                <a:solidFill>
                  <a:schemeClr val="dk1"/>
                </a:solidFill>
              </a:defRPr>
            </a:lvl8pPr>
            <a:lvl9pPr marL="4114800" marR="0" lvl="8" indent="-342900" algn="l" rtl="0">
              <a:spcBef>
                <a:spcPts val="400"/>
              </a:spcBef>
              <a:spcAft>
                <a:spcPts val="0"/>
              </a:spcAft>
              <a:buClr>
                <a:schemeClr val="dk1"/>
              </a:buClr>
              <a:buSzPts val="1800"/>
              <a:buChar char="•"/>
              <a:defRPr sz="1800" i="0" u="none" strike="noStrike" cap="none">
                <a:solidFill>
                  <a:schemeClr val="dk1"/>
                </a:solidFill>
              </a:defRPr>
            </a:lvl9pPr>
          </a:lstStyle>
          <a:p>
            <a:endParaRPr/>
          </a:p>
        </p:txBody>
      </p:sp>
      <p:sp>
        <p:nvSpPr>
          <p:cNvPr id="217" name="Google Shape;217;p37"/>
          <p:cNvSpPr txBox="1">
            <a:spLocks noGrp="1"/>
          </p:cNvSpPr>
          <p:nvPr>
            <p:ph type="body" idx="2"/>
          </p:nvPr>
        </p:nvSpPr>
        <p:spPr>
          <a:xfrm>
            <a:off x="4648200" y="1200150"/>
            <a:ext cx="3810300" cy="3429000"/>
          </a:xfrm>
          <a:prstGeom prst="rect">
            <a:avLst/>
          </a:prstGeom>
          <a:noFill/>
          <a:ln>
            <a:noFill/>
          </a:ln>
        </p:spPr>
        <p:txBody>
          <a:bodyPr spcFirstLastPara="1" wrap="square" lIns="91175" tIns="91175" rIns="91175" bIns="91175" anchor="t" anchorCtr="0">
            <a:noAutofit/>
          </a:bodyPr>
          <a:lstStyle>
            <a:lvl1pPr marL="457200" marR="0" lvl="0" indent="-355600" algn="l" rtl="0">
              <a:spcBef>
                <a:spcPts val="0"/>
              </a:spcBef>
              <a:spcAft>
                <a:spcPts val="0"/>
              </a:spcAft>
              <a:buClr>
                <a:srgbClr val="6C6463"/>
              </a:buClr>
              <a:buSzPts val="2000"/>
              <a:buChar char="•"/>
              <a:defRPr sz="2000" i="0" u="none" strike="noStrike" cap="none">
                <a:solidFill>
                  <a:srgbClr val="6C6463"/>
                </a:solidFill>
              </a:defRPr>
            </a:lvl1pPr>
            <a:lvl2pPr marL="914400" marR="0" lvl="1" indent="-342900" algn="l" rtl="0">
              <a:spcBef>
                <a:spcPts val="1200"/>
              </a:spcBef>
              <a:spcAft>
                <a:spcPts val="0"/>
              </a:spcAft>
              <a:buClr>
                <a:srgbClr val="6C6463"/>
              </a:buClr>
              <a:buSzPts val="1800"/>
              <a:buChar char="–"/>
              <a:defRPr sz="1800" i="0" u="none" strike="noStrike" cap="none">
                <a:solidFill>
                  <a:srgbClr val="6C6463"/>
                </a:solidFill>
              </a:defRPr>
            </a:lvl2pPr>
            <a:lvl3pPr marL="1371600" marR="0" lvl="2" indent="-330200" algn="l" rtl="0">
              <a:spcBef>
                <a:spcPts val="1200"/>
              </a:spcBef>
              <a:spcAft>
                <a:spcPts val="0"/>
              </a:spcAft>
              <a:buClr>
                <a:srgbClr val="6C6463"/>
              </a:buClr>
              <a:buSzPts val="1600"/>
              <a:buChar char="•"/>
              <a:defRPr sz="1600" i="0" u="none" strike="noStrike" cap="none">
                <a:solidFill>
                  <a:srgbClr val="6C6463"/>
                </a:solidFill>
              </a:defRPr>
            </a:lvl3pPr>
            <a:lvl4pPr marL="1828800" marR="0" lvl="3" indent="-317500" algn="l" rtl="0">
              <a:spcBef>
                <a:spcPts val="300"/>
              </a:spcBef>
              <a:spcAft>
                <a:spcPts val="0"/>
              </a:spcAft>
              <a:buClr>
                <a:srgbClr val="6C6463"/>
              </a:buClr>
              <a:buSzPts val="1400"/>
              <a:buChar char="–"/>
              <a:defRPr sz="1400" i="0" u="none" strike="noStrike" cap="none">
                <a:solidFill>
                  <a:srgbClr val="6C6463"/>
                </a:solidFill>
              </a:defRPr>
            </a:lvl4pPr>
            <a:lvl5pPr marL="2286000" marR="0" lvl="4" indent="-330200" algn="l" rtl="0">
              <a:spcBef>
                <a:spcPts val="300"/>
              </a:spcBef>
              <a:spcAft>
                <a:spcPts val="0"/>
              </a:spcAft>
              <a:buClr>
                <a:srgbClr val="6C6463"/>
              </a:buClr>
              <a:buSzPts val="1600"/>
              <a:buChar char="»"/>
              <a:defRPr sz="1600" i="0" u="none" strike="noStrike" cap="none">
                <a:solidFill>
                  <a:srgbClr val="6C6463"/>
                </a:solidFill>
              </a:defRPr>
            </a:lvl5pPr>
            <a:lvl6pPr marL="2743200" marR="0" lvl="5" indent="-342900" algn="l" rtl="0">
              <a:spcBef>
                <a:spcPts val="400"/>
              </a:spcBef>
              <a:spcAft>
                <a:spcPts val="0"/>
              </a:spcAft>
              <a:buClr>
                <a:schemeClr val="dk1"/>
              </a:buClr>
              <a:buSzPts val="1800"/>
              <a:buChar char="•"/>
              <a:defRPr sz="1800" i="0" u="none" strike="noStrike" cap="none">
                <a:solidFill>
                  <a:schemeClr val="dk1"/>
                </a:solidFill>
              </a:defRPr>
            </a:lvl6pPr>
            <a:lvl7pPr marL="3200400" marR="0" lvl="6" indent="-342900" algn="l" rtl="0">
              <a:spcBef>
                <a:spcPts val="400"/>
              </a:spcBef>
              <a:spcAft>
                <a:spcPts val="0"/>
              </a:spcAft>
              <a:buClr>
                <a:schemeClr val="dk1"/>
              </a:buClr>
              <a:buSzPts val="1800"/>
              <a:buChar char="•"/>
              <a:defRPr sz="1800" i="0" u="none" strike="noStrike" cap="none">
                <a:solidFill>
                  <a:schemeClr val="dk1"/>
                </a:solidFill>
              </a:defRPr>
            </a:lvl7pPr>
            <a:lvl8pPr marL="3657600" marR="0" lvl="7" indent="-342900" algn="l" rtl="0">
              <a:spcBef>
                <a:spcPts val="400"/>
              </a:spcBef>
              <a:spcAft>
                <a:spcPts val="0"/>
              </a:spcAft>
              <a:buClr>
                <a:schemeClr val="dk1"/>
              </a:buClr>
              <a:buSzPts val="1800"/>
              <a:buChar char="•"/>
              <a:defRPr sz="1800" i="0" u="none" strike="noStrike" cap="none">
                <a:solidFill>
                  <a:schemeClr val="dk1"/>
                </a:solidFill>
              </a:defRPr>
            </a:lvl8pPr>
            <a:lvl9pPr marL="4114800" marR="0" lvl="8" indent="-342900" algn="l" rtl="0">
              <a:spcBef>
                <a:spcPts val="400"/>
              </a:spcBef>
              <a:spcAft>
                <a:spcPts val="0"/>
              </a:spcAft>
              <a:buClr>
                <a:schemeClr val="dk1"/>
              </a:buClr>
              <a:buSzPts val="1800"/>
              <a:buChar char="•"/>
              <a:defRPr sz="1800" i="0" u="none" strike="noStrike" cap="none">
                <a:solidFill>
                  <a:schemeClr val="dk1"/>
                </a:solidFill>
              </a:defRPr>
            </a:lvl9pPr>
          </a:lstStyle>
          <a:p>
            <a:endParaRPr/>
          </a:p>
        </p:txBody>
      </p:sp>
      <p:sp>
        <p:nvSpPr>
          <p:cNvPr id="218" name="Google Shape;218;p37"/>
          <p:cNvSpPr txBox="1">
            <a:spLocks noGrp="1"/>
          </p:cNvSpPr>
          <p:nvPr>
            <p:ph type="title"/>
          </p:nvPr>
        </p:nvSpPr>
        <p:spPr>
          <a:xfrm>
            <a:off x="152400" y="176459"/>
            <a:ext cx="8839200" cy="665700"/>
          </a:xfrm>
          <a:prstGeom prst="rect">
            <a:avLst/>
          </a:prstGeom>
          <a:solidFill>
            <a:schemeClr val="accent6"/>
          </a:solidFill>
          <a:ln>
            <a:noFill/>
          </a:ln>
        </p:spPr>
        <p:txBody>
          <a:bodyPr spcFirstLastPara="1" wrap="square" lIns="91175" tIns="91175" rIns="91175" bIns="91175" anchor="b" anchorCtr="0">
            <a:noAutofit/>
          </a:bodyPr>
          <a:lstStyle>
            <a:lvl1pPr marL="0" marR="0" lvl="0" indent="0" algn="l" rtl="0">
              <a:spcBef>
                <a:spcPts val="0"/>
              </a:spcBef>
              <a:spcAft>
                <a:spcPts val="0"/>
              </a:spcAft>
              <a:buClr>
                <a:schemeClr val="lt1"/>
              </a:buClr>
              <a:buSzPts val="1400"/>
              <a:buFont typeface="Gill Sans"/>
              <a:buNone/>
              <a:defRPr sz="2800" i="0" u="none" strike="noStrike" cap="none">
                <a:solidFill>
                  <a:schemeClr val="lt1"/>
                </a:solidFill>
                <a:latin typeface="Gill Sans"/>
                <a:ea typeface="Gill Sans"/>
                <a:cs typeface="Gill Sans"/>
                <a:sym typeface="Gill Sans"/>
              </a:defRPr>
            </a:lvl1pPr>
            <a:lvl2pPr lvl="1" indent="0" rtl="0">
              <a:spcBef>
                <a:spcPts val="0"/>
              </a:spcBef>
              <a:spcAft>
                <a:spcPts val="0"/>
              </a:spcAft>
              <a:buSzPts val="1400"/>
              <a:buFont typeface="Gill Sans"/>
              <a:buNone/>
              <a:defRPr sz="1800">
                <a:latin typeface="Gill Sans"/>
                <a:ea typeface="Gill Sans"/>
                <a:cs typeface="Gill Sans"/>
                <a:sym typeface="Gill Sans"/>
              </a:defRPr>
            </a:lvl2pPr>
            <a:lvl3pPr lvl="2" indent="0" rtl="0">
              <a:spcBef>
                <a:spcPts val="0"/>
              </a:spcBef>
              <a:spcAft>
                <a:spcPts val="0"/>
              </a:spcAft>
              <a:buSzPts val="1400"/>
              <a:buFont typeface="Gill Sans"/>
              <a:buNone/>
              <a:defRPr sz="1800">
                <a:latin typeface="Gill Sans"/>
                <a:ea typeface="Gill Sans"/>
                <a:cs typeface="Gill Sans"/>
                <a:sym typeface="Gill Sans"/>
              </a:defRPr>
            </a:lvl3pPr>
            <a:lvl4pPr lvl="3" indent="0" rtl="0">
              <a:spcBef>
                <a:spcPts val="0"/>
              </a:spcBef>
              <a:spcAft>
                <a:spcPts val="0"/>
              </a:spcAft>
              <a:buSzPts val="1400"/>
              <a:buFont typeface="Gill Sans"/>
              <a:buNone/>
              <a:defRPr sz="1800">
                <a:latin typeface="Gill Sans"/>
                <a:ea typeface="Gill Sans"/>
                <a:cs typeface="Gill Sans"/>
                <a:sym typeface="Gill Sans"/>
              </a:defRPr>
            </a:lvl4pPr>
            <a:lvl5pPr lvl="4" indent="0" rtl="0">
              <a:spcBef>
                <a:spcPts val="0"/>
              </a:spcBef>
              <a:spcAft>
                <a:spcPts val="0"/>
              </a:spcAft>
              <a:buSzPts val="1400"/>
              <a:buFont typeface="Gill Sans"/>
              <a:buNone/>
              <a:defRPr sz="1800">
                <a:latin typeface="Gill Sans"/>
                <a:ea typeface="Gill Sans"/>
                <a:cs typeface="Gill Sans"/>
                <a:sym typeface="Gill Sans"/>
              </a:defRPr>
            </a:lvl5pPr>
            <a:lvl6pPr lvl="5" indent="0" rtl="0">
              <a:spcBef>
                <a:spcPts val="0"/>
              </a:spcBef>
              <a:spcAft>
                <a:spcPts val="0"/>
              </a:spcAft>
              <a:buSzPts val="1400"/>
              <a:buFont typeface="Gill Sans"/>
              <a:buNone/>
              <a:defRPr sz="1800">
                <a:latin typeface="Gill Sans"/>
                <a:ea typeface="Gill Sans"/>
                <a:cs typeface="Gill Sans"/>
                <a:sym typeface="Gill Sans"/>
              </a:defRPr>
            </a:lvl6pPr>
            <a:lvl7pPr lvl="6" indent="0" rtl="0">
              <a:spcBef>
                <a:spcPts val="0"/>
              </a:spcBef>
              <a:spcAft>
                <a:spcPts val="0"/>
              </a:spcAft>
              <a:buSzPts val="1400"/>
              <a:buFont typeface="Gill Sans"/>
              <a:buNone/>
              <a:defRPr sz="1800">
                <a:latin typeface="Gill Sans"/>
                <a:ea typeface="Gill Sans"/>
                <a:cs typeface="Gill Sans"/>
                <a:sym typeface="Gill Sans"/>
              </a:defRPr>
            </a:lvl7pPr>
            <a:lvl8pPr lvl="7" indent="0" rtl="0">
              <a:spcBef>
                <a:spcPts val="0"/>
              </a:spcBef>
              <a:spcAft>
                <a:spcPts val="0"/>
              </a:spcAft>
              <a:buSzPts val="1400"/>
              <a:buFont typeface="Gill Sans"/>
              <a:buNone/>
              <a:defRPr sz="1800">
                <a:latin typeface="Gill Sans"/>
                <a:ea typeface="Gill Sans"/>
                <a:cs typeface="Gill Sans"/>
                <a:sym typeface="Gill Sans"/>
              </a:defRPr>
            </a:lvl8pPr>
            <a:lvl9pPr lvl="8" indent="0" rtl="0">
              <a:spcBef>
                <a:spcPts val="0"/>
              </a:spcBef>
              <a:spcAft>
                <a:spcPts val="0"/>
              </a:spcAft>
              <a:buSzPts val="1400"/>
              <a:buFont typeface="Gill Sans"/>
              <a:buNone/>
              <a:defRPr sz="1800">
                <a:latin typeface="Gill Sans"/>
                <a:ea typeface="Gill Sans"/>
                <a:cs typeface="Gill Sans"/>
                <a:sym typeface="Gill Sans"/>
              </a:defRPr>
            </a:lvl9pPr>
          </a:lstStyle>
          <a:p>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Blue/White Title + Left Photo 1 1 1 1">
  <p:cSld name="Blue/White Title + Left Photo_1_1_1_1">
    <p:bg>
      <p:bgPr>
        <a:solidFill>
          <a:schemeClr val="lt1"/>
        </a:solidFill>
        <a:effectLst/>
      </p:bgPr>
    </p:bg>
    <p:spTree>
      <p:nvGrpSpPr>
        <p:cNvPr id="1" name="Shape 219"/>
        <p:cNvGrpSpPr/>
        <p:nvPr/>
      </p:nvGrpSpPr>
      <p:grpSpPr>
        <a:xfrm>
          <a:off x="0" y="0"/>
          <a:ext cx="0" cy="0"/>
          <a:chOff x="0" y="0"/>
          <a:chExt cx="0" cy="0"/>
        </a:xfrm>
      </p:grpSpPr>
      <p:sp>
        <p:nvSpPr>
          <p:cNvPr id="220" name="Google Shape;220;p38"/>
          <p:cNvSpPr txBox="1">
            <a:spLocks noGrp="1"/>
          </p:cNvSpPr>
          <p:nvPr>
            <p:ph type="sldNum" idx="12"/>
          </p:nvPr>
        </p:nvSpPr>
        <p:spPr>
          <a:xfrm>
            <a:off x="6858000" y="4890700"/>
            <a:ext cx="2133600" cy="138600"/>
          </a:xfrm>
          <a:prstGeom prst="rect">
            <a:avLst/>
          </a:prstGeom>
          <a:noFill/>
          <a:ln>
            <a:noFill/>
          </a:ln>
        </p:spPr>
        <p:txBody>
          <a:bodyPr spcFirstLastPara="1" wrap="square" lIns="91175" tIns="45575" rIns="91175" bIns="45575" anchor="ctr" anchorCtr="0">
            <a:noAutofit/>
          </a:bodyPr>
          <a:lstStyle>
            <a:lvl1pPr marL="0" marR="0" lvl="0" indent="0" algn="r" rtl="0">
              <a:spcBef>
                <a:spcPts val="0"/>
              </a:spcBef>
              <a:buNone/>
              <a:defRPr sz="600" b="0" i="0" u="none" strike="noStrike" cap="none">
                <a:solidFill>
                  <a:srgbClr val="6C6463"/>
                </a:solidFill>
                <a:latin typeface="Cabin"/>
                <a:ea typeface="Cabin"/>
                <a:cs typeface="Cabin"/>
                <a:sym typeface="Cabin"/>
              </a:defRPr>
            </a:lvl1pPr>
            <a:lvl2pPr marL="0" marR="0" lvl="1" indent="0" algn="r" rtl="0">
              <a:spcBef>
                <a:spcPts val="0"/>
              </a:spcBef>
              <a:buNone/>
              <a:defRPr sz="600" b="0" i="0" u="none" strike="noStrike" cap="none">
                <a:solidFill>
                  <a:srgbClr val="6C6463"/>
                </a:solidFill>
                <a:latin typeface="Cabin"/>
                <a:ea typeface="Cabin"/>
                <a:cs typeface="Cabin"/>
                <a:sym typeface="Cabin"/>
              </a:defRPr>
            </a:lvl2pPr>
            <a:lvl3pPr marL="0" marR="0" lvl="2" indent="0" algn="r" rtl="0">
              <a:spcBef>
                <a:spcPts val="0"/>
              </a:spcBef>
              <a:buNone/>
              <a:defRPr sz="600" b="0" i="0" u="none" strike="noStrike" cap="none">
                <a:solidFill>
                  <a:srgbClr val="6C6463"/>
                </a:solidFill>
                <a:latin typeface="Cabin"/>
                <a:ea typeface="Cabin"/>
                <a:cs typeface="Cabin"/>
                <a:sym typeface="Cabin"/>
              </a:defRPr>
            </a:lvl3pPr>
            <a:lvl4pPr marL="0" marR="0" lvl="3" indent="0" algn="r" rtl="0">
              <a:spcBef>
                <a:spcPts val="0"/>
              </a:spcBef>
              <a:buNone/>
              <a:defRPr sz="600" b="0" i="0" u="none" strike="noStrike" cap="none">
                <a:solidFill>
                  <a:srgbClr val="6C6463"/>
                </a:solidFill>
                <a:latin typeface="Cabin"/>
                <a:ea typeface="Cabin"/>
                <a:cs typeface="Cabin"/>
                <a:sym typeface="Cabin"/>
              </a:defRPr>
            </a:lvl4pPr>
            <a:lvl5pPr marL="0" marR="0" lvl="4" indent="0" algn="r" rtl="0">
              <a:spcBef>
                <a:spcPts val="0"/>
              </a:spcBef>
              <a:buNone/>
              <a:defRPr sz="600" b="0" i="0" u="none" strike="noStrike" cap="none">
                <a:solidFill>
                  <a:srgbClr val="6C6463"/>
                </a:solidFill>
                <a:latin typeface="Cabin"/>
                <a:ea typeface="Cabin"/>
                <a:cs typeface="Cabin"/>
                <a:sym typeface="Cabin"/>
              </a:defRPr>
            </a:lvl5pPr>
            <a:lvl6pPr marL="0" marR="0" lvl="5" indent="0" algn="r" rtl="0">
              <a:spcBef>
                <a:spcPts val="0"/>
              </a:spcBef>
              <a:buNone/>
              <a:defRPr sz="600" b="0" i="0" u="none" strike="noStrike" cap="none">
                <a:solidFill>
                  <a:srgbClr val="6C6463"/>
                </a:solidFill>
                <a:latin typeface="Cabin"/>
                <a:ea typeface="Cabin"/>
                <a:cs typeface="Cabin"/>
                <a:sym typeface="Cabin"/>
              </a:defRPr>
            </a:lvl6pPr>
            <a:lvl7pPr marL="0" marR="0" lvl="6" indent="0" algn="r" rtl="0">
              <a:spcBef>
                <a:spcPts val="0"/>
              </a:spcBef>
              <a:buNone/>
              <a:defRPr sz="600" b="0" i="0" u="none" strike="noStrike" cap="none">
                <a:solidFill>
                  <a:srgbClr val="6C6463"/>
                </a:solidFill>
                <a:latin typeface="Cabin"/>
                <a:ea typeface="Cabin"/>
                <a:cs typeface="Cabin"/>
                <a:sym typeface="Cabin"/>
              </a:defRPr>
            </a:lvl7pPr>
            <a:lvl8pPr marL="0" marR="0" lvl="7" indent="0" algn="r" rtl="0">
              <a:spcBef>
                <a:spcPts val="0"/>
              </a:spcBef>
              <a:buNone/>
              <a:defRPr sz="600" b="0" i="0" u="none" strike="noStrike" cap="none">
                <a:solidFill>
                  <a:srgbClr val="6C6463"/>
                </a:solidFill>
                <a:latin typeface="Cabin"/>
                <a:ea typeface="Cabin"/>
                <a:cs typeface="Cabin"/>
                <a:sym typeface="Cabin"/>
              </a:defRPr>
            </a:lvl8pPr>
            <a:lvl9pPr marL="0" marR="0" lvl="8" indent="0" algn="r" rtl="0">
              <a:spcBef>
                <a:spcPts val="0"/>
              </a:spcBef>
              <a:buNone/>
              <a:defRPr sz="600" b="0" i="0" u="none" strike="noStrike" cap="none">
                <a:solidFill>
                  <a:srgbClr val="6C6463"/>
                </a:solidFill>
                <a:latin typeface="Cabin"/>
                <a:ea typeface="Cabin"/>
                <a:cs typeface="Cabin"/>
                <a:sym typeface="Cabin"/>
              </a:defRPr>
            </a:lvl9pPr>
          </a:lstStyle>
          <a:p>
            <a:pPr marL="0" lvl="0" indent="0" algn="r" rtl="0">
              <a:spcBef>
                <a:spcPts val="0"/>
              </a:spcBef>
              <a:spcAft>
                <a:spcPts val="0"/>
              </a:spcAft>
              <a:buNone/>
            </a:pPr>
            <a:fld id="{00000000-1234-1234-1234-123412341234}" type="slidenum">
              <a:rPr lang="en"/>
              <a:t>‹#›</a:t>
            </a:fld>
            <a:endParaRPr/>
          </a:p>
        </p:txBody>
      </p:sp>
      <p:sp>
        <p:nvSpPr>
          <p:cNvPr id="221" name="Google Shape;221;p38"/>
          <p:cNvSpPr txBox="1">
            <a:spLocks noGrp="1"/>
          </p:cNvSpPr>
          <p:nvPr>
            <p:ph type="body" idx="1"/>
          </p:nvPr>
        </p:nvSpPr>
        <p:spPr>
          <a:xfrm>
            <a:off x="686104" y="1200150"/>
            <a:ext cx="2514300" cy="3429000"/>
          </a:xfrm>
          <a:prstGeom prst="rect">
            <a:avLst/>
          </a:prstGeom>
          <a:noFill/>
          <a:ln>
            <a:noFill/>
          </a:ln>
        </p:spPr>
        <p:txBody>
          <a:bodyPr spcFirstLastPara="1" wrap="square" lIns="91175" tIns="91175" rIns="91175" bIns="91175" anchor="t" anchorCtr="0">
            <a:noAutofit/>
          </a:bodyPr>
          <a:lstStyle>
            <a:lvl1pPr marL="457200" marR="0" lvl="0" indent="-355600" algn="l" rtl="0">
              <a:spcBef>
                <a:spcPts val="0"/>
              </a:spcBef>
              <a:spcAft>
                <a:spcPts val="0"/>
              </a:spcAft>
              <a:buClr>
                <a:schemeClr val="dk1"/>
              </a:buClr>
              <a:buSzPts val="2000"/>
              <a:buChar char="•"/>
              <a:defRPr sz="2000" i="0" u="none" strike="noStrike" cap="none">
                <a:solidFill>
                  <a:schemeClr val="dk1"/>
                </a:solidFill>
              </a:defRPr>
            </a:lvl1pPr>
            <a:lvl2pPr marL="914400" marR="0" lvl="1" indent="-342900" algn="l" rtl="0">
              <a:spcBef>
                <a:spcPts val="1200"/>
              </a:spcBef>
              <a:spcAft>
                <a:spcPts val="0"/>
              </a:spcAft>
              <a:buClr>
                <a:schemeClr val="dk1"/>
              </a:buClr>
              <a:buSzPts val="1800"/>
              <a:buChar char="–"/>
              <a:defRPr sz="1800" i="0" u="none" strike="noStrike" cap="none">
                <a:solidFill>
                  <a:schemeClr val="dk1"/>
                </a:solidFill>
              </a:defRPr>
            </a:lvl2pPr>
            <a:lvl3pPr marL="1371600" marR="0" lvl="2" indent="-330200" algn="l" rtl="0">
              <a:spcBef>
                <a:spcPts val="1200"/>
              </a:spcBef>
              <a:spcAft>
                <a:spcPts val="0"/>
              </a:spcAft>
              <a:buClr>
                <a:schemeClr val="dk1"/>
              </a:buClr>
              <a:buSzPts val="1600"/>
              <a:buChar char="•"/>
              <a:defRPr sz="1600" i="0" u="none" strike="noStrike" cap="none">
                <a:solidFill>
                  <a:schemeClr val="dk1"/>
                </a:solidFill>
              </a:defRPr>
            </a:lvl3pPr>
            <a:lvl4pPr marL="1828800" marR="0" lvl="3" indent="-317500" algn="l" rtl="0">
              <a:spcBef>
                <a:spcPts val="300"/>
              </a:spcBef>
              <a:spcAft>
                <a:spcPts val="0"/>
              </a:spcAft>
              <a:buClr>
                <a:schemeClr val="dk1"/>
              </a:buClr>
              <a:buSzPts val="1400"/>
              <a:buChar char="–"/>
              <a:defRPr sz="1400" i="0" u="none" strike="noStrike" cap="none">
                <a:solidFill>
                  <a:schemeClr val="dk1"/>
                </a:solidFill>
              </a:defRPr>
            </a:lvl4pPr>
            <a:lvl5pPr marL="2286000" marR="0" lvl="4" indent="-330200" algn="l" rtl="0">
              <a:spcBef>
                <a:spcPts val="300"/>
              </a:spcBef>
              <a:spcAft>
                <a:spcPts val="0"/>
              </a:spcAft>
              <a:buClr>
                <a:schemeClr val="dk1"/>
              </a:buClr>
              <a:buSzPts val="1600"/>
              <a:buChar char="»"/>
              <a:defRPr sz="1600" i="0" u="none" strike="noStrike" cap="none">
                <a:solidFill>
                  <a:schemeClr val="dk1"/>
                </a:solidFill>
              </a:defRPr>
            </a:lvl5pPr>
            <a:lvl6pPr marL="2743200" marR="0" lvl="5" indent="-342900" algn="l" rtl="0">
              <a:spcBef>
                <a:spcPts val="400"/>
              </a:spcBef>
              <a:spcAft>
                <a:spcPts val="0"/>
              </a:spcAft>
              <a:buSzPts val="1800"/>
              <a:buChar char="•"/>
              <a:defRPr sz="1800" i="0" u="none" strike="noStrike" cap="none"/>
            </a:lvl6pPr>
            <a:lvl7pPr marL="3200400" marR="0" lvl="6" indent="-342900" algn="l" rtl="0">
              <a:spcBef>
                <a:spcPts val="400"/>
              </a:spcBef>
              <a:spcAft>
                <a:spcPts val="0"/>
              </a:spcAft>
              <a:buSzPts val="1800"/>
              <a:buChar char="•"/>
              <a:defRPr sz="1800" i="0" u="none" strike="noStrike" cap="none"/>
            </a:lvl7pPr>
            <a:lvl8pPr marL="3657600" marR="0" lvl="7" indent="-342900" algn="l" rtl="0">
              <a:spcBef>
                <a:spcPts val="400"/>
              </a:spcBef>
              <a:spcAft>
                <a:spcPts val="0"/>
              </a:spcAft>
              <a:buSzPts val="1800"/>
              <a:buChar char="•"/>
              <a:defRPr sz="1800" i="0" u="none" strike="noStrike" cap="none"/>
            </a:lvl8pPr>
            <a:lvl9pPr marL="4114800" marR="0" lvl="8" indent="-342900" algn="l" rtl="0">
              <a:spcBef>
                <a:spcPts val="400"/>
              </a:spcBef>
              <a:spcAft>
                <a:spcPts val="0"/>
              </a:spcAft>
              <a:buSzPts val="1800"/>
              <a:buChar char="•"/>
              <a:defRPr sz="1800" i="0" u="none" strike="noStrike" cap="none"/>
            </a:lvl9pPr>
          </a:lstStyle>
          <a:p>
            <a:endParaRPr/>
          </a:p>
        </p:txBody>
      </p:sp>
      <p:sp>
        <p:nvSpPr>
          <p:cNvPr id="222" name="Google Shape;222;p38"/>
          <p:cNvSpPr txBox="1">
            <a:spLocks noGrp="1"/>
          </p:cNvSpPr>
          <p:nvPr>
            <p:ph type="body" idx="2"/>
          </p:nvPr>
        </p:nvSpPr>
        <p:spPr>
          <a:xfrm>
            <a:off x="5943600" y="1200150"/>
            <a:ext cx="2514900" cy="3429000"/>
          </a:xfrm>
          <a:prstGeom prst="rect">
            <a:avLst/>
          </a:prstGeom>
          <a:noFill/>
          <a:ln>
            <a:noFill/>
          </a:ln>
        </p:spPr>
        <p:txBody>
          <a:bodyPr spcFirstLastPara="1" wrap="square" lIns="91175" tIns="91175" rIns="91175" bIns="91175" anchor="t" anchorCtr="0">
            <a:noAutofit/>
          </a:bodyPr>
          <a:lstStyle>
            <a:lvl1pPr marL="457200" marR="0" lvl="0" indent="-355600" algn="l" rtl="0">
              <a:spcBef>
                <a:spcPts val="0"/>
              </a:spcBef>
              <a:spcAft>
                <a:spcPts val="0"/>
              </a:spcAft>
              <a:buClr>
                <a:schemeClr val="dk1"/>
              </a:buClr>
              <a:buSzPts val="2000"/>
              <a:buChar char="•"/>
              <a:defRPr sz="2000" i="0" u="none" strike="noStrike" cap="none">
                <a:solidFill>
                  <a:schemeClr val="dk1"/>
                </a:solidFill>
              </a:defRPr>
            </a:lvl1pPr>
            <a:lvl2pPr marL="914400" marR="0" lvl="1" indent="-342900" algn="l" rtl="0">
              <a:spcBef>
                <a:spcPts val="1200"/>
              </a:spcBef>
              <a:spcAft>
                <a:spcPts val="0"/>
              </a:spcAft>
              <a:buClr>
                <a:schemeClr val="dk1"/>
              </a:buClr>
              <a:buSzPts val="1800"/>
              <a:buChar char="–"/>
              <a:defRPr sz="1800" i="0" u="none" strike="noStrike" cap="none">
                <a:solidFill>
                  <a:schemeClr val="dk1"/>
                </a:solidFill>
              </a:defRPr>
            </a:lvl2pPr>
            <a:lvl3pPr marL="1371600" marR="0" lvl="2" indent="-330200" algn="l" rtl="0">
              <a:spcBef>
                <a:spcPts val="1200"/>
              </a:spcBef>
              <a:spcAft>
                <a:spcPts val="0"/>
              </a:spcAft>
              <a:buClr>
                <a:schemeClr val="dk1"/>
              </a:buClr>
              <a:buSzPts val="1600"/>
              <a:buChar char="•"/>
              <a:defRPr sz="1600" i="0" u="none" strike="noStrike" cap="none">
                <a:solidFill>
                  <a:schemeClr val="dk1"/>
                </a:solidFill>
              </a:defRPr>
            </a:lvl3pPr>
            <a:lvl4pPr marL="1828800" marR="0" lvl="3" indent="-317500" algn="l" rtl="0">
              <a:spcBef>
                <a:spcPts val="300"/>
              </a:spcBef>
              <a:spcAft>
                <a:spcPts val="0"/>
              </a:spcAft>
              <a:buClr>
                <a:schemeClr val="dk1"/>
              </a:buClr>
              <a:buSzPts val="1400"/>
              <a:buChar char="–"/>
              <a:defRPr sz="1400" i="0" u="none" strike="noStrike" cap="none">
                <a:solidFill>
                  <a:schemeClr val="dk1"/>
                </a:solidFill>
              </a:defRPr>
            </a:lvl4pPr>
            <a:lvl5pPr marL="2286000" marR="0" lvl="4" indent="-330200" algn="l" rtl="0">
              <a:spcBef>
                <a:spcPts val="300"/>
              </a:spcBef>
              <a:spcAft>
                <a:spcPts val="0"/>
              </a:spcAft>
              <a:buClr>
                <a:schemeClr val="dk1"/>
              </a:buClr>
              <a:buSzPts val="1600"/>
              <a:buChar char="»"/>
              <a:defRPr sz="1600" i="0" u="none" strike="noStrike" cap="none">
                <a:solidFill>
                  <a:schemeClr val="dk1"/>
                </a:solidFill>
              </a:defRPr>
            </a:lvl5pPr>
            <a:lvl6pPr marL="2743200" marR="0" lvl="5" indent="-342900" algn="l" rtl="0">
              <a:spcBef>
                <a:spcPts val="400"/>
              </a:spcBef>
              <a:spcAft>
                <a:spcPts val="0"/>
              </a:spcAft>
              <a:buSzPts val="1800"/>
              <a:buChar char="•"/>
              <a:defRPr sz="1800" i="0" u="none" strike="noStrike" cap="none"/>
            </a:lvl6pPr>
            <a:lvl7pPr marL="3200400" marR="0" lvl="6" indent="-342900" algn="l" rtl="0">
              <a:spcBef>
                <a:spcPts val="400"/>
              </a:spcBef>
              <a:spcAft>
                <a:spcPts val="0"/>
              </a:spcAft>
              <a:buSzPts val="1800"/>
              <a:buChar char="•"/>
              <a:defRPr sz="1800" i="0" u="none" strike="noStrike" cap="none"/>
            </a:lvl7pPr>
            <a:lvl8pPr marL="3657600" marR="0" lvl="7" indent="-342900" algn="l" rtl="0">
              <a:spcBef>
                <a:spcPts val="400"/>
              </a:spcBef>
              <a:spcAft>
                <a:spcPts val="0"/>
              </a:spcAft>
              <a:buSzPts val="1800"/>
              <a:buChar char="•"/>
              <a:defRPr sz="1800" i="0" u="none" strike="noStrike" cap="none"/>
            </a:lvl8pPr>
            <a:lvl9pPr marL="4114800" marR="0" lvl="8" indent="-342900" algn="l" rtl="0">
              <a:spcBef>
                <a:spcPts val="400"/>
              </a:spcBef>
              <a:spcAft>
                <a:spcPts val="0"/>
              </a:spcAft>
              <a:buSzPts val="1800"/>
              <a:buChar char="•"/>
              <a:defRPr sz="1800" i="0" u="none" strike="noStrike" cap="none"/>
            </a:lvl9pPr>
          </a:lstStyle>
          <a:p>
            <a:endParaRPr/>
          </a:p>
        </p:txBody>
      </p:sp>
      <p:sp>
        <p:nvSpPr>
          <p:cNvPr id="223" name="Google Shape;223;p38"/>
          <p:cNvSpPr txBox="1">
            <a:spLocks noGrp="1"/>
          </p:cNvSpPr>
          <p:nvPr>
            <p:ph type="body" idx="3"/>
          </p:nvPr>
        </p:nvSpPr>
        <p:spPr>
          <a:xfrm>
            <a:off x="3314548" y="1200150"/>
            <a:ext cx="2514900" cy="3429000"/>
          </a:xfrm>
          <a:prstGeom prst="rect">
            <a:avLst/>
          </a:prstGeom>
          <a:noFill/>
          <a:ln>
            <a:noFill/>
          </a:ln>
        </p:spPr>
        <p:txBody>
          <a:bodyPr spcFirstLastPara="1" wrap="square" lIns="91175" tIns="91175" rIns="91175" bIns="91175" anchor="t" anchorCtr="0">
            <a:noAutofit/>
          </a:bodyPr>
          <a:lstStyle>
            <a:lvl1pPr marL="457200" marR="0" lvl="0" indent="-355600" algn="l" rtl="0">
              <a:spcBef>
                <a:spcPts val="0"/>
              </a:spcBef>
              <a:spcAft>
                <a:spcPts val="0"/>
              </a:spcAft>
              <a:buClr>
                <a:schemeClr val="dk1"/>
              </a:buClr>
              <a:buSzPts val="2000"/>
              <a:buChar char="•"/>
              <a:defRPr sz="2000" i="0" u="none" strike="noStrike" cap="none">
                <a:solidFill>
                  <a:schemeClr val="dk1"/>
                </a:solidFill>
              </a:defRPr>
            </a:lvl1pPr>
            <a:lvl2pPr marL="914400" marR="0" lvl="1" indent="-342900" algn="l" rtl="0">
              <a:spcBef>
                <a:spcPts val="1200"/>
              </a:spcBef>
              <a:spcAft>
                <a:spcPts val="0"/>
              </a:spcAft>
              <a:buClr>
                <a:schemeClr val="dk1"/>
              </a:buClr>
              <a:buSzPts val="1800"/>
              <a:buChar char="–"/>
              <a:defRPr sz="1800" i="0" u="none" strike="noStrike" cap="none">
                <a:solidFill>
                  <a:schemeClr val="dk1"/>
                </a:solidFill>
              </a:defRPr>
            </a:lvl2pPr>
            <a:lvl3pPr marL="1371600" marR="0" lvl="2" indent="-330200" algn="l" rtl="0">
              <a:spcBef>
                <a:spcPts val="1200"/>
              </a:spcBef>
              <a:spcAft>
                <a:spcPts val="0"/>
              </a:spcAft>
              <a:buClr>
                <a:schemeClr val="dk1"/>
              </a:buClr>
              <a:buSzPts val="1600"/>
              <a:buChar char="•"/>
              <a:defRPr sz="1600" i="0" u="none" strike="noStrike" cap="none">
                <a:solidFill>
                  <a:schemeClr val="dk1"/>
                </a:solidFill>
              </a:defRPr>
            </a:lvl3pPr>
            <a:lvl4pPr marL="1828800" marR="0" lvl="3" indent="-317500" algn="l" rtl="0">
              <a:spcBef>
                <a:spcPts val="300"/>
              </a:spcBef>
              <a:spcAft>
                <a:spcPts val="0"/>
              </a:spcAft>
              <a:buClr>
                <a:schemeClr val="dk1"/>
              </a:buClr>
              <a:buSzPts val="1400"/>
              <a:buChar char="–"/>
              <a:defRPr sz="1400" i="0" u="none" strike="noStrike" cap="none">
                <a:solidFill>
                  <a:schemeClr val="dk1"/>
                </a:solidFill>
              </a:defRPr>
            </a:lvl4pPr>
            <a:lvl5pPr marL="2286000" marR="0" lvl="4" indent="-330200" algn="l" rtl="0">
              <a:spcBef>
                <a:spcPts val="300"/>
              </a:spcBef>
              <a:spcAft>
                <a:spcPts val="0"/>
              </a:spcAft>
              <a:buClr>
                <a:schemeClr val="dk1"/>
              </a:buClr>
              <a:buSzPts val="1600"/>
              <a:buChar char="»"/>
              <a:defRPr sz="1600" i="0" u="none" strike="noStrike" cap="none">
                <a:solidFill>
                  <a:schemeClr val="dk1"/>
                </a:solidFill>
              </a:defRPr>
            </a:lvl5pPr>
            <a:lvl6pPr marL="2743200" marR="0" lvl="5" indent="-342900" algn="l" rtl="0">
              <a:spcBef>
                <a:spcPts val="400"/>
              </a:spcBef>
              <a:spcAft>
                <a:spcPts val="0"/>
              </a:spcAft>
              <a:buSzPts val="1800"/>
              <a:buChar char="•"/>
              <a:defRPr sz="1800" i="0" u="none" strike="noStrike" cap="none"/>
            </a:lvl6pPr>
            <a:lvl7pPr marL="3200400" marR="0" lvl="6" indent="-342900" algn="l" rtl="0">
              <a:spcBef>
                <a:spcPts val="400"/>
              </a:spcBef>
              <a:spcAft>
                <a:spcPts val="0"/>
              </a:spcAft>
              <a:buSzPts val="1800"/>
              <a:buChar char="•"/>
              <a:defRPr sz="1800" i="0" u="none" strike="noStrike" cap="none"/>
            </a:lvl7pPr>
            <a:lvl8pPr marL="3657600" marR="0" lvl="7" indent="-342900" algn="l" rtl="0">
              <a:spcBef>
                <a:spcPts val="400"/>
              </a:spcBef>
              <a:spcAft>
                <a:spcPts val="0"/>
              </a:spcAft>
              <a:buSzPts val="1800"/>
              <a:buChar char="•"/>
              <a:defRPr sz="1800" i="0" u="none" strike="noStrike" cap="none"/>
            </a:lvl8pPr>
            <a:lvl9pPr marL="4114800" marR="0" lvl="8" indent="-342900" algn="l" rtl="0">
              <a:spcBef>
                <a:spcPts val="400"/>
              </a:spcBef>
              <a:spcAft>
                <a:spcPts val="0"/>
              </a:spcAft>
              <a:buSzPts val="1800"/>
              <a:buChar char="•"/>
              <a:defRPr sz="1800" i="0" u="none" strike="noStrike" cap="none"/>
            </a:lvl9pPr>
          </a:lstStyle>
          <a:p>
            <a:endParaRPr/>
          </a:p>
        </p:txBody>
      </p:sp>
      <p:sp>
        <p:nvSpPr>
          <p:cNvPr id="224" name="Google Shape;224;p38"/>
          <p:cNvSpPr txBox="1">
            <a:spLocks noGrp="1"/>
          </p:cNvSpPr>
          <p:nvPr>
            <p:ph type="title"/>
          </p:nvPr>
        </p:nvSpPr>
        <p:spPr>
          <a:xfrm>
            <a:off x="152400" y="176459"/>
            <a:ext cx="8839200" cy="665700"/>
          </a:xfrm>
          <a:prstGeom prst="rect">
            <a:avLst/>
          </a:prstGeom>
          <a:solidFill>
            <a:schemeClr val="accent6"/>
          </a:solidFill>
          <a:ln>
            <a:noFill/>
          </a:ln>
        </p:spPr>
        <p:txBody>
          <a:bodyPr spcFirstLastPara="1" wrap="square" lIns="91175" tIns="91175" rIns="91175" bIns="91175" anchor="b" anchorCtr="0">
            <a:noAutofit/>
          </a:bodyPr>
          <a:lstStyle>
            <a:lvl1pPr marL="0" marR="0" lvl="0" indent="0" algn="l" rtl="0">
              <a:spcBef>
                <a:spcPts val="0"/>
              </a:spcBef>
              <a:spcAft>
                <a:spcPts val="0"/>
              </a:spcAft>
              <a:buClr>
                <a:schemeClr val="lt1"/>
              </a:buClr>
              <a:buSzPts val="1400"/>
              <a:buFont typeface="Gill Sans"/>
              <a:buNone/>
              <a:defRPr sz="2800" i="0" u="none" strike="noStrike" cap="none">
                <a:solidFill>
                  <a:schemeClr val="lt1"/>
                </a:solidFill>
                <a:latin typeface="Gill Sans"/>
                <a:ea typeface="Gill Sans"/>
                <a:cs typeface="Gill Sans"/>
                <a:sym typeface="Gill Sans"/>
              </a:defRPr>
            </a:lvl1pPr>
            <a:lvl2pPr lvl="1" indent="0" rtl="0">
              <a:spcBef>
                <a:spcPts val="0"/>
              </a:spcBef>
              <a:spcAft>
                <a:spcPts val="0"/>
              </a:spcAft>
              <a:buSzPts val="1400"/>
              <a:buFont typeface="Gill Sans"/>
              <a:buNone/>
              <a:defRPr sz="1800">
                <a:latin typeface="Gill Sans"/>
                <a:ea typeface="Gill Sans"/>
                <a:cs typeface="Gill Sans"/>
                <a:sym typeface="Gill Sans"/>
              </a:defRPr>
            </a:lvl2pPr>
            <a:lvl3pPr lvl="2" indent="0" rtl="0">
              <a:spcBef>
                <a:spcPts val="0"/>
              </a:spcBef>
              <a:spcAft>
                <a:spcPts val="0"/>
              </a:spcAft>
              <a:buSzPts val="1400"/>
              <a:buFont typeface="Gill Sans"/>
              <a:buNone/>
              <a:defRPr sz="1800">
                <a:latin typeface="Gill Sans"/>
                <a:ea typeface="Gill Sans"/>
                <a:cs typeface="Gill Sans"/>
                <a:sym typeface="Gill Sans"/>
              </a:defRPr>
            </a:lvl3pPr>
            <a:lvl4pPr lvl="3" indent="0" rtl="0">
              <a:spcBef>
                <a:spcPts val="0"/>
              </a:spcBef>
              <a:spcAft>
                <a:spcPts val="0"/>
              </a:spcAft>
              <a:buSzPts val="1400"/>
              <a:buFont typeface="Gill Sans"/>
              <a:buNone/>
              <a:defRPr sz="1800">
                <a:latin typeface="Gill Sans"/>
                <a:ea typeface="Gill Sans"/>
                <a:cs typeface="Gill Sans"/>
                <a:sym typeface="Gill Sans"/>
              </a:defRPr>
            </a:lvl4pPr>
            <a:lvl5pPr lvl="4" indent="0" rtl="0">
              <a:spcBef>
                <a:spcPts val="0"/>
              </a:spcBef>
              <a:spcAft>
                <a:spcPts val="0"/>
              </a:spcAft>
              <a:buSzPts val="1400"/>
              <a:buFont typeface="Gill Sans"/>
              <a:buNone/>
              <a:defRPr sz="1800">
                <a:latin typeface="Gill Sans"/>
                <a:ea typeface="Gill Sans"/>
                <a:cs typeface="Gill Sans"/>
                <a:sym typeface="Gill Sans"/>
              </a:defRPr>
            </a:lvl5pPr>
            <a:lvl6pPr lvl="5" indent="0" rtl="0">
              <a:spcBef>
                <a:spcPts val="0"/>
              </a:spcBef>
              <a:spcAft>
                <a:spcPts val="0"/>
              </a:spcAft>
              <a:buSzPts val="1400"/>
              <a:buFont typeface="Gill Sans"/>
              <a:buNone/>
              <a:defRPr sz="1800">
                <a:latin typeface="Gill Sans"/>
                <a:ea typeface="Gill Sans"/>
                <a:cs typeface="Gill Sans"/>
                <a:sym typeface="Gill Sans"/>
              </a:defRPr>
            </a:lvl6pPr>
            <a:lvl7pPr lvl="6" indent="0" rtl="0">
              <a:spcBef>
                <a:spcPts val="0"/>
              </a:spcBef>
              <a:spcAft>
                <a:spcPts val="0"/>
              </a:spcAft>
              <a:buSzPts val="1400"/>
              <a:buFont typeface="Gill Sans"/>
              <a:buNone/>
              <a:defRPr sz="1800">
                <a:latin typeface="Gill Sans"/>
                <a:ea typeface="Gill Sans"/>
                <a:cs typeface="Gill Sans"/>
                <a:sym typeface="Gill Sans"/>
              </a:defRPr>
            </a:lvl7pPr>
            <a:lvl8pPr lvl="7" indent="0" rtl="0">
              <a:spcBef>
                <a:spcPts val="0"/>
              </a:spcBef>
              <a:spcAft>
                <a:spcPts val="0"/>
              </a:spcAft>
              <a:buSzPts val="1400"/>
              <a:buFont typeface="Gill Sans"/>
              <a:buNone/>
              <a:defRPr sz="1800">
                <a:latin typeface="Gill Sans"/>
                <a:ea typeface="Gill Sans"/>
                <a:cs typeface="Gill Sans"/>
                <a:sym typeface="Gill Sans"/>
              </a:defRPr>
            </a:lvl8pPr>
            <a:lvl9pPr lvl="8" indent="0" rtl="0">
              <a:spcBef>
                <a:spcPts val="0"/>
              </a:spcBef>
              <a:spcAft>
                <a:spcPts val="0"/>
              </a:spcAft>
              <a:buSzPts val="1400"/>
              <a:buFont typeface="Gill Sans"/>
              <a:buNone/>
              <a:defRPr sz="1800">
                <a:latin typeface="Gill Sans"/>
                <a:ea typeface="Gill Sans"/>
                <a:cs typeface="Gill Sans"/>
                <a:sym typeface="Gill Sans"/>
              </a:defRPr>
            </a:lvl9pPr>
          </a:lstStyle>
          <a:p>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Blue/White Title + Left Photo 1 1 1 1 1">
  <p:cSld name="Blue/White Title + Left Photo_1_1_1_1_1">
    <p:bg>
      <p:bgPr>
        <a:solidFill>
          <a:schemeClr val="lt1"/>
        </a:solidFill>
        <a:effectLst/>
      </p:bgPr>
    </p:bg>
    <p:spTree>
      <p:nvGrpSpPr>
        <p:cNvPr id="1" name="Shape 225"/>
        <p:cNvGrpSpPr/>
        <p:nvPr/>
      </p:nvGrpSpPr>
      <p:grpSpPr>
        <a:xfrm>
          <a:off x="0" y="0"/>
          <a:ext cx="0" cy="0"/>
          <a:chOff x="0" y="0"/>
          <a:chExt cx="0" cy="0"/>
        </a:xfrm>
      </p:grpSpPr>
      <p:sp>
        <p:nvSpPr>
          <p:cNvPr id="226" name="Google Shape;226;p39"/>
          <p:cNvSpPr>
            <a:spLocks noGrp="1"/>
          </p:cNvSpPr>
          <p:nvPr>
            <p:ph type="pic" idx="2"/>
          </p:nvPr>
        </p:nvSpPr>
        <p:spPr>
          <a:xfrm>
            <a:off x="152400" y="2571749"/>
            <a:ext cx="8839200" cy="2421000"/>
          </a:xfrm>
          <a:prstGeom prst="rect">
            <a:avLst/>
          </a:prstGeom>
          <a:solidFill>
            <a:srgbClr val="E7E7E5"/>
          </a:solidFill>
          <a:ln>
            <a:noFill/>
          </a:ln>
        </p:spPr>
        <p:txBody>
          <a:bodyPr spcFirstLastPara="1" wrap="square" lIns="91175" tIns="91175" rIns="91175" bIns="91175" anchor="t" anchorCtr="0">
            <a:noAutofit/>
          </a:bodyPr>
          <a:lstStyle>
            <a:lvl1pPr marL="0" marR="0" lvl="0" indent="0" algn="l" rtl="0">
              <a:lnSpc>
                <a:spcPct val="100000"/>
              </a:lnSpc>
              <a:spcBef>
                <a:spcPts val="200"/>
              </a:spcBef>
              <a:spcAft>
                <a:spcPts val="0"/>
              </a:spcAft>
              <a:buClr>
                <a:srgbClr val="6C6463"/>
              </a:buClr>
              <a:buSzPts val="1400"/>
              <a:buFont typeface="Arial"/>
              <a:buNone/>
              <a:defRPr sz="1200" b="0" i="0" u="none" strike="noStrike" cap="none">
                <a:solidFill>
                  <a:srgbClr val="6C6463"/>
                </a:solidFill>
                <a:latin typeface="Cabin"/>
                <a:ea typeface="Cabin"/>
                <a:cs typeface="Cabin"/>
                <a:sym typeface="Cabin"/>
              </a:defRPr>
            </a:lvl1pPr>
            <a:lvl2pPr marL="685800" marR="0" lvl="1" indent="-241300" algn="l" rtl="0">
              <a:spcBef>
                <a:spcPts val="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2pPr>
            <a:lvl3pPr marL="914400" marR="0" lvl="2" indent="-241300" algn="l" rtl="0">
              <a:spcBef>
                <a:spcPts val="800"/>
              </a:spcBef>
              <a:spcAft>
                <a:spcPts val="0"/>
              </a:spcAft>
              <a:buClr>
                <a:srgbClr val="6C6463"/>
              </a:buClr>
              <a:buSzPts val="1800"/>
              <a:buFont typeface="Arial"/>
              <a:buChar char="•"/>
              <a:defRPr sz="1800" b="0" i="0" u="none" strike="noStrike" cap="none">
                <a:solidFill>
                  <a:srgbClr val="6C6463"/>
                </a:solidFill>
                <a:latin typeface="Cabin"/>
                <a:ea typeface="Cabin"/>
                <a:cs typeface="Cabin"/>
                <a:sym typeface="Cabin"/>
              </a:defRPr>
            </a:lvl3pPr>
            <a:lvl4pPr marL="1143000" marR="0" lvl="3" indent="-228600" algn="l" rtl="0">
              <a:spcBef>
                <a:spcPts val="30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4pPr>
            <a:lvl5pPr marL="1244600" marR="0" lvl="4" indent="-228600" algn="l" rtl="0">
              <a:spcBef>
                <a:spcPts val="300"/>
              </a:spcBef>
              <a:spcAft>
                <a:spcPts val="0"/>
              </a:spcAft>
              <a:buClr>
                <a:srgbClr val="6C6463"/>
              </a:buClr>
              <a:buSzPts val="1400"/>
              <a:buFont typeface="Arial"/>
              <a:buChar char="»"/>
              <a:defRPr sz="1400" b="0" i="0" u="none" strike="noStrike" cap="none">
                <a:solidFill>
                  <a:srgbClr val="6C6463"/>
                </a:solidFill>
                <a:latin typeface="Cabin"/>
                <a:ea typeface="Cabin"/>
                <a:cs typeface="Cabin"/>
                <a:sym typeface="Cabin"/>
              </a:defRPr>
            </a:lvl5pPr>
            <a:lvl6pPr marL="2501900" marR="0" lvl="5" indent="-215900" algn="l" rtl="0">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6pPr>
            <a:lvl7pPr marL="2959100" marR="0" lvl="6" indent="-215900" algn="l" rtl="0">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7pPr>
            <a:lvl8pPr marL="3416300" marR="0" lvl="7" indent="-228600" algn="l" rtl="0">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8pPr>
            <a:lvl9pPr marL="3873500" marR="0" lvl="8" indent="-228600" algn="l" rtl="0">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9pPr>
          </a:lstStyle>
          <a:p>
            <a:endParaRPr/>
          </a:p>
        </p:txBody>
      </p:sp>
      <p:sp>
        <p:nvSpPr>
          <p:cNvPr id="227" name="Google Shape;227;p39"/>
          <p:cNvSpPr txBox="1">
            <a:spLocks noGrp="1"/>
          </p:cNvSpPr>
          <p:nvPr>
            <p:ph type="body" idx="1"/>
          </p:nvPr>
        </p:nvSpPr>
        <p:spPr>
          <a:xfrm>
            <a:off x="685800" y="1286662"/>
            <a:ext cx="7772400" cy="1134000"/>
          </a:xfrm>
          <a:prstGeom prst="rect">
            <a:avLst/>
          </a:prstGeom>
          <a:noFill/>
          <a:ln>
            <a:noFill/>
          </a:ln>
        </p:spPr>
        <p:txBody>
          <a:bodyPr spcFirstLastPara="1" wrap="square" lIns="91175" tIns="91175" rIns="91175" bIns="91175" anchor="t" anchorCtr="0">
            <a:noAutofit/>
          </a:bodyPr>
          <a:lstStyle>
            <a:lvl1pPr marL="457200" marR="0" lvl="0" indent="-330200" algn="l" rtl="0">
              <a:spcBef>
                <a:spcPts val="0"/>
              </a:spcBef>
              <a:spcAft>
                <a:spcPts val="0"/>
              </a:spcAft>
              <a:buClr>
                <a:srgbClr val="6C6463"/>
              </a:buClr>
              <a:buSzPts val="1600"/>
              <a:buChar char="•"/>
              <a:defRPr sz="1600" i="0" u="none" strike="noStrike" cap="none">
                <a:solidFill>
                  <a:srgbClr val="6C6463"/>
                </a:solidFill>
              </a:defRPr>
            </a:lvl1pPr>
            <a:lvl2pPr marL="914400" marR="0" lvl="1" indent="-330200" algn="l" rtl="0">
              <a:spcBef>
                <a:spcPts val="800"/>
              </a:spcBef>
              <a:spcAft>
                <a:spcPts val="0"/>
              </a:spcAft>
              <a:buClr>
                <a:srgbClr val="6C6463"/>
              </a:buClr>
              <a:buSzPts val="1600"/>
              <a:buChar char="–"/>
              <a:defRPr sz="1600" i="0" u="none" strike="noStrike" cap="none">
                <a:solidFill>
                  <a:srgbClr val="6C6463"/>
                </a:solidFill>
              </a:defRPr>
            </a:lvl2pPr>
            <a:lvl3pPr marL="1371600" marR="0" lvl="2" indent="-342900" algn="l" rtl="0">
              <a:spcBef>
                <a:spcPts val="800"/>
              </a:spcBef>
              <a:spcAft>
                <a:spcPts val="0"/>
              </a:spcAft>
              <a:buClr>
                <a:srgbClr val="6C6463"/>
              </a:buClr>
              <a:buSzPts val="1800"/>
              <a:buChar char="•"/>
              <a:defRPr sz="1800" i="0" u="none" strike="noStrike" cap="none">
                <a:solidFill>
                  <a:srgbClr val="6C6463"/>
                </a:solidFill>
              </a:defRPr>
            </a:lvl3pPr>
            <a:lvl4pPr marL="1828800" marR="0" lvl="3" indent="-330200" algn="l" rtl="0">
              <a:spcBef>
                <a:spcPts val="300"/>
              </a:spcBef>
              <a:spcAft>
                <a:spcPts val="0"/>
              </a:spcAft>
              <a:buClr>
                <a:srgbClr val="6C6463"/>
              </a:buClr>
              <a:buSzPts val="1600"/>
              <a:buChar char="–"/>
              <a:defRPr sz="1600" i="0" u="none" strike="noStrike" cap="none">
                <a:solidFill>
                  <a:srgbClr val="6C6463"/>
                </a:solidFill>
              </a:defRPr>
            </a:lvl4pPr>
            <a:lvl5pPr marL="2286000" marR="0" lvl="4" indent="-317500" algn="l" rtl="0">
              <a:spcBef>
                <a:spcPts val="300"/>
              </a:spcBef>
              <a:spcAft>
                <a:spcPts val="0"/>
              </a:spcAft>
              <a:buClr>
                <a:srgbClr val="FFFFFF"/>
              </a:buClr>
              <a:buSzPts val="1400"/>
              <a:buChar char="»"/>
              <a:defRPr sz="1400" i="0" u="none" strike="noStrike" cap="none">
                <a:solidFill>
                  <a:srgbClr val="FFFFFF"/>
                </a:solidFill>
              </a:defRPr>
            </a:lvl5pPr>
            <a:lvl6pPr marL="2743200" marR="0" lvl="5" indent="-355600" algn="l" rtl="0">
              <a:spcBef>
                <a:spcPts val="400"/>
              </a:spcBef>
              <a:spcAft>
                <a:spcPts val="0"/>
              </a:spcAft>
              <a:buClr>
                <a:schemeClr val="dk1"/>
              </a:buClr>
              <a:buSzPts val="2000"/>
              <a:buChar char="•"/>
              <a:defRPr sz="2000" i="0" u="none" strike="noStrike" cap="none">
                <a:solidFill>
                  <a:schemeClr val="dk1"/>
                </a:solidFill>
              </a:defRPr>
            </a:lvl6pPr>
            <a:lvl7pPr marL="3200400" marR="0" lvl="6" indent="-355600" algn="l" rtl="0">
              <a:spcBef>
                <a:spcPts val="400"/>
              </a:spcBef>
              <a:spcAft>
                <a:spcPts val="0"/>
              </a:spcAft>
              <a:buClr>
                <a:schemeClr val="dk1"/>
              </a:buClr>
              <a:buSzPts val="2000"/>
              <a:buChar char="•"/>
              <a:defRPr sz="2000" i="0" u="none" strike="noStrike" cap="none">
                <a:solidFill>
                  <a:schemeClr val="dk1"/>
                </a:solidFill>
              </a:defRPr>
            </a:lvl7pPr>
            <a:lvl8pPr marL="3657600" marR="0" lvl="7" indent="-355600" algn="l" rtl="0">
              <a:spcBef>
                <a:spcPts val="400"/>
              </a:spcBef>
              <a:spcAft>
                <a:spcPts val="0"/>
              </a:spcAft>
              <a:buClr>
                <a:schemeClr val="dk1"/>
              </a:buClr>
              <a:buSzPts val="2000"/>
              <a:buChar char="•"/>
              <a:defRPr sz="2000" i="0" u="none" strike="noStrike" cap="none">
                <a:solidFill>
                  <a:schemeClr val="dk1"/>
                </a:solidFill>
              </a:defRPr>
            </a:lvl8pPr>
            <a:lvl9pPr marL="4114800" marR="0" lvl="8" indent="-355600" algn="l" rtl="0">
              <a:spcBef>
                <a:spcPts val="400"/>
              </a:spcBef>
              <a:spcAft>
                <a:spcPts val="0"/>
              </a:spcAft>
              <a:buClr>
                <a:schemeClr val="dk1"/>
              </a:buClr>
              <a:buSzPts val="2000"/>
              <a:buChar char="•"/>
              <a:defRPr sz="2000" i="0" u="none" strike="noStrike" cap="none">
                <a:solidFill>
                  <a:schemeClr val="dk1"/>
                </a:solidFill>
              </a:defRPr>
            </a:lvl9pPr>
          </a:lstStyle>
          <a:p>
            <a:endParaRPr/>
          </a:p>
        </p:txBody>
      </p:sp>
      <p:sp>
        <p:nvSpPr>
          <p:cNvPr id="228" name="Google Shape;228;p39"/>
          <p:cNvSpPr txBox="1">
            <a:spLocks noGrp="1"/>
          </p:cNvSpPr>
          <p:nvPr>
            <p:ph type="sldNum" idx="12"/>
          </p:nvPr>
        </p:nvSpPr>
        <p:spPr>
          <a:xfrm>
            <a:off x="6858000" y="4806072"/>
            <a:ext cx="2133600" cy="184500"/>
          </a:xfrm>
          <a:prstGeom prst="rect">
            <a:avLst/>
          </a:prstGeom>
          <a:noFill/>
          <a:ln>
            <a:noFill/>
          </a:ln>
        </p:spPr>
        <p:txBody>
          <a:bodyPr spcFirstLastPara="1" wrap="square" lIns="91175" tIns="45575" rIns="91175" bIns="45575" anchor="ctr" anchorCtr="0">
            <a:noAutofit/>
          </a:bodyPr>
          <a:lstStyle>
            <a:lvl1pPr marL="0" marR="0" lvl="0" indent="0" algn="r" rtl="0">
              <a:spcBef>
                <a:spcPts val="0"/>
              </a:spcBef>
              <a:buNone/>
              <a:defRPr sz="600" b="0" i="0" u="none" strike="noStrike" cap="none">
                <a:solidFill>
                  <a:srgbClr val="FFFFFF"/>
                </a:solidFill>
                <a:latin typeface="Cabin"/>
                <a:ea typeface="Cabin"/>
                <a:cs typeface="Cabin"/>
                <a:sym typeface="Cabin"/>
              </a:defRPr>
            </a:lvl1pPr>
            <a:lvl2pPr marL="0" marR="0" lvl="1" indent="0" algn="r" rtl="0">
              <a:spcBef>
                <a:spcPts val="0"/>
              </a:spcBef>
              <a:buNone/>
              <a:defRPr sz="600" b="0" i="0" u="none" strike="noStrike" cap="none">
                <a:solidFill>
                  <a:srgbClr val="FFFFFF"/>
                </a:solidFill>
                <a:latin typeface="Cabin"/>
                <a:ea typeface="Cabin"/>
                <a:cs typeface="Cabin"/>
                <a:sym typeface="Cabin"/>
              </a:defRPr>
            </a:lvl2pPr>
            <a:lvl3pPr marL="0" marR="0" lvl="2" indent="0" algn="r" rtl="0">
              <a:spcBef>
                <a:spcPts val="0"/>
              </a:spcBef>
              <a:buNone/>
              <a:defRPr sz="600" b="0" i="0" u="none" strike="noStrike" cap="none">
                <a:solidFill>
                  <a:srgbClr val="FFFFFF"/>
                </a:solidFill>
                <a:latin typeface="Cabin"/>
                <a:ea typeface="Cabin"/>
                <a:cs typeface="Cabin"/>
                <a:sym typeface="Cabin"/>
              </a:defRPr>
            </a:lvl3pPr>
            <a:lvl4pPr marL="0" marR="0" lvl="3" indent="0" algn="r" rtl="0">
              <a:spcBef>
                <a:spcPts val="0"/>
              </a:spcBef>
              <a:buNone/>
              <a:defRPr sz="600" b="0" i="0" u="none" strike="noStrike" cap="none">
                <a:solidFill>
                  <a:srgbClr val="FFFFFF"/>
                </a:solidFill>
                <a:latin typeface="Cabin"/>
                <a:ea typeface="Cabin"/>
                <a:cs typeface="Cabin"/>
                <a:sym typeface="Cabin"/>
              </a:defRPr>
            </a:lvl4pPr>
            <a:lvl5pPr marL="0" marR="0" lvl="4" indent="0" algn="r" rtl="0">
              <a:spcBef>
                <a:spcPts val="0"/>
              </a:spcBef>
              <a:buNone/>
              <a:defRPr sz="600" b="0" i="0" u="none" strike="noStrike" cap="none">
                <a:solidFill>
                  <a:srgbClr val="FFFFFF"/>
                </a:solidFill>
                <a:latin typeface="Cabin"/>
                <a:ea typeface="Cabin"/>
                <a:cs typeface="Cabin"/>
                <a:sym typeface="Cabin"/>
              </a:defRPr>
            </a:lvl5pPr>
            <a:lvl6pPr marL="0" marR="0" lvl="5" indent="0" algn="r" rtl="0">
              <a:spcBef>
                <a:spcPts val="0"/>
              </a:spcBef>
              <a:buNone/>
              <a:defRPr sz="600" b="0" i="0" u="none" strike="noStrike" cap="none">
                <a:solidFill>
                  <a:srgbClr val="FFFFFF"/>
                </a:solidFill>
                <a:latin typeface="Cabin"/>
                <a:ea typeface="Cabin"/>
                <a:cs typeface="Cabin"/>
                <a:sym typeface="Cabin"/>
              </a:defRPr>
            </a:lvl6pPr>
            <a:lvl7pPr marL="0" marR="0" lvl="6" indent="0" algn="r" rtl="0">
              <a:spcBef>
                <a:spcPts val="0"/>
              </a:spcBef>
              <a:buNone/>
              <a:defRPr sz="600" b="0" i="0" u="none" strike="noStrike" cap="none">
                <a:solidFill>
                  <a:srgbClr val="FFFFFF"/>
                </a:solidFill>
                <a:latin typeface="Cabin"/>
                <a:ea typeface="Cabin"/>
                <a:cs typeface="Cabin"/>
                <a:sym typeface="Cabin"/>
              </a:defRPr>
            </a:lvl7pPr>
            <a:lvl8pPr marL="0" marR="0" lvl="7" indent="0" algn="r" rtl="0">
              <a:spcBef>
                <a:spcPts val="0"/>
              </a:spcBef>
              <a:buNone/>
              <a:defRPr sz="600" b="0" i="0" u="none" strike="noStrike" cap="none">
                <a:solidFill>
                  <a:srgbClr val="FFFFFF"/>
                </a:solidFill>
                <a:latin typeface="Cabin"/>
                <a:ea typeface="Cabin"/>
                <a:cs typeface="Cabin"/>
                <a:sym typeface="Cabin"/>
              </a:defRPr>
            </a:lvl8pPr>
            <a:lvl9pPr marL="0" marR="0" lvl="8" indent="0" algn="r" rtl="0">
              <a:spcBef>
                <a:spcPts val="0"/>
              </a:spcBef>
              <a:buNone/>
              <a:defRPr sz="600" b="0" i="0" u="none" strike="noStrike" cap="none">
                <a:solidFill>
                  <a:srgbClr val="FFFFFF"/>
                </a:solidFill>
                <a:latin typeface="Cabin"/>
                <a:ea typeface="Cabin"/>
                <a:cs typeface="Cabin"/>
                <a:sym typeface="Cabin"/>
              </a:defRPr>
            </a:lvl9pPr>
          </a:lstStyle>
          <a:p>
            <a:pPr marL="0" lvl="0" indent="0" algn="r" rtl="0">
              <a:spcBef>
                <a:spcPts val="0"/>
              </a:spcBef>
              <a:spcAft>
                <a:spcPts val="0"/>
              </a:spcAft>
              <a:buNone/>
            </a:pPr>
            <a:fld id="{00000000-1234-1234-1234-123412341234}" type="slidenum">
              <a:rPr lang="en"/>
              <a:t>‹#›</a:t>
            </a:fld>
            <a:endParaRPr/>
          </a:p>
        </p:txBody>
      </p:sp>
      <p:sp>
        <p:nvSpPr>
          <p:cNvPr id="229" name="Google Shape;229;p39"/>
          <p:cNvSpPr txBox="1">
            <a:spLocks noGrp="1"/>
          </p:cNvSpPr>
          <p:nvPr>
            <p:ph type="body" idx="3"/>
          </p:nvPr>
        </p:nvSpPr>
        <p:spPr>
          <a:xfrm rot="-5400000">
            <a:off x="7870635" y="3508049"/>
            <a:ext cx="2057400" cy="184800"/>
          </a:xfrm>
          <a:prstGeom prst="rect">
            <a:avLst/>
          </a:prstGeom>
          <a:noFill/>
          <a:ln>
            <a:noFill/>
          </a:ln>
        </p:spPr>
        <p:txBody>
          <a:bodyPr spcFirstLastPara="1" wrap="square" lIns="91175" tIns="91175" rIns="91175" bIns="91175" anchor="t" anchorCtr="0">
            <a:noAutofit/>
          </a:bodyPr>
          <a:lstStyle>
            <a:lvl1pPr marL="457200" marR="0" lvl="0" indent="-228600" algn="r" rtl="0">
              <a:spcBef>
                <a:spcPts val="0"/>
              </a:spcBef>
              <a:spcAft>
                <a:spcPts val="0"/>
              </a:spcAft>
              <a:buClr>
                <a:srgbClr val="FFFFFF"/>
              </a:buClr>
              <a:buSzPts val="1600"/>
              <a:buFont typeface="Arial"/>
              <a:buNone/>
              <a:defRPr sz="600" b="0" i="0" u="none" strike="noStrike" cap="none">
                <a:solidFill>
                  <a:srgbClr val="FFFFFF"/>
                </a:solidFill>
                <a:latin typeface="Cabin"/>
                <a:ea typeface="Cabin"/>
                <a:cs typeface="Cabin"/>
                <a:sym typeface="Cabin"/>
              </a:defRPr>
            </a:lvl1pPr>
            <a:lvl2pPr marL="914400" marR="0" lvl="1" indent="-228600" algn="l" rtl="0">
              <a:spcBef>
                <a:spcPts val="800"/>
              </a:spcBef>
              <a:spcAft>
                <a:spcPts val="0"/>
              </a:spcAft>
              <a:buClr>
                <a:schemeClr val="lt1"/>
              </a:buClr>
              <a:buSzPts val="1600"/>
              <a:buFont typeface="Arial"/>
              <a:buNone/>
              <a:defRPr sz="1800" b="0" i="0" u="none" strike="noStrike" cap="none">
                <a:solidFill>
                  <a:schemeClr val="lt1"/>
                </a:solidFill>
                <a:latin typeface="Cabin"/>
                <a:ea typeface="Cabin"/>
                <a:cs typeface="Cabin"/>
                <a:sym typeface="Cabin"/>
              </a:defRPr>
            </a:lvl2pPr>
            <a:lvl3pPr marL="1371600" marR="0" lvl="2" indent="-228600" algn="l" rtl="0">
              <a:spcBef>
                <a:spcPts val="800"/>
              </a:spcBef>
              <a:spcAft>
                <a:spcPts val="0"/>
              </a:spcAft>
              <a:buClr>
                <a:schemeClr val="lt1"/>
              </a:buClr>
              <a:buSzPts val="1800"/>
              <a:buFont typeface="Arial"/>
              <a:buNone/>
              <a:defRPr sz="1600" b="0" i="0" u="none" strike="noStrike" cap="none">
                <a:solidFill>
                  <a:schemeClr val="lt1"/>
                </a:solidFill>
                <a:latin typeface="Cabin"/>
                <a:ea typeface="Cabin"/>
                <a:cs typeface="Cabin"/>
                <a:sym typeface="Cabin"/>
              </a:defRPr>
            </a:lvl3pPr>
            <a:lvl4pPr marL="1828800" marR="0" lvl="3" indent="-228600" algn="l" rtl="0">
              <a:spcBef>
                <a:spcPts val="300"/>
              </a:spcBef>
              <a:spcAft>
                <a:spcPts val="0"/>
              </a:spcAft>
              <a:buClr>
                <a:schemeClr val="lt1"/>
              </a:buClr>
              <a:buSzPts val="1600"/>
              <a:buFont typeface="Arial"/>
              <a:buNone/>
              <a:defRPr sz="1400" b="0" i="0" u="none" strike="noStrike" cap="none">
                <a:solidFill>
                  <a:schemeClr val="lt1"/>
                </a:solidFill>
                <a:latin typeface="Cabin"/>
                <a:ea typeface="Cabin"/>
                <a:cs typeface="Cabin"/>
                <a:sym typeface="Cabin"/>
              </a:defRPr>
            </a:lvl4pPr>
            <a:lvl5pPr marL="2286000" marR="0" lvl="4" indent="-228600" algn="l" rtl="0">
              <a:spcBef>
                <a:spcPts val="200"/>
              </a:spcBef>
              <a:spcAft>
                <a:spcPts val="0"/>
              </a:spcAft>
              <a:buClr>
                <a:schemeClr val="lt1"/>
              </a:buClr>
              <a:buSzPts val="1400"/>
              <a:buFont typeface="Arial"/>
              <a:buNone/>
              <a:defRPr sz="1200" b="0" i="0" u="none" strike="noStrike" cap="none">
                <a:solidFill>
                  <a:schemeClr val="lt1"/>
                </a:solidFill>
                <a:latin typeface="Cabin"/>
                <a:ea typeface="Cabin"/>
                <a:cs typeface="Cabin"/>
                <a:sym typeface="Cabin"/>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9pPr>
          </a:lstStyle>
          <a:p>
            <a:endParaRPr/>
          </a:p>
        </p:txBody>
      </p:sp>
      <p:sp>
        <p:nvSpPr>
          <p:cNvPr id="230" name="Google Shape;230;p39"/>
          <p:cNvSpPr txBox="1">
            <a:spLocks noGrp="1"/>
          </p:cNvSpPr>
          <p:nvPr>
            <p:ph type="title"/>
          </p:nvPr>
        </p:nvSpPr>
        <p:spPr>
          <a:xfrm>
            <a:off x="152400" y="176459"/>
            <a:ext cx="8839200" cy="665700"/>
          </a:xfrm>
          <a:prstGeom prst="rect">
            <a:avLst/>
          </a:prstGeom>
          <a:solidFill>
            <a:schemeClr val="accent6"/>
          </a:solidFill>
          <a:ln>
            <a:noFill/>
          </a:ln>
        </p:spPr>
        <p:txBody>
          <a:bodyPr spcFirstLastPara="1" wrap="square" lIns="91175" tIns="91175" rIns="91175" bIns="91175" anchor="b" anchorCtr="0">
            <a:noAutofit/>
          </a:bodyPr>
          <a:lstStyle>
            <a:lvl1pPr marL="0" marR="0" lvl="0" indent="0" algn="l" rtl="0">
              <a:spcBef>
                <a:spcPts val="0"/>
              </a:spcBef>
              <a:spcAft>
                <a:spcPts val="0"/>
              </a:spcAft>
              <a:buClr>
                <a:schemeClr val="lt1"/>
              </a:buClr>
              <a:buSzPts val="1400"/>
              <a:buFont typeface="Gill Sans"/>
              <a:buNone/>
              <a:defRPr sz="2800" i="0" u="none" strike="noStrike" cap="none">
                <a:solidFill>
                  <a:schemeClr val="lt1"/>
                </a:solidFill>
                <a:latin typeface="Gill Sans"/>
                <a:ea typeface="Gill Sans"/>
                <a:cs typeface="Gill Sans"/>
                <a:sym typeface="Gill Sans"/>
              </a:defRPr>
            </a:lvl1pPr>
            <a:lvl2pPr lvl="1" indent="0" rtl="0">
              <a:spcBef>
                <a:spcPts val="0"/>
              </a:spcBef>
              <a:spcAft>
                <a:spcPts val="0"/>
              </a:spcAft>
              <a:buSzPts val="1400"/>
              <a:buFont typeface="Gill Sans"/>
              <a:buNone/>
              <a:defRPr sz="1800">
                <a:latin typeface="Gill Sans"/>
                <a:ea typeface="Gill Sans"/>
                <a:cs typeface="Gill Sans"/>
                <a:sym typeface="Gill Sans"/>
              </a:defRPr>
            </a:lvl2pPr>
            <a:lvl3pPr lvl="2" indent="0" rtl="0">
              <a:spcBef>
                <a:spcPts val="0"/>
              </a:spcBef>
              <a:spcAft>
                <a:spcPts val="0"/>
              </a:spcAft>
              <a:buSzPts val="1400"/>
              <a:buFont typeface="Gill Sans"/>
              <a:buNone/>
              <a:defRPr sz="1800">
                <a:latin typeface="Gill Sans"/>
                <a:ea typeface="Gill Sans"/>
                <a:cs typeface="Gill Sans"/>
                <a:sym typeface="Gill Sans"/>
              </a:defRPr>
            </a:lvl3pPr>
            <a:lvl4pPr lvl="3" indent="0" rtl="0">
              <a:spcBef>
                <a:spcPts val="0"/>
              </a:spcBef>
              <a:spcAft>
                <a:spcPts val="0"/>
              </a:spcAft>
              <a:buSzPts val="1400"/>
              <a:buFont typeface="Gill Sans"/>
              <a:buNone/>
              <a:defRPr sz="1800">
                <a:latin typeface="Gill Sans"/>
                <a:ea typeface="Gill Sans"/>
                <a:cs typeface="Gill Sans"/>
                <a:sym typeface="Gill Sans"/>
              </a:defRPr>
            </a:lvl4pPr>
            <a:lvl5pPr lvl="4" indent="0" rtl="0">
              <a:spcBef>
                <a:spcPts val="0"/>
              </a:spcBef>
              <a:spcAft>
                <a:spcPts val="0"/>
              </a:spcAft>
              <a:buSzPts val="1400"/>
              <a:buFont typeface="Gill Sans"/>
              <a:buNone/>
              <a:defRPr sz="1800">
                <a:latin typeface="Gill Sans"/>
                <a:ea typeface="Gill Sans"/>
                <a:cs typeface="Gill Sans"/>
                <a:sym typeface="Gill Sans"/>
              </a:defRPr>
            </a:lvl5pPr>
            <a:lvl6pPr lvl="5" indent="0" rtl="0">
              <a:spcBef>
                <a:spcPts val="0"/>
              </a:spcBef>
              <a:spcAft>
                <a:spcPts val="0"/>
              </a:spcAft>
              <a:buSzPts val="1400"/>
              <a:buFont typeface="Gill Sans"/>
              <a:buNone/>
              <a:defRPr sz="1800">
                <a:latin typeface="Gill Sans"/>
                <a:ea typeface="Gill Sans"/>
                <a:cs typeface="Gill Sans"/>
                <a:sym typeface="Gill Sans"/>
              </a:defRPr>
            </a:lvl6pPr>
            <a:lvl7pPr lvl="6" indent="0" rtl="0">
              <a:spcBef>
                <a:spcPts val="0"/>
              </a:spcBef>
              <a:spcAft>
                <a:spcPts val="0"/>
              </a:spcAft>
              <a:buSzPts val="1400"/>
              <a:buFont typeface="Gill Sans"/>
              <a:buNone/>
              <a:defRPr sz="1800">
                <a:latin typeface="Gill Sans"/>
                <a:ea typeface="Gill Sans"/>
                <a:cs typeface="Gill Sans"/>
                <a:sym typeface="Gill Sans"/>
              </a:defRPr>
            </a:lvl7pPr>
            <a:lvl8pPr lvl="7" indent="0" rtl="0">
              <a:spcBef>
                <a:spcPts val="0"/>
              </a:spcBef>
              <a:spcAft>
                <a:spcPts val="0"/>
              </a:spcAft>
              <a:buSzPts val="1400"/>
              <a:buFont typeface="Gill Sans"/>
              <a:buNone/>
              <a:defRPr sz="1800">
                <a:latin typeface="Gill Sans"/>
                <a:ea typeface="Gill Sans"/>
                <a:cs typeface="Gill Sans"/>
                <a:sym typeface="Gill Sans"/>
              </a:defRPr>
            </a:lvl8pPr>
            <a:lvl9pPr lvl="8" indent="0" rtl="0">
              <a:spcBef>
                <a:spcPts val="0"/>
              </a:spcBef>
              <a:spcAft>
                <a:spcPts val="0"/>
              </a:spcAft>
              <a:buSzPts val="1400"/>
              <a:buFont typeface="Gill Sans"/>
              <a:buNone/>
              <a:defRPr sz="1800">
                <a:latin typeface="Gill Sans"/>
                <a:ea typeface="Gill Sans"/>
                <a:cs typeface="Gill Sans"/>
                <a:sym typeface="Gill Sans"/>
              </a:defRPr>
            </a:lvl9pPr>
          </a:lstStyle>
          <a:p>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Blue/White Title + Left Photo 1 1 1 1 1 1">
  <p:cSld name="Blue/White Title + Left Photo_1_1_1_1_1_1">
    <p:bg>
      <p:bgPr>
        <a:solidFill>
          <a:schemeClr val="lt1"/>
        </a:solidFill>
        <a:effectLst/>
      </p:bgPr>
    </p:bg>
    <p:spTree>
      <p:nvGrpSpPr>
        <p:cNvPr id="1" name="Shape 231"/>
        <p:cNvGrpSpPr/>
        <p:nvPr/>
      </p:nvGrpSpPr>
      <p:grpSpPr>
        <a:xfrm>
          <a:off x="0" y="0"/>
          <a:ext cx="0" cy="0"/>
          <a:chOff x="0" y="0"/>
          <a:chExt cx="0" cy="0"/>
        </a:xfrm>
      </p:grpSpPr>
      <p:sp>
        <p:nvSpPr>
          <p:cNvPr id="232" name="Google Shape;232;p40"/>
          <p:cNvSpPr>
            <a:spLocks noGrp="1"/>
          </p:cNvSpPr>
          <p:nvPr>
            <p:ph type="pic" idx="2"/>
          </p:nvPr>
        </p:nvSpPr>
        <p:spPr>
          <a:xfrm>
            <a:off x="4572000" y="938666"/>
            <a:ext cx="4419600" cy="4052100"/>
          </a:xfrm>
          <a:prstGeom prst="rect">
            <a:avLst/>
          </a:prstGeom>
          <a:solidFill>
            <a:srgbClr val="E7E7E5"/>
          </a:solidFill>
          <a:ln>
            <a:noFill/>
          </a:ln>
        </p:spPr>
        <p:txBody>
          <a:bodyPr spcFirstLastPara="1" wrap="square" lIns="91175" tIns="91175" rIns="91175" bIns="91175" anchor="t" anchorCtr="0">
            <a:noAutofit/>
          </a:bodyPr>
          <a:lstStyle>
            <a:lvl1pPr marL="0" marR="0" lvl="0" indent="0" algn="l" rtl="0">
              <a:lnSpc>
                <a:spcPct val="100000"/>
              </a:lnSpc>
              <a:spcBef>
                <a:spcPts val="200"/>
              </a:spcBef>
              <a:spcAft>
                <a:spcPts val="0"/>
              </a:spcAft>
              <a:buClr>
                <a:srgbClr val="6C6463"/>
              </a:buClr>
              <a:buSzPts val="1400"/>
              <a:buFont typeface="Gill Sans"/>
              <a:buNone/>
              <a:defRPr sz="1200" i="0" u="none" strike="noStrike" cap="none">
                <a:solidFill>
                  <a:srgbClr val="6C6463"/>
                </a:solidFill>
                <a:latin typeface="Gill Sans"/>
                <a:ea typeface="Gill Sans"/>
                <a:cs typeface="Gill Sans"/>
                <a:sym typeface="Gill Sans"/>
              </a:defRPr>
            </a:lvl1pPr>
            <a:lvl2pPr marL="685800" marR="0" lvl="1" indent="-241300" algn="l" rtl="0">
              <a:spcBef>
                <a:spcPts val="0"/>
              </a:spcBef>
              <a:spcAft>
                <a:spcPts val="0"/>
              </a:spcAft>
              <a:buClr>
                <a:srgbClr val="6C6463"/>
              </a:buClr>
              <a:buSzPts val="1600"/>
              <a:buFont typeface="Gill Sans"/>
              <a:buChar char="–"/>
              <a:defRPr sz="1600" i="0" u="none" strike="noStrike" cap="none">
                <a:solidFill>
                  <a:srgbClr val="6C6463"/>
                </a:solidFill>
                <a:latin typeface="Gill Sans"/>
                <a:ea typeface="Gill Sans"/>
                <a:cs typeface="Gill Sans"/>
                <a:sym typeface="Gill Sans"/>
              </a:defRPr>
            </a:lvl2pPr>
            <a:lvl3pPr marL="914400" marR="0" lvl="2" indent="-241300" algn="l" rtl="0">
              <a:spcBef>
                <a:spcPts val="800"/>
              </a:spcBef>
              <a:spcAft>
                <a:spcPts val="0"/>
              </a:spcAft>
              <a:buClr>
                <a:srgbClr val="6C6463"/>
              </a:buClr>
              <a:buSzPts val="1800"/>
              <a:buFont typeface="Gill Sans"/>
              <a:buChar char="•"/>
              <a:defRPr sz="1800" i="0" u="none" strike="noStrike" cap="none">
                <a:solidFill>
                  <a:srgbClr val="6C6463"/>
                </a:solidFill>
                <a:latin typeface="Gill Sans"/>
                <a:ea typeface="Gill Sans"/>
                <a:cs typeface="Gill Sans"/>
                <a:sym typeface="Gill Sans"/>
              </a:defRPr>
            </a:lvl3pPr>
            <a:lvl4pPr marL="1143000" marR="0" lvl="3" indent="-228600" algn="l" rtl="0">
              <a:spcBef>
                <a:spcPts val="300"/>
              </a:spcBef>
              <a:spcAft>
                <a:spcPts val="0"/>
              </a:spcAft>
              <a:buClr>
                <a:srgbClr val="6C6463"/>
              </a:buClr>
              <a:buSzPts val="1600"/>
              <a:buFont typeface="Gill Sans"/>
              <a:buChar char="–"/>
              <a:defRPr sz="1600" i="0" u="none" strike="noStrike" cap="none">
                <a:solidFill>
                  <a:srgbClr val="6C6463"/>
                </a:solidFill>
                <a:latin typeface="Gill Sans"/>
                <a:ea typeface="Gill Sans"/>
                <a:cs typeface="Gill Sans"/>
                <a:sym typeface="Gill Sans"/>
              </a:defRPr>
            </a:lvl4pPr>
            <a:lvl5pPr marL="1244600" marR="0" lvl="4" indent="-228600" algn="l" rtl="0">
              <a:spcBef>
                <a:spcPts val="300"/>
              </a:spcBef>
              <a:spcAft>
                <a:spcPts val="0"/>
              </a:spcAft>
              <a:buClr>
                <a:srgbClr val="6C6463"/>
              </a:buClr>
              <a:buSzPts val="1400"/>
              <a:buFont typeface="Gill Sans"/>
              <a:buChar char="»"/>
              <a:defRPr sz="1400" i="0" u="none" strike="noStrike" cap="none">
                <a:solidFill>
                  <a:srgbClr val="6C6463"/>
                </a:solidFill>
                <a:latin typeface="Gill Sans"/>
                <a:ea typeface="Gill Sans"/>
                <a:cs typeface="Gill Sans"/>
                <a:sym typeface="Gill Sans"/>
              </a:defRPr>
            </a:lvl5pPr>
            <a:lvl6pPr marL="2501900" marR="0" lvl="5" indent="-215900" algn="l" rtl="0">
              <a:spcBef>
                <a:spcPts val="400"/>
              </a:spcBef>
              <a:spcAft>
                <a:spcPts val="0"/>
              </a:spcAft>
              <a:buClr>
                <a:schemeClr val="dk1"/>
              </a:buClr>
              <a:buSzPts val="2000"/>
              <a:buFont typeface="Gill Sans"/>
              <a:buChar char="•"/>
              <a:defRPr sz="2000" i="0" u="none" strike="noStrike" cap="none">
                <a:solidFill>
                  <a:schemeClr val="dk1"/>
                </a:solidFill>
                <a:latin typeface="Gill Sans"/>
                <a:ea typeface="Gill Sans"/>
                <a:cs typeface="Gill Sans"/>
                <a:sym typeface="Gill Sans"/>
              </a:defRPr>
            </a:lvl6pPr>
            <a:lvl7pPr marL="2959100" marR="0" lvl="6" indent="-215900" algn="l" rtl="0">
              <a:spcBef>
                <a:spcPts val="400"/>
              </a:spcBef>
              <a:spcAft>
                <a:spcPts val="0"/>
              </a:spcAft>
              <a:buClr>
                <a:schemeClr val="dk1"/>
              </a:buClr>
              <a:buSzPts val="2000"/>
              <a:buFont typeface="Gill Sans"/>
              <a:buChar char="•"/>
              <a:defRPr sz="2000" i="0" u="none" strike="noStrike" cap="none">
                <a:solidFill>
                  <a:schemeClr val="dk1"/>
                </a:solidFill>
                <a:latin typeface="Gill Sans"/>
                <a:ea typeface="Gill Sans"/>
                <a:cs typeface="Gill Sans"/>
                <a:sym typeface="Gill Sans"/>
              </a:defRPr>
            </a:lvl7pPr>
            <a:lvl8pPr marL="3416300" marR="0" lvl="7" indent="-228600" algn="l" rtl="0">
              <a:spcBef>
                <a:spcPts val="400"/>
              </a:spcBef>
              <a:spcAft>
                <a:spcPts val="0"/>
              </a:spcAft>
              <a:buClr>
                <a:schemeClr val="dk1"/>
              </a:buClr>
              <a:buSzPts val="2000"/>
              <a:buFont typeface="Gill Sans"/>
              <a:buChar char="•"/>
              <a:defRPr sz="2000" i="0" u="none" strike="noStrike" cap="none">
                <a:solidFill>
                  <a:schemeClr val="dk1"/>
                </a:solidFill>
                <a:latin typeface="Gill Sans"/>
                <a:ea typeface="Gill Sans"/>
                <a:cs typeface="Gill Sans"/>
                <a:sym typeface="Gill Sans"/>
              </a:defRPr>
            </a:lvl8pPr>
            <a:lvl9pPr marL="3873500" marR="0" lvl="8" indent="-228600" algn="l" rtl="0">
              <a:spcBef>
                <a:spcPts val="400"/>
              </a:spcBef>
              <a:spcAft>
                <a:spcPts val="0"/>
              </a:spcAft>
              <a:buClr>
                <a:schemeClr val="dk1"/>
              </a:buClr>
              <a:buSzPts val="2000"/>
              <a:buFont typeface="Gill Sans"/>
              <a:buChar char="•"/>
              <a:defRPr sz="2000" i="0" u="none" strike="noStrike" cap="none">
                <a:solidFill>
                  <a:schemeClr val="dk1"/>
                </a:solidFill>
                <a:latin typeface="Gill Sans"/>
                <a:ea typeface="Gill Sans"/>
                <a:cs typeface="Gill Sans"/>
                <a:sym typeface="Gill Sans"/>
              </a:defRPr>
            </a:lvl9pPr>
          </a:lstStyle>
          <a:p>
            <a:endParaRPr/>
          </a:p>
        </p:txBody>
      </p:sp>
      <p:sp>
        <p:nvSpPr>
          <p:cNvPr id="233" name="Google Shape;233;p40"/>
          <p:cNvSpPr txBox="1">
            <a:spLocks noGrp="1"/>
          </p:cNvSpPr>
          <p:nvPr>
            <p:ph type="sldNum" idx="12"/>
          </p:nvPr>
        </p:nvSpPr>
        <p:spPr>
          <a:xfrm>
            <a:off x="6858000" y="4806072"/>
            <a:ext cx="2133600" cy="184500"/>
          </a:xfrm>
          <a:prstGeom prst="rect">
            <a:avLst/>
          </a:prstGeom>
          <a:noFill/>
          <a:ln>
            <a:noFill/>
          </a:ln>
        </p:spPr>
        <p:txBody>
          <a:bodyPr spcFirstLastPara="1" wrap="square" lIns="91175" tIns="45575" rIns="91175" bIns="45575" anchor="ctr" anchorCtr="0">
            <a:noAutofit/>
          </a:bodyPr>
          <a:lstStyle>
            <a:lvl1pPr marL="0" marR="0" lvl="0" indent="0" algn="r" rtl="0">
              <a:spcBef>
                <a:spcPts val="0"/>
              </a:spcBef>
              <a:buNone/>
              <a:defRPr sz="600" b="0" i="0" u="none" strike="noStrike" cap="none">
                <a:solidFill>
                  <a:srgbClr val="FFFFFF"/>
                </a:solidFill>
                <a:latin typeface="Cabin"/>
                <a:ea typeface="Cabin"/>
                <a:cs typeface="Cabin"/>
                <a:sym typeface="Cabin"/>
              </a:defRPr>
            </a:lvl1pPr>
            <a:lvl2pPr marL="0" marR="0" lvl="1" indent="0" algn="r" rtl="0">
              <a:spcBef>
                <a:spcPts val="0"/>
              </a:spcBef>
              <a:buNone/>
              <a:defRPr sz="600" b="0" i="0" u="none" strike="noStrike" cap="none">
                <a:solidFill>
                  <a:srgbClr val="FFFFFF"/>
                </a:solidFill>
                <a:latin typeface="Cabin"/>
                <a:ea typeface="Cabin"/>
                <a:cs typeface="Cabin"/>
                <a:sym typeface="Cabin"/>
              </a:defRPr>
            </a:lvl2pPr>
            <a:lvl3pPr marL="0" marR="0" lvl="2" indent="0" algn="r" rtl="0">
              <a:spcBef>
                <a:spcPts val="0"/>
              </a:spcBef>
              <a:buNone/>
              <a:defRPr sz="600" b="0" i="0" u="none" strike="noStrike" cap="none">
                <a:solidFill>
                  <a:srgbClr val="FFFFFF"/>
                </a:solidFill>
                <a:latin typeface="Cabin"/>
                <a:ea typeface="Cabin"/>
                <a:cs typeface="Cabin"/>
                <a:sym typeface="Cabin"/>
              </a:defRPr>
            </a:lvl3pPr>
            <a:lvl4pPr marL="0" marR="0" lvl="3" indent="0" algn="r" rtl="0">
              <a:spcBef>
                <a:spcPts val="0"/>
              </a:spcBef>
              <a:buNone/>
              <a:defRPr sz="600" b="0" i="0" u="none" strike="noStrike" cap="none">
                <a:solidFill>
                  <a:srgbClr val="FFFFFF"/>
                </a:solidFill>
                <a:latin typeface="Cabin"/>
                <a:ea typeface="Cabin"/>
                <a:cs typeface="Cabin"/>
                <a:sym typeface="Cabin"/>
              </a:defRPr>
            </a:lvl4pPr>
            <a:lvl5pPr marL="0" marR="0" lvl="4" indent="0" algn="r" rtl="0">
              <a:spcBef>
                <a:spcPts val="0"/>
              </a:spcBef>
              <a:buNone/>
              <a:defRPr sz="600" b="0" i="0" u="none" strike="noStrike" cap="none">
                <a:solidFill>
                  <a:srgbClr val="FFFFFF"/>
                </a:solidFill>
                <a:latin typeface="Cabin"/>
                <a:ea typeface="Cabin"/>
                <a:cs typeface="Cabin"/>
                <a:sym typeface="Cabin"/>
              </a:defRPr>
            </a:lvl5pPr>
            <a:lvl6pPr marL="0" marR="0" lvl="5" indent="0" algn="r" rtl="0">
              <a:spcBef>
                <a:spcPts val="0"/>
              </a:spcBef>
              <a:buNone/>
              <a:defRPr sz="600" b="0" i="0" u="none" strike="noStrike" cap="none">
                <a:solidFill>
                  <a:srgbClr val="FFFFFF"/>
                </a:solidFill>
                <a:latin typeface="Cabin"/>
                <a:ea typeface="Cabin"/>
                <a:cs typeface="Cabin"/>
                <a:sym typeface="Cabin"/>
              </a:defRPr>
            </a:lvl6pPr>
            <a:lvl7pPr marL="0" marR="0" lvl="6" indent="0" algn="r" rtl="0">
              <a:spcBef>
                <a:spcPts val="0"/>
              </a:spcBef>
              <a:buNone/>
              <a:defRPr sz="600" b="0" i="0" u="none" strike="noStrike" cap="none">
                <a:solidFill>
                  <a:srgbClr val="FFFFFF"/>
                </a:solidFill>
                <a:latin typeface="Cabin"/>
                <a:ea typeface="Cabin"/>
                <a:cs typeface="Cabin"/>
                <a:sym typeface="Cabin"/>
              </a:defRPr>
            </a:lvl7pPr>
            <a:lvl8pPr marL="0" marR="0" lvl="7" indent="0" algn="r" rtl="0">
              <a:spcBef>
                <a:spcPts val="0"/>
              </a:spcBef>
              <a:buNone/>
              <a:defRPr sz="600" b="0" i="0" u="none" strike="noStrike" cap="none">
                <a:solidFill>
                  <a:srgbClr val="FFFFFF"/>
                </a:solidFill>
                <a:latin typeface="Cabin"/>
                <a:ea typeface="Cabin"/>
                <a:cs typeface="Cabin"/>
                <a:sym typeface="Cabin"/>
              </a:defRPr>
            </a:lvl8pPr>
            <a:lvl9pPr marL="0" marR="0" lvl="8" indent="0" algn="r" rtl="0">
              <a:spcBef>
                <a:spcPts val="0"/>
              </a:spcBef>
              <a:buNone/>
              <a:defRPr sz="600" b="0" i="0" u="none" strike="noStrike" cap="none">
                <a:solidFill>
                  <a:srgbClr val="FFFFFF"/>
                </a:solidFill>
                <a:latin typeface="Cabin"/>
                <a:ea typeface="Cabin"/>
                <a:cs typeface="Cabin"/>
                <a:sym typeface="Cabin"/>
              </a:defRPr>
            </a:lvl9pPr>
          </a:lstStyle>
          <a:p>
            <a:pPr marL="0" lvl="0" indent="0" algn="r" rtl="0">
              <a:spcBef>
                <a:spcPts val="0"/>
              </a:spcBef>
              <a:spcAft>
                <a:spcPts val="0"/>
              </a:spcAft>
              <a:buNone/>
            </a:pPr>
            <a:fld id="{00000000-1234-1234-1234-123412341234}" type="slidenum">
              <a:rPr lang="en"/>
              <a:t>‹#›</a:t>
            </a:fld>
            <a:endParaRPr/>
          </a:p>
        </p:txBody>
      </p:sp>
      <p:sp>
        <p:nvSpPr>
          <p:cNvPr id="234" name="Google Shape;234;p40"/>
          <p:cNvSpPr txBox="1">
            <a:spLocks noGrp="1"/>
          </p:cNvSpPr>
          <p:nvPr>
            <p:ph type="body" idx="1"/>
          </p:nvPr>
        </p:nvSpPr>
        <p:spPr>
          <a:xfrm>
            <a:off x="685800" y="1664629"/>
            <a:ext cx="3657600" cy="2796900"/>
          </a:xfrm>
          <a:prstGeom prst="rect">
            <a:avLst/>
          </a:prstGeom>
          <a:noFill/>
          <a:ln>
            <a:noFill/>
          </a:ln>
        </p:spPr>
        <p:txBody>
          <a:bodyPr spcFirstLastPara="1" wrap="square" lIns="91175" tIns="91175" rIns="91175" bIns="91175" anchor="t" anchorCtr="0">
            <a:noAutofit/>
          </a:bodyPr>
          <a:lstStyle>
            <a:lvl1pPr marL="457200" marR="0" lvl="0" indent="-330200" algn="l" rtl="0">
              <a:spcBef>
                <a:spcPts val="0"/>
              </a:spcBef>
              <a:spcAft>
                <a:spcPts val="0"/>
              </a:spcAft>
              <a:buClr>
                <a:srgbClr val="6C6463"/>
              </a:buClr>
              <a:buSzPts val="1600"/>
              <a:buChar char="•"/>
              <a:defRPr sz="1600" i="0" u="none" strike="noStrike" cap="none">
                <a:solidFill>
                  <a:srgbClr val="6C6463"/>
                </a:solidFill>
              </a:defRPr>
            </a:lvl1pPr>
            <a:lvl2pPr marL="914400" marR="0" lvl="1" indent="-330200" algn="l" rtl="0">
              <a:spcBef>
                <a:spcPts val="800"/>
              </a:spcBef>
              <a:spcAft>
                <a:spcPts val="0"/>
              </a:spcAft>
              <a:buClr>
                <a:srgbClr val="6C6463"/>
              </a:buClr>
              <a:buSzPts val="1600"/>
              <a:buChar char="–"/>
              <a:defRPr sz="1600" i="0" u="none" strike="noStrike" cap="none">
                <a:solidFill>
                  <a:srgbClr val="6C6463"/>
                </a:solidFill>
              </a:defRPr>
            </a:lvl2pPr>
            <a:lvl3pPr marL="1371600" marR="0" lvl="2" indent="-330200" algn="l" rtl="0">
              <a:spcBef>
                <a:spcPts val="800"/>
              </a:spcBef>
              <a:spcAft>
                <a:spcPts val="0"/>
              </a:spcAft>
              <a:buClr>
                <a:srgbClr val="6C6463"/>
              </a:buClr>
              <a:buSzPts val="1600"/>
              <a:buChar char="•"/>
              <a:defRPr sz="1600" i="0" u="none" strike="noStrike" cap="none">
                <a:solidFill>
                  <a:srgbClr val="6C6463"/>
                </a:solidFill>
              </a:defRPr>
            </a:lvl3pPr>
            <a:lvl4pPr marL="1828800" marR="0" lvl="3" indent="-317500" algn="l" rtl="0">
              <a:spcBef>
                <a:spcPts val="300"/>
              </a:spcBef>
              <a:spcAft>
                <a:spcPts val="0"/>
              </a:spcAft>
              <a:buClr>
                <a:srgbClr val="6C6463"/>
              </a:buClr>
              <a:buSzPts val="1400"/>
              <a:buChar char="–"/>
              <a:defRPr sz="1400" i="0" u="none" strike="noStrike" cap="none">
                <a:solidFill>
                  <a:srgbClr val="6C6463"/>
                </a:solidFill>
              </a:defRPr>
            </a:lvl4pPr>
            <a:lvl5pPr marL="2286000" marR="0" lvl="4" indent="-317500" algn="l" rtl="0">
              <a:spcBef>
                <a:spcPts val="300"/>
              </a:spcBef>
              <a:spcAft>
                <a:spcPts val="0"/>
              </a:spcAft>
              <a:buClr>
                <a:srgbClr val="FFFFFF"/>
              </a:buClr>
              <a:buSzPts val="1400"/>
              <a:buChar char="»"/>
              <a:defRPr sz="1400" i="0" u="none" strike="noStrike" cap="none">
                <a:solidFill>
                  <a:srgbClr val="FFFFFF"/>
                </a:solidFill>
              </a:defRPr>
            </a:lvl5pPr>
            <a:lvl6pPr marL="2743200" marR="0" lvl="5" indent="-355600" algn="l" rtl="0">
              <a:spcBef>
                <a:spcPts val="400"/>
              </a:spcBef>
              <a:spcAft>
                <a:spcPts val="0"/>
              </a:spcAft>
              <a:buClr>
                <a:schemeClr val="dk1"/>
              </a:buClr>
              <a:buSzPts val="2000"/>
              <a:buChar char="•"/>
              <a:defRPr sz="2000" i="0" u="none" strike="noStrike" cap="none">
                <a:solidFill>
                  <a:schemeClr val="dk1"/>
                </a:solidFill>
              </a:defRPr>
            </a:lvl6pPr>
            <a:lvl7pPr marL="3200400" marR="0" lvl="6" indent="-355600" algn="l" rtl="0">
              <a:spcBef>
                <a:spcPts val="400"/>
              </a:spcBef>
              <a:spcAft>
                <a:spcPts val="0"/>
              </a:spcAft>
              <a:buClr>
                <a:schemeClr val="dk1"/>
              </a:buClr>
              <a:buSzPts val="2000"/>
              <a:buChar char="•"/>
              <a:defRPr sz="2000" i="0" u="none" strike="noStrike" cap="none">
                <a:solidFill>
                  <a:schemeClr val="dk1"/>
                </a:solidFill>
              </a:defRPr>
            </a:lvl7pPr>
            <a:lvl8pPr marL="3657600" marR="0" lvl="7" indent="-355600" algn="l" rtl="0">
              <a:spcBef>
                <a:spcPts val="400"/>
              </a:spcBef>
              <a:spcAft>
                <a:spcPts val="0"/>
              </a:spcAft>
              <a:buClr>
                <a:schemeClr val="dk1"/>
              </a:buClr>
              <a:buSzPts val="2000"/>
              <a:buChar char="•"/>
              <a:defRPr sz="2000" i="0" u="none" strike="noStrike" cap="none">
                <a:solidFill>
                  <a:schemeClr val="dk1"/>
                </a:solidFill>
              </a:defRPr>
            </a:lvl8pPr>
            <a:lvl9pPr marL="4114800" marR="0" lvl="8" indent="-355600" algn="l" rtl="0">
              <a:spcBef>
                <a:spcPts val="400"/>
              </a:spcBef>
              <a:spcAft>
                <a:spcPts val="0"/>
              </a:spcAft>
              <a:buClr>
                <a:schemeClr val="dk1"/>
              </a:buClr>
              <a:buSzPts val="2000"/>
              <a:buChar char="•"/>
              <a:defRPr sz="2000" i="0" u="none" strike="noStrike" cap="none">
                <a:solidFill>
                  <a:schemeClr val="dk1"/>
                </a:solidFill>
              </a:defRPr>
            </a:lvl9pPr>
          </a:lstStyle>
          <a:p>
            <a:endParaRPr/>
          </a:p>
        </p:txBody>
      </p:sp>
      <p:sp>
        <p:nvSpPr>
          <p:cNvPr id="235" name="Google Shape;235;p40"/>
          <p:cNvSpPr txBox="1">
            <a:spLocks noGrp="1"/>
          </p:cNvSpPr>
          <p:nvPr>
            <p:ph type="body" idx="3"/>
          </p:nvPr>
        </p:nvSpPr>
        <p:spPr>
          <a:xfrm rot="-5400000">
            <a:off x="7870634" y="1089061"/>
            <a:ext cx="2057400" cy="184800"/>
          </a:xfrm>
          <a:prstGeom prst="rect">
            <a:avLst/>
          </a:prstGeom>
          <a:noFill/>
          <a:ln>
            <a:noFill/>
          </a:ln>
        </p:spPr>
        <p:txBody>
          <a:bodyPr spcFirstLastPara="1" wrap="square" lIns="91175" tIns="91175" rIns="91175" bIns="91175" anchor="t" anchorCtr="0">
            <a:noAutofit/>
          </a:bodyPr>
          <a:lstStyle>
            <a:lvl1pPr marL="457200" marR="0" lvl="0" indent="-228600" algn="r" rtl="0">
              <a:spcBef>
                <a:spcPts val="0"/>
              </a:spcBef>
              <a:spcAft>
                <a:spcPts val="0"/>
              </a:spcAft>
              <a:buClr>
                <a:srgbClr val="FFFFFF"/>
              </a:buClr>
              <a:buSzPts val="1600"/>
              <a:buFont typeface="Arial"/>
              <a:buNone/>
              <a:defRPr sz="600" b="0" i="0" u="none" strike="noStrike" cap="none">
                <a:solidFill>
                  <a:srgbClr val="FFFFFF"/>
                </a:solidFill>
                <a:latin typeface="Cabin"/>
                <a:ea typeface="Cabin"/>
                <a:cs typeface="Cabin"/>
                <a:sym typeface="Cabin"/>
              </a:defRPr>
            </a:lvl1pPr>
            <a:lvl2pPr marL="914400" marR="0" lvl="1" indent="-228600" algn="l" rtl="0">
              <a:spcBef>
                <a:spcPts val="800"/>
              </a:spcBef>
              <a:spcAft>
                <a:spcPts val="0"/>
              </a:spcAft>
              <a:buClr>
                <a:schemeClr val="lt1"/>
              </a:buClr>
              <a:buSzPts val="1600"/>
              <a:buFont typeface="Arial"/>
              <a:buNone/>
              <a:defRPr sz="1800" b="0" i="0" u="none" strike="noStrike" cap="none">
                <a:solidFill>
                  <a:schemeClr val="lt1"/>
                </a:solidFill>
                <a:latin typeface="Cabin"/>
                <a:ea typeface="Cabin"/>
                <a:cs typeface="Cabin"/>
                <a:sym typeface="Cabin"/>
              </a:defRPr>
            </a:lvl2pPr>
            <a:lvl3pPr marL="1371600" marR="0" lvl="2" indent="-228600" algn="l" rtl="0">
              <a:spcBef>
                <a:spcPts val="800"/>
              </a:spcBef>
              <a:spcAft>
                <a:spcPts val="0"/>
              </a:spcAft>
              <a:buClr>
                <a:schemeClr val="lt1"/>
              </a:buClr>
              <a:buSzPts val="1800"/>
              <a:buFont typeface="Arial"/>
              <a:buNone/>
              <a:defRPr sz="1600" b="0" i="0" u="none" strike="noStrike" cap="none">
                <a:solidFill>
                  <a:schemeClr val="lt1"/>
                </a:solidFill>
                <a:latin typeface="Cabin"/>
                <a:ea typeface="Cabin"/>
                <a:cs typeface="Cabin"/>
                <a:sym typeface="Cabin"/>
              </a:defRPr>
            </a:lvl3pPr>
            <a:lvl4pPr marL="1828800" marR="0" lvl="3" indent="-228600" algn="l" rtl="0">
              <a:spcBef>
                <a:spcPts val="300"/>
              </a:spcBef>
              <a:spcAft>
                <a:spcPts val="0"/>
              </a:spcAft>
              <a:buClr>
                <a:schemeClr val="lt1"/>
              </a:buClr>
              <a:buSzPts val="1600"/>
              <a:buFont typeface="Arial"/>
              <a:buNone/>
              <a:defRPr sz="1400" b="0" i="0" u="none" strike="noStrike" cap="none">
                <a:solidFill>
                  <a:schemeClr val="lt1"/>
                </a:solidFill>
                <a:latin typeface="Cabin"/>
                <a:ea typeface="Cabin"/>
                <a:cs typeface="Cabin"/>
                <a:sym typeface="Cabin"/>
              </a:defRPr>
            </a:lvl4pPr>
            <a:lvl5pPr marL="2286000" marR="0" lvl="4" indent="-228600" algn="l" rtl="0">
              <a:spcBef>
                <a:spcPts val="200"/>
              </a:spcBef>
              <a:spcAft>
                <a:spcPts val="0"/>
              </a:spcAft>
              <a:buClr>
                <a:schemeClr val="lt1"/>
              </a:buClr>
              <a:buSzPts val="1400"/>
              <a:buFont typeface="Arial"/>
              <a:buNone/>
              <a:defRPr sz="1200" b="0" i="0" u="none" strike="noStrike" cap="none">
                <a:solidFill>
                  <a:schemeClr val="lt1"/>
                </a:solidFill>
                <a:latin typeface="Cabin"/>
                <a:ea typeface="Cabin"/>
                <a:cs typeface="Cabin"/>
                <a:sym typeface="Cabin"/>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9pPr>
          </a:lstStyle>
          <a:p>
            <a:endParaRPr/>
          </a:p>
        </p:txBody>
      </p:sp>
      <p:sp>
        <p:nvSpPr>
          <p:cNvPr id="236" name="Google Shape;236;p40"/>
          <p:cNvSpPr txBox="1">
            <a:spLocks noGrp="1"/>
          </p:cNvSpPr>
          <p:nvPr>
            <p:ph type="title"/>
          </p:nvPr>
        </p:nvSpPr>
        <p:spPr>
          <a:xfrm>
            <a:off x="152400" y="176459"/>
            <a:ext cx="8839200" cy="665700"/>
          </a:xfrm>
          <a:prstGeom prst="rect">
            <a:avLst/>
          </a:prstGeom>
          <a:solidFill>
            <a:schemeClr val="accent6"/>
          </a:solidFill>
          <a:ln>
            <a:noFill/>
          </a:ln>
        </p:spPr>
        <p:txBody>
          <a:bodyPr spcFirstLastPara="1" wrap="square" lIns="91175" tIns="91175" rIns="91175" bIns="91175" anchor="b" anchorCtr="0">
            <a:noAutofit/>
          </a:bodyPr>
          <a:lstStyle>
            <a:lvl1pPr marL="0" marR="0" lvl="0" indent="0" algn="l" rtl="0">
              <a:spcBef>
                <a:spcPts val="0"/>
              </a:spcBef>
              <a:spcAft>
                <a:spcPts val="0"/>
              </a:spcAft>
              <a:buClr>
                <a:schemeClr val="lt1"/>
              </a:buClr>
              <a:buSzPts val="1400"/>
              <a:buFont typeface="Gill Sans"/>
              <a:buNone/>
              <a:defRPr sz="2800" i="0" u="none" strike="noStrike" cap="none">
                <a:solidFill>
                  <a:schemeClr val="lt1"/>
                </a:solidFill>
                <a:latin typeface="Gill Sans"/>
                <a:ea typeface="Gill Sans"/>
                <a:cs typeface="Gill Sans"/>
                <a:sym typeface="Gill Sans"/>
              </a:defRPr>
            </a:lvl1pPr>
            <a:lvl2pPr lvl="1" indent="0" rtl="0">
              <a:spcBef>
                <a:spcPts val="0"/>
              </a:spcBef>
              <a:spcAft>
                <a:spcPts val="0"/>
              </a:spcAft>
              <a:buSzPts val="1400"/>
              <a:buFont typeface="Gill Sans"/>
              <a:buNone/>
              <a:defRPr sz="1800">
                <a:latin typeface="Gill Sans"/>
                <a:ea typeface="Gill Sans"/>
                <a:cs typeface="Gill Sans"/>
                <a:sym typeface="Gill Sans"/>
              </a:defRPr>
            </a:lvl2pPr>
            <a:lvl3pPr lvl="2" indent="0" rtl="0">
              <a:spcBef>
                <a:spcPts val="0"/>
              </a:spcBef>
              <a:spcAft>
                <a:spcPts val="0"/>
              </a:spcAft>
              <a:buSzPts val="1400"/>
              <a:buFont typeface="Gill Sans"/>
              <a:buNone/>
              <a:defRPr sz="1800">
                <a:latin typeface="Gill Sans"/>
                <a:ea typeface="Gill Sans"/>
                <a:cs typeface="Gill Sans"/>
                <a:sym typeface="Gill Sans"/>
              </a:defRPr>
            </a:lvl3pPr>
            <a:lvl4pPr lvl="3" indent="0" rtl="0">
              <a:spcBef>
                <a:spcPts val="0"/>
              </a:spcBef>
              <a:spcAft>
                <a:spcPts val="0"/>
              </a:spcAft>
              <a:buSzPts val="1400"/>
              <a:buFont typeface="Gill Sans"/>
              <a:buNone/>
              <a:defRPr sz="1800">
                <a:latin typeface="Gill Sans"/>
                <a:ea typeface="Gill Sans"/>
                <a:cs typeface="Gill Sans"/>
                <a:sym typeface="Gill Sans"/>
              </a:defRPr>
            </a:lvl4pPr>
            <a:lvl5pPr lvl="4" indent="0" rtl="0">
              <a:spcBef>
                <a:spcPts val="0"/>
              </a:spcBef>
              <a:spcAft>
                <a:spcPts val="0"/>
              </a:spcAft>
              <a:buSzPts val="1400"/>
              <a:buFont typeface="Gill Sans"/>
              <a:buNone/>
              <a:defRPr sz="1800">
                <a:latin typeface="Gill Sans"/>
                <a:ea typeface="Gill Sans"/>
                <a:cs typeface="Gill Sans"/>
                <a:sym typeface="Gill Sans"/>
              </a:defRPr>
            </a:lvl5pPr>
            <a:lvl6pPr lvl="5" indent="0" rtl="0">
              <a:spcBef>
                <a:spcPts val="0"/>
              </a:spcBef>
              <a:spcAft>
                <a:spcPts val="0"/>
              </a:spcAft>
              <a:buSzPts val="1400"/>
              <a:buFont typeface="Gill Sans"/>
              <a:buNone/>
              <a:defRPr sz="1800">
                <a:latin typeface="Gill Sans"/>
                <a:ea typeface="Gill Sans"/>
                <a:cs typeface="Gill Sans"/>
                <a:sym typeface="Gill Sans"/>
              </a:defRPr>
            </a:lvl6pPr>
            <a:lvl7pPr lvl="6" indent="0" rtl="0">
              <a:spcBef>
                <a:spcPts val="0"/>
              </a:spcBef>
              <a:spcAft>
                <a:spcPts val="0"/>
              </a:spcAft>
              <a:buSzPts val="1400"/>
              <a:buFont typeface="Gill Sans"/>
              <a:buNone/>
              <a:defRPr sz="1800">
                <a:latin typeface="Gill Sans"/>
                <a:ea typeface="Gill Sans"/>
                <a:cs typeface="Gill Sans"/>
                <a:sym typeface="Gill Sans"/>
              </a:defRPr>
            </a:lvl7pPr>
            <a:lvl8pPr lvl="7" indent="0" rtl="0">
              <a:spcBef>
                <a:spcPts val="0"/>
              </a:spcBef>
              <a:spcAft>
                <a:spcPts val="0"/>
              </a:spcAft>
              <a:buSzPts val="1400"/>
              <a:buFont typeface="Gill Sans"/>
              <a:buNone/>
              <a:defRPr sz="1800">
                <a:latin typeface="Gill Sans"/>
                <a:ea typeface="Gill Sans"/>
                <a:cs typeface="Gill Sans"/>
                <a:sym typeface="Gill Sans"/>
              </a:defRPr>
            </a:lvl8pPr>
            <a:lvl9pPr lvl="8" indent="0" rtl="0">
              <a:spcBef>
                <a:spcPts val="0"/>
              </a:spcBef>
              <a:spcAft>
                <a:spcPts val="0"/>
              </a:spcAft>
              <a:buSzPts val="1400"/>
              <a:buFont typeface="Gill Sans"/>
              <a:buNone/>
              <a:defRPr sz="1800">
                <a:latin typeface="Gill Sans"/>
                <a:ea typeface="Gill Sans"/>
                <a:cs typeface="Gill Sans"/>
                <a:sym typeface="Gill Sans"/>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Red/Gray 1 Content + Bottom Photo">
  <p:cSld name="Red/Gray 1 Content + Bottom Photo">
    <p:bg>
      <p:bgPr>
        <a:solidFill>
          <a:srgbClr val="E7E7E5"/>
        </a:solidFill>
        <a:effectLst/>
      </p:bgPr>
    </p:bg>
    <p:spTree>
      <p:nvGrpSpPr>
        <p:cNvPr id="1" name="Shape 32"/>
        <p:cNvGrpSpPr/>
        <p:nvPr/>
      </p:nvGrpSpPr>
      <p:grpSpPr>
        <a:xfrm>
          <a:off x="0" y="0"/>
          <a:ext cx="0" cy="0"/>
          <a:chOff x="0" y="0"/>
          <a:chExt cx="0" cy="0"/>
        </a:xfrm>
      </p:grpSpPr>
      <p:sp>
        <p:nvSpPr>
          <p:cNvPr id="33" name="Google Shape;33;p5"/>
          <p:cNvSpPr>
            <a:spLocks noGrp="1"/>
          </p:cNvSpPr>
          <p:nvPr>
            <p:ph type="pic" idx="2"/>
          </p:nvPr>
        </p:nvSpPr>
        <p:spPr>
          <a:xfrm>
            <a:off x="152400" y="2571749"/>
            <a:ext cx="8839200" cy="2421300"/>
          </a:xfrm>
          <a:prstGeom prst="rect">
            <a:avLst/>
          </a:prstGeom>
          <a:solidFill>
            <a:schemeClr val="lt1"/>
          </a:solidFill>
          <a:ln>
            <a:noFill/>
          </a:ln>
        </p:spPr>
        <p:txBody>
          <a:bodyPr spcFirstLastPara="1" wrap="square" lIns="91175" tIns="91175" rIns="91175" bIns="91175" anchor="t" anchorCtr="0">
            <a:noAutofit/>
          </a:bodyPr>
          <a:lstStyle>
            <a:lvl1pPr marL="0" marR="0" lvl="0" indent="0" algn="l" rtl="0">
              <a:lnSpc>
                <a:spcPct val="100000"/>
              </a:lnSpc>
              <a:spcBef>
                <a:spcPts val="200"/>
              </a:spcBef>
              <a:spcAft>
                <a:spcPts val="0"/>
              </a:spcAft>
              <a:buClr>
                <a:srgbClr val="6C6463"/>
              </a:buClr>
              <a:buSzPts val="1400"/>
              <a:buFont typeface="Arial"/>
              <a:buNone/>
              <a:defRPr sz="1200" b="0" i="0" u="none" strike="noStrike" cap="none">
                <a:solidFill>
                  <a:srgbClr val="6C6463"/>
                </a:solidFill>
                <a:latin typeface="Cabin"/>
                <a:ea typeface="Cabin"/>
                <a:cs typeface="Cabin"/>
                <a:sym typeface="Cabin"/>
              </a:defRPr>
            </a:lvl1pPr>
            <a:lvl2pPr marL="685800" marR="0" lvl="1" indent="-241300" algn="l" rtl="0">
              <a:spcBef>
                <a:spcPts val="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2pPr>
            <a:lvl3pPr marL="914400" marR="0" lvl="2" indent="-241300" algn="l" rtl="0">
              <a:spcBef>
                <a:spcPts val="800"/>
              </a:spcBef>
              <a:spcAft>
                <a:spcPts val="0"/>
              </a:spcAft>
              <a:buClr>
                <a:srgbClr val="6C6463"/>
              </a:buClr>
              <a:buSzPts val="1800"/>
              <a:buFont typeface="Arial"/>
              <a:buChar char="•"/>
              <a:defRPr sz="1800" b="0" i="0" u="none" strike="noStrike" cap="none">
                <a:solidFill>
                  <a:srgbClr val="6C6463"/>
                </a:solidFill>
                <a:latin typeface="Cabin"/>
                <a:ea typeface="Cabin"/>
                <a:cs typeface="Cabin"/>
                <a:sym typeface="Cabin"/>
              </a:defRPr>
            </a:lvl3pPr>
            <a:lvl4pPr marL="1143000" marR="0" lvl="3" indent="-228600" algn="l" rtl="0">
              <a:spcBef>
                <a:spcPts val="30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4pPr>
            <a:lvl5pPr marL="1244600" marR="0" lvl="4" indent="-228600" algn="l" rtl="0">
              <a:spcBef>
                <a:spcPts val="300"/>
              </a:spcBef>
              <a:spcAft>
                <a:spcPts val="0"/>
              </a:spcAft>
              <a:buClr>
                <a:srgbClr val="6C6463"/>
              </a:buClr>
              <a:buSzPts val="1400"/>
              <a:buFont typeface="Arial"/>
              <a:buChar char="»"/>
              <a:defRPr sz="1400" b="0" i="0" u="none" strike="noStrike" cap="none">
                <a:solidFill>
                  <a:srgbClr val="6C6463"/>
                </a:solidFill>
                <a:latin typeface="Cabin"/>
                <a:ea typeface="Cabin"/>
                <a:cs typeface="Cabin"/>
                <a:sym typeface="Cabin"/>
              </a:defRPr>
            </a:lvl5pPr>
            <a:lvl6pPr marL="2501900" marR="0" lvl="5" indent="-215900" algn="l" rtl="0">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6pPr>
            <a:lvl7pPr marL="2959100" marR="0" lvl="6" indent="-215900" algn="l" rtl="0">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7pPr>
            <a:lvl8pPr marL="3416300" marR="0" lvl="7" indent="-228600" algn="l" rtl="0">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8pPr>
            <a:lvl9pPr marL="3873500" marR="0" lvl="8" indent="-228600" algn="l" rtl="0">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9pPr>
          </a:lstStyle>
          <a:p>
            <a:endParaRPr/>
          </a:p>
        </p:txBody>
      </p:sp>
      <p:sp>
        <p:nvSpPr>
          <p:cNvPr id="34" name="Google Shape;34;p5"/>
          <p:cNvSpPr txBox="1">
            <a:spLocks noGrp="1"/>
          </p:cNvSpPr>
          <p:nvPr>
            <p:ph type="body" idx="1"/>
          </p:nvPr>
        </p:nvSpPr>
        <p:spPr>
          <a:xfrm>
            <a:off x="685800" y="1286662"/>
            <a:ext cx="7772400" cy="1134000"/>
          </a:xfrm>
          <a:prstGeom prst="rect">
            <a:avLst/>
          </a:prstGeom>
          <a:noFill/>
          <a:ln>
            <a:noFill/>
          </a:ln>
        </p:spPr>
        <p:txBody>
          <a:bodyPr spcFirstLastPara="1" wrap="square" lIns="91175" tIns="91175" rIns="91175" bIns="91175" anchor="t" anchorCtr="0">
            <a:noAutofit/>
          </a:bodyPr>
          <a:lstStyle>
            <a:lvl1pPr marL="457200" marR="0" lvl="0" indent="-330200" algn="l" rtl="0">
              <a:spcBef>
                <a:spcPts val="0"/>
              </a:spcBef>
              <a:spcAft>
                <a:spcPts val="0"/>
              </a:spcAft>
              <a:buClr>
                <a:srgbClr val="6C6463"/>
              </a:buClr>
              <a:buSzPts val="1600"/>
              <a:buChar char="•"/>
              <a:defRPr sz="1600" i="0" u="none" strike="noStrike" cap="none">
                <a:solidFill>
                  <a:srgbClr val="6C6463"/>
                </a:solidFill>
              </a:defRPr>
            </a:lvl1pPr>
            <a:lvl2pPr marL="914400" marR="0" lvl="1" indent="-330200" algn="l" rtl="0">
              <a:spcBef>
                <a:spcPts val="800"/>
              </a:spcBef>
              <a:spcAft>
                <a:spcPts val="0"/>
              </a:spcAft>
              <a:buClr>
                <a:srgbClr val="6C6463"/>
              </a:buClr>
              <a:buSzPts val="1600"/>
              <a:buChar char="–"/>
              <a:defRPr sz="1600" i="0" u="none" strike="noStrike" cap="none">
                <a:solidFill>
                  <a:srgbClr val="6C6463"/>
                </a:solidFill>
              </a:defRPr>
            </a:lvl2pPr>
            <a:lvl3pPr marL="1371600" marR="0" lvl="2" indent="-342900" algn="l" rtl="0">
              <a:spcBef>
                <a:spcPts val="800"/>
              </a:spcBef>
              <a:spcAft>
                <a:spcPts val="0"/>
              </a:spcAft>
              <a:buClr>
                <a:srgbClr val="6C6463"/>
              </a:buClr>
              <a:buSzPts val="1800"/>
              <a:buChar char="•"/>
              <a:defRPr sz="1800" i="0" u="none" strike="noStrike" cap="none">
                <a:solidFill>
                  <a:srgbClr val="6C6463"/>
                </a:solidFill>
              </a:defRPr>
            </a:lvl3pPr>
            <a:lvl4pPr marL="1828800" marR="0" lvl="3" indent="-330200" algn="l" rtl="0">
              <a:spcBef>
                <a:spcPts val="300"/>
              </a:spcBef>
              <a:spcAft>
                <a:spcPts val="0"/>
              </a:spcAft>
              <a:buClr>
                <a:srgbClr val="6C6463"/>
              </a:buClr>
              <a:buSzPts val="1600"/>
              <a:buChar char="–"/>
              <a:defRPr sz="1600" i="0" u="none" strike="noStrike" cap="none">
                <a:solidFill>
                  <a:srgbClr val="6C6463"/>
                </a:solidFill>
              </a:defRPr>
            </a:lvl4pPr>
            <a:lvl5pPr marL="2286000" marR="0" lvl="4" indent="-317500" algn="l" rtl="0">
              <a:spcBef>
                <a:spcPts val="300"/>
              </a:spcBef>
              <a:spcAft>
                <a:spcPts val="0"/>
              </a:spcAft>
              <a:buClr>
                <a:srgbClr val="FFFFFF"/>
              </a:buClr>
              <a:buSzPts val="1400"/>
              <a:buChar char="»"/>
              <a:defRPr sz="1400" i="0" u="none" strike="noStrike" cap="none">
                <a:solidFill>
                  <a:srgbClr val="FFFFFF"/>
                </a:solidFill>
              </a:defRPr>
            </a:lvl5pPr>
            <a:lvl6pPr marL="2743200" marR="0" lvl="5" indent="-355600" algn="l" rtl="0">
              <a:spcBef>
                <a:spcPts val="400"/>
              </a:spcBef>
              <a:spcAft>
                <a:spcPts val="0"/>
              </a:spcAft>
              <a:buClr>
                <a:schemeClr val="dk1"/>
              </a:buClr>
              <a:buSzPts val="2000"/>
              <a:buChar char="•"/>
              <a:defRPr sz="2000" i="0" u="none" strike="noStrike" cap="none">
                <a:solidFill>
                  <a:schemeClr val="dk1"/>
                </a:solidFill>
              </a:defRPr>
            </a:lvl6pPr>
            <a:lvl7pPr marL="3200400" marR="0" lvl="6" indent="-355600" algn="l" rtl="0">
              <a:spcBef>
                <a:spcPts val="400"/>
              </a:spcBef>
              <a:spcAft>
                <a:spcPts val="0"/>
              </a:spcAft>
              <a:buClr>
                <a:schemeClr val="dk1"/>
              </a:buClr>
              <a:buSzPts val="2000"/>
              <a:buChar char="•"/>
              <a:defRPr sz="2000" i="0" u="none" strike="noStrike" cap="none">
                <a:solidFill>
                  <a:schemeClr val="dk1"/>
                </a:solidFill>
              </a:defRPr>
            </a:lvl7pPr>
            <a:lvl8pPr marL="3657600" marR="0" lvl="7" indent="-355600" algn="l" rtl="0">
              <a:spcBef>
                <a:spcPts val="400"/>
              </a:spcBef>
              <a:spcAft>
                <a:spcPts val="0"/>
              </a:spcAft>
              <a:buClr>
                <a:schemeClr val="dk1"/>
              </a:buClr>
              <a:buSzPts val="2000"/>
              <a:buChar char="•"/>
              <a:defRPr sz="2000" i="0" u="none" strike="noStrike" cap="none">
                <a:solidFill>
                  <a:schemeClr val="dk1"/>
                </a:solidFill>
              </a:defRPr>
            </a:lvl8pPr>
            <a:lvl9pPr marL="4114800" marR="0" lvl="8" indent="-355600" algn="l" rtl="0">
              <a:spcBef>
                <a:spcPts val="400"/>
              </a:spcBef>
              <a:spcAft>
                <a:spcPts val="0"/>
              </a:spcAft>
              <a:buClr>
                <a:schemeClr val="dk1"/>
              </a:buClr>
              <a:buSzPts val="2000"/>
              <a:buChar char="•"/>
              <a:defRPr sz="2000" i="0" u="none" strike="noStrike" cap="none">
                <a:solidFill>
                  <a:schemeClr val="dk1"/>
                </a:solidFill>
              </a:defRPr>
            </a:lvl9pPr>
          </a:lstStyle>
          <a:p>
            <a:endParaRPr/>
          </a:p>
        </p:txBody>
      </p:sp>
      <p:sp>
        <p:nvSpPr>
          <p:cNvPr id="35" name="Google Shape;35;p5"/>
          <p:cNvSpPr txBox="1">
            <a:spLocks noGrp="1"/>
          </p:cNvSpPr>
          <p:nvPr>
            <p:ph type="sldNum" idx="12"/>
          </p:nvPr>
        </p:nvSpPr>
        <p:spPr>
          <a:xfrm>
            <a:off x="6858000" y="4806072"/>
            <a:ext cx="2133600" cy="184800"/>
          </a:xfrm>
          <a:prstGeom prst="rect">
            <a:avLst/>
          </a:prstGeom>
          <a:noFill/>
          <a:ln>
            <a:noFill/>
          </a:ln>
        </p:spPr>
        <p:txBody>
          <a:bodyPr spcFirstLastPara="1" wrap="square" lIns="91175" tIns="45575" rIns="91175" bIns="45575" anchor="ctr" anchorCtr="0">
            <a:noAutofit/>
          </a:bodyPr>
          <a:lstStyle>
            <a:lvl1pPr marL="0" marR="0" lvl="0" indent="0" algn="r" rtl="0">
              <a:spcBef>
                <a:spcPts val="0"/>
              </a:spcBef>
              <a:buNone/>
              <a:defRPr sz="600" b="0" i="0" u="none" strike="noStrike" cap="none">
                <a:solidFill>
                  <a:srgbClr val="FFFFFF"/>
                </a:solidFill>
                <a:latin typeface="Cabin"/>
                <a:ea typeface="Cabin"/>
                <a:cs typeface="Cabin"/>
                <a:sym typeface="Cabin"/>
              </a:defRPr>
            </a:lvl1pPr>
            <a:lvl2pPr marL="0" marR="0" lvl="1" indent="0" algn="r" rtl="0">
              <a:spcBef>
                <a:spcPts val="0"/>
              </a:spcBef>
              <a:buNone/>
              <a:defRPr sz="600" b="0" i="0" u="none" strike="noStrike" cap="none">
                <a:solidFill>
                  <a:srgbClr val="FFFFFF"/>
                </a:solidFill>
                <a:latin typeface="Cabin"/>
                <a:ea typeface="Cabin"/>
                <a:cs typeface="Cabin"/>
                <a:sym typeface="Cabin"/>
              </a:defRPr>
            </a:lvl2pPr>
            <a:lvl3pPr marL="0" marR="0" lvl="2" indent="0" algn="r" rtl="0">
              <a:spcBef>
                <a:spcPts val="0"/>
              </a:spcBef>
              <a:buNone/>
              <a:defRPr sz="600" b="0" i="0" u="none" strike="noStrike" cap="none">
                <a:solidFill>
                  <a:srgbClr val="FFFFFF"/>
                </a:solidFill>
                <a:latin typeface="Cabin"/>
                <a:ea typeface="Cabin"/>
                <a:cs typeface="Cabin"/>
                <a:sym typeface="Cabin"/>
              </a:defRPr>
            </a:lvl3pPr>
            <a:lvl4pPr marL="0" marR="0" lvl="3" indent="0" algn="r" rtl="0">
              <a:spcBef>
                <a:spcPts val="0"/>
              </a:spcBef>
              <a:buNone/>
              <a:defRPr sz="600" b="0" i="0" u="none" strike="noStrike" cap="none">
                <a:solidFill>
                  <a:srgbClr val="FFFFFF"/>
                </a:solidFill>
                <a:latin typeface="Cabin"/>
                <a:ea typeface="Cabin"/>
                <a:cs typeface="Cabin"/>
                <a:sym typeface="Cabin"/>
              </a:defRPr>
            </a:lvl4pPr>
            <a:lvl5pPr marL="0" marR="0" lvl="4" indent="0" algn="r" rtl="0">
              <a:spcBef>
                <a:spcPts val="0"/>
              </a:spcBef>
              <a:buNone/>
              <a:defRPr sz="600" b="0" i="0" u="none" strike="noStrike" cap="none">
                <a:solidFill>
                  <a:srgbClr val="FFFFFF"/>
                </a:solidFill>
                <a:latin typeface="Cabin"/>
                <a:ea typeface="Cabin"/>
                <a:cs typeface="Cabin"/>
                <a:sym typeface="Cabin"/>
              </a:defRPr>
            </a:lvl5pPr>
            <a:lvl6pPr marL="0" marR="0" lvl="5" indent="0" algn="r" rtl="0">
              <a:spcBef>
                <a:spcPts val="0"/>
              </a:spcBef>
              <a:buNone/>
              <a:defRPr sz="600" b="0" i="0" u="none" strike="noStrike" cap="none">
                <a:solidFill>
                  <a:srgbClr val="FFFFFF"/>
                </a:solidFill>
                <a:latin typeface="Cabin"/>
                <a:ea typeface="Cabin"/>
                <a:cs typeface="Cabin"/>
                <a:sym typeface="Cabin"/>
              </a:defRPr>
            </a:lvl6pPr>
            <a:lvl7pPr marL="0" marR="0" lvl="6" indent="0" algn="r" rtl="0">
              <a:spcBef>
                <a:spcPts val="0"/>
              </a:spcBef>
              <a:buNone/>
              <a:defRPr sz="600" b="0" i="0" u="none" strike="noStrike" cap="none">
                <a:solidFill>
                  <a:srgbClr val="FFFFFF"/>
                </a:solidFill>
                <a:latin typeface="Cabin"/>
                <a:ea typeface="Cabin"/>
                <a:cs typeface="Cabin"/>
                <a:sym typeface="Cabin"/>
              </a:defRPr>
            </a:lvl7pPr>
            <a:lvl8pPr marL="0" marR="0" lvl="7" indent="0" algn="r" rtl="0">
              <a:spcBef>
                <a:spcPts val="0"/>
              </a:spcBef>
              <a:buNone/>
              <a:defRPr sz="600" b="0" i="0" u="none" strike="noStrike" cap="none">
                <a:solidFill>
                  <a:srgbClr val="FFFFFF"/>
                </a:solidFill>
                <a:latin typeface="Cabin"/>
                <a:ea typeface="Cabin"/>
                <a:cs typeface="Cabin"/>
                <a:sym typeface="Cabin"/>
              </a:defRPr>
            </a:lvl8pPr>
            <a:lvl9pPr marL="0" marR="0" lvl="8" indent="0" algn="r" rtl="0">
              <a:spcBef>
                <a:spcPts val="0"/>
              </a:spcBef>
              <a:buNone/>
              <a:defRPr sz="600" b="0" i="0" u="none" strike="noStrike" cap="none">
                <a:solidFill>
                  <a:srgbClr val="FFFFFF"/>
                </a:solidFill>
                <a:latin typeface="Cabin"/>
                <a:ea typeface="Cabin"/>
                <a:cs typeface="Cabin"/>
                <a:sym typeface="Cabin"/>
              </a:defRPr>
            </a:lvl9pPr>
          </a:lstStyle>
          <a:p>
            <a:pPr marL="0" lvl="0" indent="0" algn="r" rtl="0">
              <a:spcBef>
                <a:spcPts val="0"/>
              </a:spcBef>
              <a:spcAft>
                <a:spcPts val="0"/>
              </a:spcAft>
              <a:buNone/>
            </a:pPr>
            <a:fld id="{00000000-1234-1234-1234-123412341234}" type="slidenum">
              <a:rPr lang="en"/>
              <a:t>‹#›</a:t>
            </a:fld>
            <a:endParaRPr/>
          </a:p>
        </p:txBody>
      </p:sp>
      <p:sp>
        <p:nvSpPr>
          <p:cNvPr id="36" name="Google Shape;36;p5"/>
          <p:cNvSpPr txBox="1">
            <a:spLocks noGrp="1"/>
          </p:cNvSpPr>
          <p:nvPr>
            <p:ph type="body" idx="3"/>
          </p:nvPr>
        </p:nvSpPr>
        <p:spPr>
          <a:xfrm rot="-5400000">
            <a:off x="7870635" y="3508049"/>
            <a:ext cx="2057400" cy="184800"/>
          </a:xfrm>
          <a:prstGeom prst="rect">
            <a:avLst/>
          </a:prstGeom>
          <a:noFill/>
          <a:ln>
            <a:noFill/>
          </a:ln>
        </p:spPr>
        <p:txBody>
          <a:bodyPr spcFirstLastPara="1" wrap="square" lIns="91175" tIns="91175" rIns="91175" bIns="91175" anchor="t" anchorCtr="0">
            <a:noAutofit/>
          </a:bodyPr>
          <a:lstStyle>
            <a:lvl1pPr marL="457200" marR="0" lvl="0" indent="-228600" algn="r" rtl="0">
              <a:spcBef>
                <a:spcPts val="0"/>
              </a:spcBef>
              <a:spcAft>
                <a:spcPts val="0"/>
              </a:spcAft>
              <a:buClr>
                <a:srgbClr val="FFFFFF"/>
              </a:buClr>
              <a:buSzPts val="1600"/>
              <a:buFont typeface="Arial"/>
              <a:buNone/>
              <a:defRPr sz="600" b="0" i="0" u="none" strike="noStrike" cap="none">
                <a:solidFill>
                  <a:srgbClr val="FFFFFF"/>
                </a:solidFill>
                <a:latin typeface="Cabin"/>
                <a:ea typeface="Cabin"/>
                <a:cs typeface="Cabin"/>
                <a:sym typeface="Cabin"/>
              </a:defRPr>
            </a:lvl1pPr>
            <a:lvl2pPr marL="914400" marR="0" lvl="1" indent="-228600" algn="l" rtl="0">
              <a:spcBef>
                <a:spcPts val="800"/>
              </a:spcBef>
              <a:spcAft>
                <a:spcPts val="0"/>
              </a:spcAft>
              <a:buClr>
                <a:schemeClr val="lt1"/>
              </a:buClr>
              <a:buSzPts val="1600"/>
              <a:buFont typeface="Arial"/>
              <a:buNone/>
              <a:defRPr sz="1800" b="0" i="0" u="none" strike="noStrike" cap="none">
                <a:solidFill>
                  <a:schemeClr val="lt1"/>
                </a:solidFill>
                <a:latin typeface="Cabin"/>
                <a:ea typeface="Cabin"/>
                <a:cs typeface="Cabin"/>
                <a:sym typeface="Cabin"/>
              </a:defRPr>
            </a:lvl2pPr>
            <a:lvl3pPr marL="1371600" marR="0" lvl="2" indent="-228600" algn="l" rtl="0">
              <a:spcBef>
                <a:spcPts val="800"/>
              </a:spcBef>
              <a:spcAft>
                <a:spcPts val="0"/>
              </a:spcAft>
              <a:buClr>
                <a:schemeClr val="lt1"/>
              </a:buClr>
              <a:buSzPts val="1800"/>
              <a:buFont typeface="Arial"/>
              <a:buNone/>
              <a:defRPr sz="1600" b="0" i="0" u="none" strike="noStrike" cap="none">
                <a:solidFill>
                  <a:schemeClr val="lt1"/>
                </a:solidFill>
                <a:latin typeface="Cabin"/>
                <a:ea typeface="Cabin"/>
                <a:cs typeface="Cabin"/>
                <a:sym typeface="Cabin"/>
              </a:defRPr>
            </a:lvl3pPr>
            <a:lvl4pPr marL="1828800" marR="0" lvl="3" indent="-228600" algn="l" rtl="0">
              <a:spcBef>
                <a:spcPts val="300"/>
              </a:spcBef>
              <a:spcAft>
                <a:spcPts val="0"/>
              </a:spcAft>
              <a:buClr>
                <a:schemeClr val="lt1"/>
              </a:buClr>
              <a:buSzPts val="1600"/>
              <a:buFont typeface="Arial"/>
              <a:buNone/>
              <a:defRPr sz="1400" b="0" i="0" u="none" strike="noStrike" cap="none">
                <a:solidFill>
                  <a:schemeClr val="lt1"/>
                </a:solidFill>
                <a:latin typeface="Cabin"/>
                <a:ea typeface="Cabin"/>
                <a:cs typeface="Cabin"/>
                <a:sym typeface="Cabin"/>
              </a:defRPr>
            </a:lvl4pPr>
            <a:lvl5pPr marL="2286000" marR="0" lvl="4" indent="-228600" algn="l" rtl="0">
              <a:spcBef>
                <a:spcPts val="200"/>
              </a:spcBef>
              <a:spcAft>
                <a:spcPts val="0"/>
              </a:spcAft>
              <a:buClr>
                <a:schemeClr val="lt1"/>
              </a:buClr>
              <a:buSzPts val="1400"/>
              <a:buFont typeface="Arial"/>
              <a:buNone/>
              <a:defRPr sz="1200" b="0" i="0" u="none" strike="noStrike" cap="none">
                <a:solidFill>
                  <a:schemeClr val="lt1"/>
                </a:solidFill>
                <a:latin typeface="Cabin"/>
                <a:ea typeface="Cabin"/>
                <a:cs typeface="Cabin"/>
                <a:sym typeface="Cabin"/>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9pPr>
          </a:lstStyle>
          <a:p>
            <a:endParaRPr/>
          </a:p>
        </p:txBody>
      </p:sp>
      <p:sp>
        <p:nvSpPr>
          <p:cNvPr id="37" name="Google Shape;37;p5"/>
          <p:cNvSpPr txBox="1">
            <a:spLocks noGrp="1"/>
          </p:cNvSpPr>
          <p:nvPr>
            <p:ph type="title"/>
          </p:nvPr>
        </p:nvSpPr>
        <p:spPr>
          <a:xfrm>
            <a:off x="686104" y="673810"/>
            <a:ext cx="7772400" cy="461700"/>
          </a:xfrm>
          <a:prstGeom prst="rect">
            <a:avLst/>
          </a:prstGeom>
          <a:noFill/>
          <a:ln>
            <a:noFill/>
          </a:ln>
        </p:spPr>
        <p:txBody>
          <a:bodyPr spcFirstLastPara="1" wrap="square" lIns="91175" tIns="91175" rIns="91175" bIns="91175" anchor="b" anchorCtr="0">
            <a:noAutofit/>
          </a:bodyPr>
          <a:lstStyle>
            <a:lvl1pPr marL="0" marR="0" lvl="0" indent="0" algn="l" rtl="0">
              <a:spcBef>
                <a:spcPts val="0"/>
              </a:spcBef>
              <a:spcAft>
                <a:spcPts val="0"/>
              </a:spcAft>
              <a:buSzPts val="1400"/>
              <a:buNone/>
              <a:defRPr sz="2400" i="0" u="none" strike="noStrike" cap="none"/>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Blue/White Title + Left Photo 1 1 1 1 1 1 1">
  <p:cSld name="Blue/White Title + Left Photo_1_1_1_1_1_1_1">
    <p:bg>
      <p:bgPr>
        <a:solidFill>
          <a:schemeClr val="lt1"/>
        </a:solidFill>
        <a:effectLst/>
      </p:bgPr>
    </p:bg>
    <p:spTree>
      <p:nvGrpSpPr>
        <p:cNvPr id="1" name="Shape 237"/>
        <p:cNvGrpSpPr/>
        <p:nvPr/>
      </p:nvGrpSpPr>
      <p:grpSpPr>
        <a:xfrm>
          <a:off x="0" y="0"/>
          <a:ext cx="0" cy="0"/>
          <a:chOff x="0" y="0"/>
          <a:chExt cx="0" cy="0"/>
        </a:xfrm>
      </p:grpSpPr>
      <p:sp>
        <p:nvSpPr>
          <p:cNvPr id="238" name="Google Shape;238;p41"/>
          <p:cNvSpPr txBox="1">
            <a:spLocks noGrp="1"/>
          </p:cNvSpPr>
          <p:nvPr>
            <p:ph type="title"/>
          </p:nvPr>
        </p:nvSpPr>
        <p:spPr>
          <a:xfrm>
            <a:off x="152400" y="176459"/>
            <a:ext cx="8839200" cy="665700"/>
          </a:xfrm>
          <a:prstGeom prst="rect">
            <a:avLst/>
          </a:prstGeom>
          <a:solidFill>
            <a:schemeClr val="accent6"/>
          </a:solidFill>
          <a:ln>
            <a:noFill/>
          </a:ln>
        </p:spPr>
        <p:txBody>
          <a:bodyPr spcFirstLastPara="1" wrap="square" lIns="91175" tIns="91175" rIns="91175" bIns="91175" anchor="b" anchorCtr="0">
            <a:noAutofit/>
          </a:bodyPr>
          <a:lstStyle>
            <a:lvl1pPr marL="0" marR="0" lvl="0" indent="0" algn="l" rtl="0">
              <a:spcBef>
                <a:spcPts val="0"/>
              </a:spcBef>
              <a:spcAft>
                <a:spcPts val="0"/>
              </a:spcAft>
              <a:buClr>
                <a:schemeClr val="lt1"/>
              </a:buClr>
              <a:buSzPts val="1400"/>
              <a:buFont typeface="Gill Sans"/>
              <a:buNone/>
              <a:defRPr sz="2800" i="0" u="none" strike="noStrike" cap="none">
                <a:solidFill>
                  <a:schemeClr val="lt1"/>
                </a:solidFill>
                <a:latin typeface="Gill Sans"/>
                <a:ea typeface="Gill Sans"/>
                <a:cs typeface="Gill Sans"/>
                <a:sym typeface="Gill Sans"/>
              </a:defRPr>
            </a:lvl1pPr>
            <a:lvl2pPr lvl="1" indent="0" rtl="0">
              <a:spcBef>
                <a:spcPts val="0"/>
              </a:spcBef>
              <a:spcAft>
                <a:spcPts val="0"/>
              </a:spcAft>
              <a:buSzPts val="1400"/>
              <a:buFont typeface="Gill Sans"/>
              <a:buNone/>
              <a:defRPr sz="1800">
                <a:latin typeface="Gill Sans"/>
                <a:ea typeface="Gill Sans"/>
                <a:cs typeface="Gill Sans"/>
                <a:sym typeface="Gill Sans"/>
              </a:defRPr>
            </a:lvl2pPr>
            <a:lvl3pPr lvl="2" indent="0" rtl="0">
              <a:spcBef>
                <a:spcPts val="0"/>
              </a:spcBef>
              <a:spcAft>
                <a:spcPts val="0"/>
              </a:spcAft>
              <a:buSzPts val="1400"/>
              <a:buFont typeface="Gill Sans"/>
              <a:buNone/>
              <a:defRPr sz="1800">
                <a:latin typeface="Gill Sans"/>
                <a:ea typeface="Gill Sans"/>
                <a:cs typeface="Gill Sans"/>
                <a:sym typeface="Gill Sans"/>
              </a:defRPr>
            </a:lvl3pPr>
            <a:lvl4pPr lvl="3" indent="0" rtl="0">
              <a:spcBef>
                <a:spcPts val="0"/>
              </a:spcBef>
              <a:spcAft>
                <a:spcPts val="0"/>
              </a:spcAft>
              <a:buSzPts val="1400"/>
              <a:buFont typeface="Gill Sans"/>
              <a:buNone/>
              <a:defRPr sz="1800">
                <a:latin typeface="Gill Sans"/>
                <a:ea typeface="Gill Sans"/>
                <a:cs typeface="Gill Sans"/>
                <a:sym typeface="Gill Sans"/>
              </a:defRPr>
            </a:lvl4pPr>
            <a:lvl5pPr lvl="4" indent="0" rtl="0">
              <a:spcBef>
                <a:spcPts val="0"/>
              </a:spcBef>
              <a:spcAft>
                <a:spcPts val="0"/>
              </a:spcAft>
              <a:buSzPts val="1400"/>
              <a:buFont typeface="Gill Sans"/>
              <a:buNone/>
              <a:defRPr sz="1800">
                <a:latin typeface="Gill Sans"/>
                <a:ea typeface="Gill Sans"/>
                <a:cs typeface="Gill Sans"/>
                <a:sym typeface="Gill Sans"/>
              </a:defRPr>
            </a:lvl5pPr>
            <a:lvl6pPr lvl="5" indent="0" rtl="0">
              <a:spcBef>
                <a:spcPts val="0"/>
              </a:spcBef>
              <a:spcAft>
                <a:spcPts val="0"/>
              </a:spcAft>
              <a:buSzPts val="1400"/>
              <a:buFont typeface="Gill Sans"/>
              <a:buNone/>
              <a:defRPr sz="1800">
                <a:latin typeface="Gill Sans"/>
                <a:ea typeface="Gill Sans"/>
                <a:cs typeface="Gill Sans"/>
                <a:sym typeface="Gill Sans"/>
              </a:defRPr>
            </a:lvl6pPr>
            <a:lvl7pPr lvl="6" indent="0" rtl="0">
              <a:spcBef>
                <a:spcPts val="0"/>
              </a:spcBef>
              <a:spcAft>
                <a:spcPts val="0"/>
              </a:spcAft>
              <a:buSzPts val="1400"/>
              <a:buFont typeface="Gill Sans"/>
              <a:buNone/>
              <a:defRPr sz="1800">
                <a:latin typeface="Gill Sans"/>
                <a:ea typeface="Gill Sans"/>
                <a:cs typeface="Gill Sans"/>
                <a:sym typeface="Gill Sans"/>
              </a:defRPr>
            </a:lvl7pPr>
            <a:lvl8pPr lvl="7" indent="0" rtl="0">
              <a:spcBef>
                <a:spcPts val="0"/>
              </a:spcBef>
              <a:spcAft>
                <a:spcPts val="0"/>
              </a:spcAft>
              <a:buSzPts val="1400"/>
              <a:buFont typeface="Gill Sans"/>
              <a:buNone/>
              <a:defRPr sz="1800">
                <a:latin typeface="Gill Sans"/>
                <a:ea typeface="Gill Sans"/>
                <a:cs typeface="Gill Sans"/>
                <a:sym typeface="Gill Sans"/>
              </a:defRPr>
            </a:lvl8pPr>
            <a:lvl9pPr lvl="8" indent="0" rtl="0">
              <a:spcBef>
                <a:spcPts val="0"/>
              </a:spcBef>
              <a:spcAft>
                <a:spcPts val="0"/>
              </a:spcAft>
              <a:buSzPts val="1400"/>
              <a:buFont typeface="Gill Sans"/>
              <a:buNone/>
              <a:defRPr sz="1800">
                <a:latin typeface="Gill Sans"/>
                <a:ea typeface="Gill Sans"/>
                <a:cs typeface="Gill Sans"/>
                <a:sym typeface="Gill Sans"/>
              </a:defRPr>
            </a:lvl9pPr>
          </a:lstStyle>
          <a:p>
            <a:endParaRPr/>
          </a:p>
        </p:txBody>
      </p:sp>
      <p:sp>
        <p:nvSpPr>
          <p:cNvPr id="239" name="Google Shape;239;p41"/>
          <p:cNvSpPr>
            <a:spLocks noGrp="1"/>
          </p:cNvSpPr>
          <p:nvPr>
            <p:ph type="pic" idx="2"/>
          </p:nvPr>
        </p:nvSpPr>
        <p:spPr>
          <a:xfrm>
            <a:off x="152400" y="841921"/>
            <a:ext cx="4419600" cy="4148700"/>
          </a:xfrm>
          <a:prstGeom prst="rect">
            <a:avLst/>
          </a:prstGeom>
          <a:solidFill>
            <a:srgbClr val="E7E7E5"/>
          </a:solidFill>
          <a:ln>
            <a:noFill/>
          </a:ln>
        </p:spPr>
        <p:txBody>
          <a:bodyPr spcFirstLastPara="1" wrap="square" lIns="91175" tIns="91175" rIns="91175" bIns="91175" anchor="t" anchorCtr="0">
            <a:noAutofit/>
          </a:bodyPr>
          <a:lstStyle>
            <a:lvl1pPr marL="0" marR="0" lvl="0" indent="0" algn="l" rtl="0">
              <a:lnSpc>
                <a:spcPct val="100000"/>
              </a:lnSpc>
              <a:spcBef>
                <a:spcPts val="200"/>
              </a:spcBef>
              <a:spcAft>
                <a:spcPts val="0"/>
              </a:spcAft>
              <a:buClr>
                <a:srgbClr val="6C6463"/>
              </a:buClr>
              <a:buSzPts val="1400"/>
              <a:buFont typeface="Gill Sans"/>
              <a:buNone/>
              <a:defRPr sz="1200" i="0" u="none" strike="noStrike" cap="none">
                <a:solidFill>
                  <a:srgbClr val="6C6463"/>
                </a:solidFill>
                <a:latin typeface="Gill Sans"/>
                <a:ea typeface="Gill Sans"/>
                <a:cs typeface="Gill Sans"/>
                <a:sym typeface="Gill Sans"/>
              </a:defRPr>
            </a:lvl1pPr>
            <a:lvl2pPr marL="685800" marR="0" lvl="1" indent="-241300" algn="l" rtl="0">
              <a:spcBef>
                <a:spcPts val="0"/>
              </a:spcBef>
              <a:spcAft>
                <a:spcPts val="0"/>
              </a:spcAft>
              <a:buClr>
                <a:srgbClr val="6C6463"/>
              </a:buClr>
              <a:buSzPts val="1600"/>
              <a:buFont typeface="Gill Sans"/>
              <a:buChar char="–"/>
              <a:defRPr sz="1600" i="0" u="none" strike="noStrike" cap="none">
                <a:solidFill>
                  <a:srgbClr val="6C6463"/>
                </a:solidFill>
                <a:latin typeface="Gill Sans"/>
                <a:ea typeface="Gill Sans"/>
                <a:cs typeface="Gill Sans"/>
                <a:sym typeface="Gill Sans"/>
              </a:defRPr>
            </a:lvl2pPr>
            <a:lvl3pPr marL="914400" marR="0" lvl="2" indent="-241300" algn="l" rtl="0">
              <a:spcBef>
                <a:spcPts val="800"/>
              </a:spcBef>
              <a:spcAft>
                <a:spcPts val="0"/>
              </a:spcAft>
              <a:buClr>
                <a:srgbClr val="6C6463"/>
              </a:buClr>
              <a:buSzPts val="1800"/>
              <a:buFont typeface="Gill Sans"/>
              <a:buChar char="•"/>
              <a:defRPr sz="1800" i="0" u="none" strike="noStrike" cap="none">
                <a:solidFill>
                  <a:srgbClr val="6C6463"/>
                </a:solidFill>
                <a:latin typeface="Gill Sans"/>
                <a:ea typeface="Gill Sans"/>
                <a:cs typeface="Gill Sans"/>
                <a:sym typeface="Gill Sans"/>
              </a:defRPr>
            </a:lvl3pPr>
            <a:lvl4pPr marL="1143000" marR="0" lvl="3" indent="-228600" algn="l" rtl="0">
              <a:spcBef>
                <a:spcPts val="300"/>
              </a:spcBef>
              <a:spcAft>
                <a:spcPts val="0"/>
              </a:spcAft>
              <a:buClr>
                <a:srgbClr val="6C6463"/>
              </a:buClr>
              <a:buSzPts val="1600"/>
              <a:buFont typeface="Gill Sans"/>
              <a:buChar char="–"/>
              <a:defRPr sz="1600" i="0" u="none" strike="noStrike" cap="none">
                <a:solidFill>
                  <a:srgbClr val="6C6463"/>
                </a:solidFill>
                <a:latin typeface="Gill Sans"/>
                <a:ea typeface="Gill Sans"/>
                <a:cs typeface="Gill Sans"/>
                <a:sym typeface="Gill Sans"/>
              </a:defRPr>
            </a:lvl4pPr>
            <a:lvl5pPr marL="1244600" marR="0" lvl="4" indent="-228600" algn="l" rtl="0">
              <a:spcBef>
                <a:spcPts val="300"/>
              </a:spcBef>
              <a:spcAft>
                <a:spcPts val="0"/>
              </a:spcAft>
              <a:buClr>
                <a:srgbClr val="6C6463"/>
              </a:buClr>
              <a:buSzPts val="1400"/>
              <a:buFont typeface="Gill Sans"/>
              <a:buChar char="»"/>
              <a:defRPr sz="1400" i="0" u="none" strike="noStrike" cap="none">
                <a:solidFill>
                  <a:srgbClr val="6C6463"/>
                </a:solidFill>
                <a:latin typeface="Gill Sans"/>
                <a:ea typeface="Gill Sans"/>
                <a:cs typeface="Gill Sans"/>
                <a:sym typeface="Gill Sans"/>
              </a:defRPr>
            </a:lvl5pPr>
            <a:lvl6pPr marL="2501900" marR="0" lvl="5" indent="-215900" algn="l" rtl="0">
              <a:spcBef>
                <a:spcPts val="400"/>
              </a:spcBef>
              <a:spcAft>
                <a:spcPts val="0"/>
              </a:spcAft>
              <a:buClr>
                <a:schemeClr val="dk1"/>
              </a:buClr>
              <a:buSzPts val="2000"/>
              <a:buFont typeface="Gill Sans"/>
              <a:buChar char="•"/>
              <a:defRPr sz="2000" i="0" u="none" strike="noStrike" cap="none">
                <a:solidFill>
                  <a:schemeClr val="dk1"/>
                </a:solidFill>
                <a:latin typeface="Gill Sans"/>
                <a:ea typeface="Gill Sans"/>
                <a:cs typeface="Gill Sans"/>
                <a:sym typeface="Gill Sans"/>
              </a:defRPr>
            </a:lvl6pPr>
            <a:lvl7pPr marL="2959100" marR="0" lvl="6" indent="-215900" algn="l" rtl="0">
              <a:spcBef>
                <a:spcPts val="400"/>
              </a:spcBef>
              <a:spcAft>
                <a:spcPts val="0"/>
              </a:spcAft>
              <a:buClr>
                <a:schemeClr val="dk1"/>
              </a:buClr>
              <a:buSzPts val="2000"/>
              <a:buFont typeface="Gill Sans"/>
              <a:buChar char="•"/>
              <a:defRPr sz="2000" i="0" u="none" strike="noStrike" cap="none">
                <a:solidFill>
                  <a:schemeClr val="dk1"/>
                </a:solidFill>
                <a:latin typeface="Gill Sans"/>
                <a:ea typeface="Gill Sans"/>
                <a:cs typeface="Gill Sans"/>
                <a:sym typeface="Gill Sans"/>
              </a:defRPr>
            </a:lvl7pPr>
            <a:lvl8pPr marL="3416300" marR="0" lvl="7" indent="-228600" algn="l" rtl="0">
              <a:spcBef>
                <a:spcPts val="400"/>
              </a:spcBef>
              <a:spcAft>
                <a:spcPts val="0"/>
              </a:spcAft>
              <a:buClr>
                <a:schemeClr val="dk1"/>
              </a:buClr>
              <a:buSzPts val="2000"/>
              <a:buFont typeface="Gill Sans"/>
              <a:buChar char="•"/>
              <a:defRPr sz="2000" i="0" u="none" strike="noStrike" cap="none">
                <a:solidFill>
                  <a:schemeClr val="dk1"/>
                </a:solidFill>
                <a:latin typeface="Gill Sans"/>
                <a:ea typeface="Gill Sans"/>
                <a:cs typeface="Gill Sans"/>
                <a:sym typeface="Gill Sans"/>
              </a:defRPr>
            </a:lvl8pPr>
            <a:lvl9pPr marL="3873500" marR="0" lvl="8" indent="-228600" algn="l" rtl="0">
              <a:spcBef>
                <a:spcPts val="400"/>
              </a:spcBef>
              <a:spcAft>
                <a:spcPts val="0"/>
              </a:spcAft>
              <a:buClr>
                <a:schemeClr val="dk1"/>
              </a:buClr>
              <a:buSzPts val="2000"/>
              <a:buFont typeface="Gill Sans"/>
              <a:buChar char="•"/>
              <a:defRPr sz="2000" i="0" u="none" strike="noStrike" cap="none">
                <a:solidFill>
                  <a:schemeClr val="dk1"/>
                </a:solidFill>
                <a:latin typeface="Gill Sans"/>
                <a:ea typeface="Gill Sans"/>
                <a:cs typeface="Gill Sans"/>
                <a:sym typeface="Gill Sans"/>
              </a:defRPr>
            </a:lvl9pPr>
          </a:lstStyle>
          <a:p>
            <a:endParaRPr/>
          </a:p>
        </p:txBody>
      </p:sp>
      <p:sp>
        <p:nvSpPr>
          <p:cNvPr id="240" name="Google Shape;240;p41"/>
          <p:cNvSpPr txBox="1">
            <a:spLocks noGrp="1"/>
          </p:cNvSpPr>
          <p:nvPr>
            <p:ph type="sldNum" idx="12"/>
          </p:nvPr>
        </p:nvSpPr>
        <p:spPr>
          <a:xfrm>
            <a:off x="6858000" y="4806072"/>
            <a:ext cx="2133600" cy="184500"/>
          </a:xfrm>
          <a:prstGeom prst="rect">
            <a:avLst/>
          </a:prstGeom>
          <a:noFill/>
          <a:ln>
            <a:noFill/>
          </a:ln>
        </p:spPr>
        <p:txBody>
          <a:bodyPr spcFirstLastPara="1" wrap="square" lIns="91175" tIns="45575" rIns="91175" bIns="45575" anchor="ctr" anchorCtr="0">
            <a:noAutofit/>
          </a:bodyPr>
          <a:lstStyle>
            <a:lvl1pPr marL="0" marR="0" lvl="0" indent="0" algn="r" rtl="0">
              <a:spcBef>
                <a:spcPts val="0"/>
              </a:spcBef>
              <a:buNone/>
              <a:defRPr sz="600" b="0" i="0" u="none" strike="noStrike" cap="none">
                <a:solidFill>
                  <a:srgbClr val="6C6463"/>
                </a:solidFill>
                <a:latin typeface="Cabin"/>
                <a:ea typeface="Cabin"/>
                <a:cs typeface="Cabin"/>
                <a:sym typeface="Cabin"/>
              </a:defRPr>
            </a:lvl1pPr>
            <a:lvl2pPr marL="0" marR="0" lvl="1" indent="0" algn="r" rtl="0">
              <a:spcBef>
                <a:spcPts val="0"/>
              </a:spcBef>
              <a:buNone/>
              <a:defRPr sz="600" b="0" i="0" u="none" strike="noStrike" cap="none">
                <a:solidFill>
                  <a:srgbClr val="6C6463"/>
                </a:solidFill>
                <a:latin typeface="Cabin"/>
                <a:ea typeface="Cabin"/>
                <a:cs typeface="Cabin"/>
                <a:sym typeface="Cabin"/>
              </a:defRPr>
            </a:lvl2pPr>
            <a:lvl3pPr marL="0" marR="0" lvl="2" indent="0" algn="r" rtl="0">
              <a:spcBef>
                <a:spcPts val="0"/>
              </a:spcBef>
              <a:buNone/>
              <a:defRPr sz="600" b="0" i="0" u="none" strike="noStrike" cap="none">
                <a:solidFill>
                  <a:srgbClr val="6C6463"/>
                </a:solidFill>
                <a:latin typeface="Cabin"/>
                <a:ea typeface="Cabin"/>
                <a:cs typeface="Cabin"/>
                <a:sym typeface="Cabin"/>
              </a:defRPr>
            </a:lvl3pPr>
            <a:lvl4pPr marL="0" marR="0" lvl="3" indent="0" algn="r" rtl="0">
              <a:spcBef>
                <a:spcPts val="0"/>
              </a:spcBef>
              <a:buNone/>
              <a:defRPr sz="600" b="0" i="0" u="none" strike="noStrike" cap="none">
                <a:solidFill>
                  <a:srgbClr val="6C6463"/>
                </a:solidFill>
                <a:latin typeface="Cabin"/>
                <a:ea typeface="Cabin"/>
                <a:cs typeface="Cabin"/>
                <a:sym typeface="Cabin"/>
              </a:defRPr>
            </a:lvl4pPr>
            <a:lvl5pPr marL="0" marR="0" lvl="4" indent="0" algn="r" rtl="0">
              <a:spcBef>
                <a:spcPts val="0"/>
              </a:spcBef>
              <a:buNone/>
              <a:defRPr sz="600" b="0" i="0" u="none" strike="noStrike" cap="none">
                <a:solidFill>
                  <a:srgbClr val="6C6463"/>
                </a:solidFill>
                <a:latin typeface="Cabin"/>
                <a:ea typeface="Cabin"/>
                <a:cs typeface="Cabin"/>
                <a:sym typeface="Cabin"/>
              </a:defRPr>
            </a:lvl5pPr>
            <a:lvl6pPr marL="0" marR="0" lvl="5" indent="0" algn="r" rtl="0">
              <a:spcBef>
                <a:spcPts val="0"/>
              </a:spcBef>
              <a:buNone/>
              <a:defRPr sz="600" b="0" i="0" u="none" strike="noStrike" cap="none">
                <a:solidFill>
                  <a:srgbClr val="6C6463"/>
                </a:solidFill>
                <a:latin typeface="Cabin"/>
                <a:ea typeface="Cabin"/>
                <a:cs typeface="Cabin"/>
                <a:sym typeface="Cabin"/>
              </a:defRPr>
            </a:lvl6pPr>
            <a:lvl7pPr marL="0" marR="0" lvl="6" indent="0" algn="r" rtl="0">
              <a:spcBef>
                <a:spcPts val="0"/>
              </a:spcBef>
              <a:buNone/>
              <a:defRPr sz="600" b="0" i="0" u="none" strike="noStrike" cap="none">
                <a:solidFill>
                  <a:srgbClr val="6C6463"/>
                </a:solidFill>
                <a:latin typeface="Cabin"/>
                <a:ea typeface="Cabin"/>
                <a:cs typeface="Cabin"/>
                <a:sym typeface="Cabin"/>
              </a:defRPr>
            </a:lvl7pPr>
            <a:lvl8pPr marL="0" marR="0" lvl="7" indent="0" algn="r" rtl="0">
              <a:spcBef>
                <a:spcPts val="0"/>
              </a:spcBef>
              <a:buNone/>
              <a:defRPr sz="600" b="0" i="0" u="none" strike="noStrike" cap="none">
                <a:solidFill>
                  <a:srgbClr val="6C6463"/>
                </a:solidFill>
                <a:latin typeface="Cabin"/>
                <a:ea typeface="Cabin"/>
                <a:cs typeface="Cabin"/>
                <a:sym typeface="Cabin"/>
              </a:defRPr>
            </a:lvl8pPr>
            <a:lvl9pPr marL="0" marR="0" lvl="8" indent="0" algn="r" rtl="0">
              <a:spcBef>
                <a:spcPts val="0"/>
              </a:spcBef>
              <a:buNone/>
              <a:defRPr sz="600" b="0" i="0" u="none" strike="noStrike" cap="none">
                <a:solidFill>
                  <a:srgbClr val="6C6463"/>
                </a:solidFill>
                <a:latin typeface="Cabin"/>
                <a:ea typeface="Cabin"/>
                <a:cs typeface="Cabin"/>
                <a:sym typeface="Cabin"/>
              </a:defRPr>
            </a:lvl9pPr>
          </a:lstStyle>
          <a:p>
            <a:pPr marL="0" lvl="0" indent="0" algn="r" rtl="0">
              <a:spcBef>
                <a:spcPts val="0"/>
              </a:spcBef>
              <a:spcAft>
                <a:spcPts val="0"/>
              </a:spcAft>
              <a:buNone/>
            </a:pPr>
            <a:fld id="{00000000-1234-1234-1234-123412341234}" type="slidenum">
              <a:rPr lang="en"/>
              <a:t>‹#›</a:t>
            </a:fld>
            <a:endParaRPr/>
          </a:p>
        </p:txBody>
      </p:sp>
      <p:sp>
        <p:nvSpPr>
          <p:cNvPr id="241" name="Google Shape;241;p41"/>
          <p:cNvSpPr txBox="1">
            <a:spLocks noGrp="1"/>
          </p:cNvSpPr>
          <p:nvPr>
            <p:ph type="body" idx="1"/>
          </p:nvPr>
        </p:nvSpPr>
        <p:spPr>
          <a:xfrm rot="-5400000">
            <a:off x="3450910" y="1890753"/>
            <a:ext cx="2057400" cy="184800"/>
          </a:xfrm>
          <a:prstGeom prst="rect">
            <a:avLst/>
          </a:prstGeom>
          <a:noFill/>
          <a:ln>
            <a:noFill/>
          </a:ln>
        </p:spPr>
        <p:txBody>
          <a:bodyPr spcFirstLastPara="1" wrap="square" lIns="91175" tIns="91175" rIns="91175" bIns="91175" anchor="t" anchorCtr="0">
            <a:noAutofit/>
          </a:bodyPr>
          <a:lstStyle>
            <a:lvl1pPr marL="457200" marR="0" lvl="0" indent="-228600" algn="r" rtl="0">
              <a:spcBef>
                <a:spcPts val="0"/>
              </a:spcBef>
              <a:spcAft>
                <a:spcPts val="0"/>
              </a:spcAft>
              <a:buClr>
                <a:srgbClr val="FFFFFF"/>
              </a:buClr>
              <a:buSzPts val="1600"/>
              <a:buNone/>
              <a:defRPr sz="600" i="0" u="none" strike="noStrike" cap="none">
                <a:solidFill>
                  <a:srgbClr val="FFFFFF"/>
                </a:solidFill>
              </a:defRPr>
            </a:lvl1pPr>
            <a:lvl2pPr marL="914400" marR="0" lvl="1" indent="-228600" algn="l" rtl="0">
              <a:spcBef>
                <a:spcPts val="800"/>
              </a:spcBef>
              <a:spcAft>
                <a:spcPts val="0"/>
              </a:spcAft>
              <a:buClr>
                <a:schemeClr val="lt1"/>
              </a:buClr>
              <a:buSzPts val="1600"/>
              <a:buNone/>
              <a:defRPr sz="1800" i="0" u="none" strike="noStrike" cap="none">
                <a:solidFill>
                  <a:schemeClr val="lt1"/>
                </a:solidFill>
              </a:defRPr>
            </a:lvl2pPr>
            <a:lvl3pPr marL="1371600" marR="0" lvl="2" indent="-228600" algn="l" rtl="0">
              <a:spcBef>
                <a:spcPts val="800"/>
              </a:spcBef>
              <a:spcAft>
                <a:spcPts val="0"/>
              </a:spcAft>
              <a:buClr>
                <a:schemeClr val="lt1"/>
              </a:buClr>
              <a:buSzPts val="1800"/>
              <a:buNone/>
              <a:defRPr sz="1600" i="0" u="none" strike="noStrike" cap="none">
                <a:solidFill>
                  <a:schemeClr val="lt1"/>
                </a:solidFill>
              </a:defRPr>
            </a:lvl3pPr>
            <a:lvl4pPr marL="1828800" marR="0" lvl="3" indent="-228600" algn="l" rtl="0">
              <a:spcBef>
                <a:spcPts val="300"/>
              </a:spcBef>
              <a:spcAft>
                <a:spcPts val="0"/>
              </a:spcAft>
              <a:buClr>
                <a:schemeClr val="lt1"/>
              </a:buClr>
              <a:buSzPts val="1600"/>
              <a:buNone/>
              <a:defRPr sz="1400" i="0" u="none" strike="noStrike" cap="none">
                <a:solidFill>
                  <a:schemeClr val="lt1"/>
                </a:solidFill>
              </a:defRPr>
            </a:lvl4pPr>
            <a:lvl5pPr marL="2286000" marR="0" lvl="4" indent="-228600" algn="l" rtl="0">
              <a:spcBef>
                <a:spcPts val="200"/>
              </a:spcBef>
              <a:spcAft>
                <a:spcPts val="0"/>
              </a:spcAft>
              <a:buClr>
                <a:schemeClr val="lt1"/>
              </a:buClr>
              <a:buSzPts val="1400"/>
              <a:buNone/>
              <a:defRPr sz="1200" i="0" u="none" strike="noStrike" cap="none">
                <a:solidFill>
                  <a:schemeClr val="lt1"/>
                </a:solidFill>
              </a:defRPr>
            </a:lvl5pPr>
            <a:lvl6pPr marL="2743200" marR="0" lvl="5" indent="-355600" algn="l" rtl="0">
              <a:spcBef>
                <a:spcPts val="400"/>
              </a:spcBef>
              <a:spcAft>
                <a:spcPts val="0"/>
              </a:spcAft>
              <a:buClr>
                <a:schemeClr val="dk1"/>
              </a:buClr>
              <a:buSzPts val="2000"/>
              <a:buChar char="•"/>
              <a:defRPr sz="2000" i="0" u="none" strike="noStrike" cap="none">
                <a:solidFill>
                  <a:schemeClr val="dk1"/>
                </a:solidFill>
              </a:defRPr>
            </a:lvl6pPr>
            <a:lvl7pPr marL="3200400" marR="0" lvl="6" indent="-355600" algn="l" rtl="0">
              <a:spcBef>
                <a:spcPts val="400"/>
              </a:spcBef>
              <a:spcAft>
                <a:spcPts val="0"/>
              </a:spcAft>
              <a:buClr>
                <a:schemeClr val="dk1"/>
              </a:buClr>
              <a:buSzPts val="2000"/>
              <a:buChar char="•"/>
              <a:defRPr sz="2000" i="0" u="none" strike="noStrike" cap="none">
                <a:solidFill>
                  <a:schemeClr val="dk1"/>
                </a:solidFill>
              </a:defRPr>
            </a:lvl7pPr>
            <a:lvl8pPr marL="3657600" marR="0" lvl="7" indent="-355600" algn="l" rtl="0">
              <a:spcBef>
                <a:spcPts val="400"/>
              </a:spcBef>
              <a:spcAft>
                <a:spcPts val="0"/>
              </a:spcAft>
              <a:buClr>
                <a:schemeClr val="dk1"/>
              </a:buClr>
              <a:buSzPts val="2000"/>
              <a:buChar char="•"/>
              <a:defRPr sz="2000" i="0" u="none" strike="noStrike" cap="none">
                <a:solidFill>
                  <a:schemeClr val="dk1"/>
                </a:solidFill>
              </a:defRPr>
            </a:lvl8pPr>
            <a:lvl9pPr marL="4114800" marR="0" lvl="8" indent="-355600" algn="l" rtl="0">
              <a:spcBef>
                <a:spcPts val="400"/>
              </a:spcBef>
              <a:spcAft>
                <a:spcPts val="0"/>
              </a:spcAft>
              <a:buClr>
                <a:schemeClr val="dk1"/>
              </a:buClr>
              <a:buSzPts val="2000"/>
              <a:buChar char="•"/>
              <a:defRPr sz="2000" i="0" u="none" strike="noStrike" cap="none">
                <a:solidFill>
                  <a:schemeClr val="dk1"/>
                </a:solidFill>
              </a:defRPr>
            </a:lvl9pPr>
          </a:lstStyle>
          <a:p>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42"/>
        <p:cNvGrpSpPr/>
        <p:nvPr/>
      </p:nvGrpSpPr>
      <p:grpSpPr>
        <a:xfrm>
          <a:off x="0" y="0"/>
          <a:ext cx="0" cy="0"/>
          <a:chOff x="0" y="0"/>
          <a:chExt cx="0" cy="0"/>
        </a:xfrm>
      </p:grpSpPr>
      <p:sp>
        <p:nvSpPr>
          <p:cNvPr id="243" name="Google Shape;243;p42"/>
          <p:cNvSpPr txBox="1">
            <a:spLocks noGrp="1"/>
          </p:cNvSpPr>
          <p:nvPr>
            <p:ph type="title"/>
          </p:nvPr>
        </p:nvSpPr>
        <p:spPr>
          <a:xfrm>
            <a:off x="311700" y="445025"/>
            <a:ext cx="8520600" cy="572700"/>
          </a:xfrm>
          <a:prstGeom prst="rect">
            <a:avLst/>
          </a:prstGeom>
        </p:spPr>
        <p:txBody>
          <a:bodyPr spcFirstLastPara="1" wrap="square" lIns="91175" tIns="91175" rIns="91175" bIns="91175" anchor="b"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44" name="Google Shape;244;p42"/>
          <p:cNvSpPr txBox="1">
            <a:spLocks noGrp="1"/>
          </p:cNvSpPr>
          <p:nvPr>
            <p:ph type="body" idx="1"/>
          </p:nvPr>
        </p:nvSpPr>
        <p:spPr>
          <a:xfrm>
            <a:off x="311700" y="1152475"/>
            <a:ext cx="8520600" cy="3416100"/>
          </a:xfrm>
          <a:prstGeom prst="rect">
            <a:avLst/>
          </a:prstGeom>
        </p:spPr>
        <p:txBody>
          <a:bodyPr spcFirstLastPara="1" wrap="square" lIns="91175" tIns="91175" rIns="91175" bIns="91175" anchor="t" anchorCtr="0">
            <a:noAutofit/>
          </a:bodyPr>
          <a:lstStyle>
            <a:lvl1pPr marL="457200" lvl="0" indent="-330200" rtl="0">
              <a:spcBef>
                <a:spcPts val="0"/>
              </a:spcBef>
              <a:spcAft>
                <a:spcPts val="0"/>
              </a:spcAft>
              <a:buSzPts val="1600"/>
              <a:buChar char="•"/>
              <a:defRPr/>
            </a:lvl1pPr>
            <a:lvl2pPr marL="914400" lvl="1" indent="-330200" rtl="0">
              <a:spcBef>
                <a:spcPts val="800"/>
              </a:spcBef>
              <a:spcAft>
                <a:spcPts val="0"/>
              </a:spcAft>
              <a:buSzPts val="1600"/>
              <a:buChar char="–"/>
              <a:defRPr/>
            </a:lvl2pPr>
            <a:lvl3pPr marL="1371600" lvl="2" indent="-342900" rtl="0">
              <a:spcBef>
                <a:spcPts val="800"/>
              </a:spcBef>
              <a:spcAft>
                <a:spcPts val="0"/>
              </a:spcAft>
              <a:buSzPts val="1800"/>
              <a:buChar char="•"/>
              <a:defRPr/>
            </a:lvl3pPr>
            <a:lvl4pPr marL="1828800" lvl="3" indent="-330200" rtl="0">
              <a:spcBef>
                <a:spcPts val="300"/>
              </a:spcBef>
              <a:spcAft>
                <a:spcPts val="0"/>
              </a:spcAft>
              <a:buSzPts val="1600"/>
              <a:buChar char="–"/>
              <a:defRPr/>
            </a:lvl4pPr>
            <a:lvl5pPr marL="2286000" lvl="4" indent="-317500" rtl="0">
              <a:spcBef>
                <a:spcPts val="300"/>
              </a:spcBef>
              <a:spcAft>
                <a:spcPts val="0"/>
              </a:spcAft>
              <a:buSzPts val="1400"/>
              <a:buChar char="»"/>
              <a:defRPr/>
            </a:lvl5pPr>
            <a:lvl6pPr marL="2743200" lvl="5" indent="-355600" rtl="0">
              <a:spcBef>
                <a:spcPts val="400"/>
              </a:spcBef>
              <a:spcAft>
                <a:spcPts val="0"/>
              </a:spcAft>
              <a:buSzPts val="2000"/>
              <a:buChar char="•"/>
              <a:defRPr/>
            </a:lvl6pPr>
            <a:lvl7pPr marL="3200400" lvl="6" indent="-355600" rtl="0">
              <a:spcBef>
                <a:spcPts val="400"/>
              </a:spcBef>
              <a:spcAft>
                <a:spcPts val="0"/>
              </a:spcAft>
              <a:buSzPts val="2000"/>
              <a:buChar char="•"/>
              <a:defRPr/>
            </a:lvl7pPr>
            <a:lvl8pPr marL="3657600" lvl="7" indent="-355600" rtl="0">
              <a:spcBef>
                <a:spcPts val="400"/>
              </a:spcBef>
              <a:spcAft>
                <a:spcPts val="0"/>
              </a:spcAft>
              <a:buSzPts val="2000"/>
              <a:buChar char="•"/>
              <a:defRPr/>
            </a:lvl8pPr>
            <a:lvl9pPr marL="4114800" lvl="8" indent="-355600" rtl="0">
              <a:spcBef>
                <a:spcPts val="400"/>
              </a:spcBef>
              <a:spcAft>
                <a:spcPts val="0"/>
              </a:spcAft>
              <a:buSzPts val="2000"/>
              <a:buChar char="•"/>
              <a:defRPr/>
            </a:lvl9pPr>
          </a:lstStyle>
          <a:p>
            <a:endParaRPr/>
          </a:p>
        </p:txBody>
      </p:sp>
      <p:sp>
        <p:nvSpPr>
          <p:cNvPr id="245" name="Google Shape;245;p42"/>
          <p:cNvSpPr txBox="1">
            <a:spLocks noGrp="1"/>
          </p:cNvSpPr>
          <p:nvPr>
            <p:ph type="sldNum" idx="12"/>
          </p:nvPr>
        </p:nvSpPr>
        <p:spPr>
          <a:xfrm>
            <a:off x="8472458" y="4663217"/>
            <a:ext cx="548700" cy="393600"/>
          </a:xfrm>
          <a:prstGeom prst="rect">
            <a:avLst/>
          </a:prstGeom>
        </p:spPr>
        <p:txBody>
          <a:bodyPr spcFirstLastPara="1" wrap="square" lIns="91175" tIns="45575" rIns="91175" bIns="4557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46"/>
        <p:cNvGrpSpPr/>
        <p:nvPr/>
      </p:nvGrpSpPr>
      <p:grpSpPr>
        <a:xfrm>
          <a:off x="0" y="0"/>
          <a:ext cx="0" cy="0"/>
          <a:chOff x="0" y="0"/>
          <a:chExt cx="0" cy="0"/>
        </a:xfrm>
      </p:grpSpPr>
      <p:sp>
        <p:nvSpPr>
          <p:cNvPr id="247" name="Google Shape;247;p43"/>
          <p:cNvSpPr txBox="1">
            <a:spLocks noGrp="1"/>
          </p:cNvSpPr>
          <p:nvPr>
            <p:ph type="ctrTitle"/>
          </p:nvPr>
        </p:nvSpPr>
        <p:spPr>
          <a:xfrm>
            <a:off x="1143000" y="841772"/>
            <a:ext cx="6858000" cy="1790700"/>
          </a:xfrm>
          <a:prstGeom prst="rect">
            <a:avLst/>
          </a:prstGeom>
          <a:noFill/>
          <a:ln>
            <a:noFill/>
          </a:ln>
        </p:spPr>
        <p:txBody>
          <a:bodyPr spcFirstLastPara="1" wrap="square" lIns="68575" tIns="34275" rIns="68575" bIns="34275" anchor="b" anchorCtr="0">
            <a:normAutofit/>
          </a:bodyPr>
          <a:lstStyle>
            <a:lvl1pPr lvl="0" algn="ctr" rtl="0">
              <a:lnSpc>
                <a:spcPct val="90000"/>
              </a:lnSpc>
              <a:spcBef>
                <a:spcPts val="0"/>
              </a:spcBef>
              <a:spcAft>
                <a:spcPts val="0"/>
              </a:spcAft>
              <a:buClr>
                <a:schemeClr val="dk1"/>
              </a:buClr>
              <a:buSzPts val="4500"/>
              <a:buFont typeface="Calibri"/>
              <a:buNone/>
              <a:defRPr sz="45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48" name="Google Shape;248;p43"/>
          <p:cNvSpPr txBox="1">
            <a:spLocks noGrp="1"/>
          </p:cNvSpPr>
          <p:nvPr>
            <p:ph type="subTitle" idx="1"/>
          </p:nvPr>
        </p:nvSpPr>
        <p:spPr>
          <a:xfrm>
            <a:off x="1143000" y="2701528"/>
            <a:ext cx="6858000" cy="1241700"/>
          </a:xfrm>
          <a:prstGeom prst="rect">
            <a:avLst/>
          </a:prstGeom>
          <a:noFill/>
          <a:ln>
            <a:noFill/>
          </a:ln>
        </p:spPr>
        <p:txBody>
          <a:bodyPr spcFirstLastPara="1" wrap="square" lIns="68575" tIns="34275" rIns="68575" bIns="34275" anchor="t" anchorCtr="0">
            <a:normAutofit/>
          </a:bodyPr>
          <a:lstStyle>
            <a:lvl1pPr lvl="0" algn="ctr" rtl="0">
              <a:lnSpc>
                <a:spcPct val="90000"/>
              </a:lnSpc>
              <a:spcBef>
                <a:spcPts val="800"/>
              </a:spcBef>
              <a:spcAft>
                <a:spcPts val="0"/>
              </a:spcAft>
              <a:buClr>
                <a:schemeClr val="dk1"/>
              </a:buClr>
              <a:buSzPts val="1800"/>
              <a:buNone/>
              <a:defRPr sz="1800"/>
            </a:lvl1pPr>
            <a:lvl2pPr lvl="1" algn="ctr" rtl="0">
              <a:lnSpc>
                <a:spcPct val="90000"/>
              </a:lnSpc>
              <a:spcBef>
                <a:spcPts val="800"/>
              </a:spcBef>
              <a:spcAft>
                <a:spcPts val="0"/>
              </a:spcAft>
              <a:buClr>
                <a:schemeClr val="dk1"/>
              </a:buClr>
              <a:buSzPts val="1500"/>
              <a:buNone/>
              <a:defRPr sz="1500"/>
            </a:lvl2pPr>
            <a:lvl3pPr lvl="2" algn="ctr" rtl="0">
              <a:lnSpc>
                <a:spcPct val="90000"/>
              </a:lnSpc>
              <a:spcBef>
                <a:spcPts val="800"/>
              </a:spcBef>
              <a:spcAft>
                <a:spcPts val="0"/>
              </a:spcAft>
              <a:buClr>
                <a:schemeClr val="dk1"/>
              </a:buClr>
              <a:buSzPts val="1400"/>
              <a:buNone/>
              <a:defRPr sz="1400"/>
            </a:lvl3pPr>
            <a:lvl4pPr lvl="3" algn="ctr" rtl="0">
              <a:lnSpc>
                <a:spcPct val="90000"/>
              </a:lnSpc>
              <a:spcBef>
                <a:spcPts val="400"/>
              </a:spcBef>
              <a:spcAft>
                <a:spcPts val="0"/>
              </a:spcAft>
              <a:buClr>
                <a:schemeClr val="dk1"/>
              </a:buClr>
              <a:buSzPts val="1200"/>
              <a:buNone/>
              <a:defRPr sz="1200"/>
            </a:lvl4pPr>
            <a:lvl5pPr lvl="4" algn="ctr" rtl="0">
              <a:lnSpc>
                <a:spcPct val="90000"/>
              </a:lnSpc>
              <a:spcBef>
                <a:spcPts val="400"/>
              </a:spcBef>
              <a:spcAft>
                <a:spcPts val="0"/>
              </a:spcAft>
              <a:buClr>
                <a:schemeClr val="dk1"/>
              </a:buClr>
              <a:buSzPts val="1200"/>
              <a:buNone/>
              <a:defRPr sz="1200"/>
            </a:lvl5pPr>
            <a:lvl6pPr lvl="5" algn="ctr" rtl="0">
              <a:lnSpc>
                <a:spcPct val="90000"/>
              </a:lnSpc>
              <a:spcBef>
                <a:spcPts val="4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sp>
        <p:nvSpPr>
          <p:cNvPr id="249" name="Google Shape;249;p43"/>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sz="1100"/>
            </a:lvl1pPr>
            <a:lvl2pPr lvl="1" algn="l" rtl="0">
              <a:spcBef>
                <a:spcPts val="0"/>
              </a:spcBef>
              <a:spcAft>
                <a:spcPts val="0"/>
              </a:spcAft>
              <a:buSzPts val="1100"/>
              <a:buNone/>
              <a:defRPr sz="1100"/>
            </a:lvl2pPr>
            <a:lvl3pPr lvl="2" algn="l" rtl="0">
              <a:spcBef>
                <a:spcPts val="0"/>
              </a:spcBef>
              <a:spcAft>
                <a:spcPts val="0"/>
              </a:spcAft>
              <a:buSzPts val="1100"/>
              <a:buNone/>
              <a:defRPr sz="1100"/>
            </a:lvl3pPr>
            <a:lvl4pPr lvl="3" algn="l" rtl="0">
              <a:spcBef>
                <a:spcPts val="0"/>
              </a:spcBef>
              <a:spcAft>
                <a:spcPts val="0"/>
              </a:spcAft>
              <a:buSzPts val="1100"/>
              <a:buNone/>
              <a:defRPr sz="1100"/>
            </a:lvl4pPr>
            <a:lvl5pPr lvl="4" algn="l" rtl="0">
              <a:spcBef>
                <a:spcPts val="0"/>
              </a:spcBef>
              <a:spcAft>
                <a:spcPts val="0"/>
              </a:spcAft>
              <a:buSzPts val="1100"/>
              <a:buNone/>
              <a:defRPr sz="1100"/>
            </a:lvl5pPr>
            <a:lvl6pPr lvl="5" algn="l" rtl="0">
              <a:spcBef>
                <a:spcPts val="0"/>
              </a:spcBef>
              <a:spcAft>
                <a:spcPts val="0"/>
              </a:spcAft>
              <a:buSzPts val="1100"/>
              <a:buNone/>
              <a:defRPr sz="1100"/>
            </a:lvl6pPr>
            <a:lvl7pPr lvl="6" algn="l" rtl="0">
              <a:spcBef>
                <a:spcPts val="0"/>
              </a:spcBef>
              <a:spcAft>
                <a:spcPts val="0"/>
              </a:spcAft>
              <a:buSzPts val="1100"/>
              <a:buNone/>
              <a:defRPr sz="1100"/>
            </a:lvl7pPr>
            <a:lvl8pPr lvl="7" algn="l" rtl="0">
              <a:spcBef>
                <a:spcPts val="0"/>
              </a:spcBef>
              <a:spcAft>
                <a:spcPts val="0"/>
              </a:spcAft>
              <a:buSzPts val="1100"/>
              <a:buNone/>
              <a:defRPr sz="1100"/>
            </a:lvl8pPr>
            <a:lvl9pPr lvl="8" algn="l" rtl="0">
              <a:spcBef>
                <a:spcPts val="0"/>
              </a:spcBef>
              <a:spcAft>
                <a:spcPts val="0"/>
              </a:spcAft>
              <a:buSzPts val="1100"/>
              <a:buNone/>
              <a:defRPr sz="1100"/>
            </a:lvl9pPr>
          </a:lstStyle>
          <a:p>
            <a:endParaRPr/>
          </a:p>
        </p:txBody>
      </p:sp>
      <p:sp>
        <p:nvSpPr>
          <p:cNvPr id="250" name="Google Shape;250;p43"/>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sz="1100"/>
            </a:lvl1pPr>
            <a:lvl2pPr lvl="1" algn="l" rtl="0">
              <a:spcBef>
                <a:spcPts val="0"/>
              </a:spcBef>
              <a:spcAft>
                <a:spcPts val="0"/>
              </a:spcAft>
              <a:buSzPts val="1100"/>
              <a:buNone/>
              <a:defRPr sz="1100"/>
            </a:lvl2pPr>
            <a:lvl3pPr lvl="2" algn="l" rtl="0">
              <a:spcBef>
                <a:spcPts val="0"/>
              </a:spcBef>
              <a:spcAft>
                <a:spcPts val="0"/>
              </a:spcAft>
              <a:buSzPts val="1100"/>
              <a:buNone/>
              <a:defRPr sz="1100"/>
            </a:lvl3pPr>
            <a:lvl4pPr lvl="3" algn="l" rtl="0">
              <a:spcBef>
                <a:spcPts val="0"/>
              </a:spcBef>
              <a:spcAft>
                <a:spcPts val="0"/>
              </a:spcAft>
              <a:buSzPts val="1100"/>
              <a:buNone/>
              <a:defRPr sz="1100"/>
            </a:lvl4pPr>
            <a:lvl5pPr lvl="4" algn="l" rtl="0">
              <a:spcBef>
                <a:spcPts val="0"/>
              </a:spcBef>
              <a:spcAft>
                <a:spcPts val="0"/>
              </a:spcAft>
              <a:buSzPts val="1100"/>
              <a:buNone/>
              <a:defRPr sz="1100"/>
            </a:lvl5pPr>
            <a:lvl6pPr lvl="5" algn="l" rtl="0">
              <a:spcBef>
                <a:spcPts val="0"/>
              </a:spcBef>
              <a:spcAft>
                <a:spcPts val="0"/>
              </a:spcAft>
              <a:buSzPts val="1100"/>
              <a:buNone/>
              <a:defRPr sz="1100"/>
            </a:lvl6pPr>
            <a:lvl7pPr lvl="6" algn="l" rtl="0">
              <a:spcBef>
                <a:spcPts val="0"/>
              </a:spcBef>
              <a:spcAft>
                <a:spcPts val="0"/>
              </a:spcAft>
              <a:buSzPts val="1100"/>
              <a:buNone/>
              <a:defRPr sz="1100"/>
            </a:lvl7pPr>
            <a:lvl8pPr lvl="7" algn="l" rtl="0">
              <a:spcBef>
                <a:spcPts val="0"/>
              </a:spcBef>
              <a:spcAft>
                <a:spcPts val="0"/>
              </a:spcAft>
              <a:buSzPts val="1100"/>
              <a:buNone/>
              <a:defRPr sz="1100"/>
            </a:lvl8pPr>
            <a:lvl9pPr lvl="8" algn="l" rtl="0">
              <a:spcBef>
                <a:spcPts val="0"/>
              </a:spcBef>
              <a:spcAft>
                <a:spcPts val="0"/>
              </a:spcAft>
              <a:buSzPts val="1100"/>
              <a:buNone/>
              <a:defRPr sz="1100"/>
            </a:lvl9pPr>
          </a:lstStyle>
          <a:p>
            <a:endParaRPr/>
          </a:p>
        </p:txBody>
      </p:sp>
      <p:sp>
        <p:nvSpPr>
          <p:cNvPr id="251" name="Google Shape;251;p43"/>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Red/Gray 1 Content 1">
  <p:cSld name="1_Red/Gray 1 Content_2">
    <p:bg>
      <p:bgPr>
        <a:solidFill>
          <a:srgbClr val="CFCDC9"/>
        </a:solidFill>
        <a:effectLst/>
      </p:bgPr>
    </p:bg>
    <p:spTree>
      <p:nvGrpSpPr>
        <p:cNvPr id="1" name="Shape 252"/>
        <p:cNvGrpSpPr/>
        <p:nvPr/>
      </p:nvGrpSpPr>
      <p:grpSpPr>
        <a:xfrm>
          <a:off x="0" y="0"/>
          <a:ext cx="0" cy="0"/>
          <a:chOff x="0" y="0"/>
          <a:chExt cx="0" cy="0"/>
        </a:xfrm>
      </p:grpSpPr>
      <p:sp>
        <p:nvSpPr>
          <p:cNvPr id="253" name="Google Shape;253;p44"/>
          <p:cNvSpPr txBox="1">
            <a:spLocks noGrp="1"/>
          </p:cNvSpPr>
          <p:nvPr>
            <p:ph type="dt" idx="10"/>
          </p:nvPr>
        </p:nvSpPr>
        <p:spPr>
          <a:xfrm>
            <a:off x="152400" y="4806072"/>
            <a:ext cx="2133600" cy="1848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000000"/>
              </a:buClr>
              <a:buSzPts val="1400"/>
              <a:buFont typeface="Arial"/>
              <a:buNone/>
              <a:defRPr sz="600" b="0" i="0" u="none" strike="noStrike" cap="none">
                <a:solidFill>
                  <a:srgbClr val="6C6463"/>
                </a:solidFill>
                <a:latin typeface="Cabin"/>
                <a:ea typeface="Cabin"/>
                <a:cs typeface="Cabin"/>
                <a:sym typeface="Cab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9pPr>
          </a:lstStyle>
          <a:p>
            <a:endParaRPr/>
          </a:p>
        </p:txBody>
      </p:sp>
      <p:sp>
        <p:nvSpPr>
          <p:cNvPr id="254" name="Google Shape;254;p44"/>
          <p:cNvSpPr txBox="1">
            <a:spLocks noGrp="1"/>
          </p:cNvSpPr>
          <p:nvPr>
            <p:ph type="ftr" idx="11"/>
          </p:nvPr>
        </p:nvSpPr>
        <p:spPr>
          <a:xfrm>
            <a:off x="3124200" y="4806072"/>
            <a:ext cx="2895600" cy="184800"/>
          </a:xfrm>
          <a:prstGeom prst="rect">
            <a:avLst/>
          </a:prstGeom>
          <a:noFill/>
          <a:ln>
            <a:noFill/>
          </a:ln>
        </p:spPr>
        <p:txBody>
          <a:bodyPr spcFirstLastPara="1" wrap="square" lIns="91425" tIns="91425" rIns="91425" bIns="91425" anchor="ctr" anchorCtr="0">
            <a:noAutofit/>
          </a:bodyPr>
          <a:lstStyle>
            <a:lvl1pPr marR="0" lvl="0" algn="ctr" rtl="0">
              <a:lnSpc>
                <a:spcPct val="100000"/>
              </a:lnSpc>
              <a:spcBef>
                <a:spcPts val="0"/>
              </a:spcBef>
              <a:spcAft>
                <a:spcPts val="0"/>
              </a:spcAft>
              <a:buClr>
                <a:srgbClr val="000000"/>
              </a:buClr>
              <a:buSzPts val="1400"/>
              <a:buFont typeface="Arial"/>
              <a:buNone/>
              <a:defRPr sz="600" b="0" i="0" u="none" strike="noStrike" cap="none">
                <a:solidFill>
                  <a:srgbClr val="6C6463"/>
                </a:solidFill>
                <a:latin typeface="Cabin"/>
                <a:ea typeface="Cabin"/>
                <a:cs typeface="Cabin"/>
                <a:sym typeface="Cab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9pPr>
          </a:lstStyle>
          <a:p>
            <a:endParaRPr/>
          </a:p>
        </p:txBody>
      </p:sp>
      <p:sp>
        <p:nvSpPr>
          <p:cNvPr id="255" name="Google Shape;255;p44"/>
          <p:cNvSpPr txBox="1">
            <a:spLocks noGrp="1"/>
          </p:cNvSpPr>
          <p:nvPr>
            <p:ph type="sldNum" idx="12"/>
          </p:nvPr>
        </p:nvSpPr>
        <p:spPr>
          <a:xfrm>
            <a:off x="6858000" y="4806072"/>
            <a:ext cx="2133600" cy="1848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1pPr>
            <a:lvl2pPr marL="0" marR="0" lvl="1"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2pPr>
            <a:lvl3pPr marL="0" marR="0" lvl="2"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3pPr>
            <a:lvl4pPr marL="0" marR="0" lvl="3"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4pPr>
            <a:lvl5pPr marL="0" marR="0" lvl="4"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5pPr>
            <a:lvl6pPr marL="0" marR="0" lvl="5"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6pPr>
            <a:lvl7pPr marL="0" marR="0" lvl="6"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7pPr>
            <a:lvl8pPr marL="0" marR="0" lvl="7"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8pPr>
            <a:lvl9pPr marL="0" marR="0" lvl="8"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9pPr>
          </a:lstStyle>
          <a:p>
            <a:pPr marL="0" lvl="0" indent="0" algn="r" rtl="0">
              <a:spcBef>
                <a:spcPts val="0"/>
              </a:spcBef>
              <a:spcAft>
                <a:spcPts val="0"/>
              </a:spcAft>
              <a:buNone/>
            </a:pPr>
            <a:fld id="{00000000-1234-1234-1234-123412341234}" type="slidenum">
              <a:rPr lang="en"/>
              <a:t>‹#›</a:t>
            </a:fld>
            <a:endParaRPr/>
          </a:p>
        </p:txBody>
      </p:sp>
      <p:sp>
        <p:nvSpPr>
          <p:cNvPr id="256" name="Google Shape;256;p44"/>
          <p:cNvSpPr txBox="1">
            <a:spLocks noGrp="1"/>
          </p:cNvSpPr>
          <p:nvPr>
            <p:ph type="title"/>
          </p:nvPr>
        </p:nvSpPr>
        <p:spPr>
          <a:xfrm>
            <a:off x="686104" y="677486"/>
            <a:ext cx="7772400" cy="458100"/>
          </a:xfrm>
          <a:prstGeom prst="rect">
            <a:avLst/>
          </a:prstGeom>
          <a:noFill/>
          <a:ln>
            <a:noFill/>
          </a:ln>
        </p:spPr>
        <p:txBody>
          <a:bodyPr spcFirstLastPara="1" wrap="square" lIns="91425" tIns="91425" rIns="91425" bIns="91425" anchor="b" anchorCtr="0">
            <a:noAutofit/>
          </a:bodyPr>
          <a:lstStyle>
            <a:lvl1pPr marR="0" lvl="0" algn="l" rtl="0">
              <a:lnSpc>
                <a:spcPct val="100000"/>
              </a:lnSpc>
              <a:spcBef>
                <a:spcPts val="0"/>
              </a:spcBef>
              <a:spcAft>
                <a:spcPts val="0"/>
              </a:spcAft>
              <a:buClr>
                <a:srgbClr val="BA0C2F"/>
              </a:buClr>
              <a:buSzPts val="1400"/>
              <a:buFont typeface="Cabin"/>
              <a:buNone/>
              <a:defRPr sz="2400" b="0" i="0" u="none" strike="noStrike" cap="none">
                <a:solidFill>
                  <a:srgbClr val="BA0C2F"/>
                </a:solidFill>
                <a:latin typeface="Cabin"/>
                <a:ea typeface="Cabin"/>
                <a:cs typeface="Cabin"/>
                <a:sym typeface="Cab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57" name="Google Shape;257;p44"/>
          <p:cNvSpPr txBox="1">
            <a:spLocks noGrp="1"/>
          </p:cNvSpPr>
          <p:nvPr>
            <p:ph type="body" idx="1"/>
          </p:nvPr>
        </p:nvSpPr>
        <p:spPr>
          <a:xfrm>
            <a:off x="685800" y="1286662"/>
            <a:ext cx="7772400" cy="3174900"/>
          </a:xfrm>
          <a:prstGeom prst="rect">
            <a:avLst/>
          </a:prstGeom>
          <a:noFill/>
          <a:ln>
            <a:noFill/>
          </a:ln>
        </p:spPr>
        <p:txBody>
          <a:bodyPr spcFirstLastPara="1" wrap="square" lIns="91425" tIns="91425" rIns="91425" bIns="91425" anchor="t" anchorCtr="0">
            <a:noAutofit/>
          </a:bodyPr>
          <a:lstStyle>
            <a:lvl1pPr marL="457200" marR="0" lvl="0" indent="-330200" algn="l" rtl="0">
              <a:lnSpc>
                <a:spcPct val="100000"/>
              </a:lnSpc>
              <a:spcBef>
                <a:spcPts val="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1pPr>
            <a:lvl2pPr marL="914400" marR="0" lvl="1" indent="-330200" algn="l" rtl="0">
              <a:lnSpc>
                <a:spcPct val="100000"/>
              </a:lnSpc>
              <a:spcBef>
                <a:spcPts val="80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2pPr>
            <a:lvl3pPr marL="1371600" marR="0" lvl="2" indent="-342900" algn="l" rtl="0">
              <a:lnSpc>
                <a:spcPct val="100000"/>
              </a:lnSpc>
              <a:spcBef>
                <a:spcPts val="800"/>
              </a:spcBef>
              <a:spcAft>
                <a:spcPts val="0"/>
              </a:spcAft>
              <a:buClr>
                <a:srgbClr val="6C6463"/>
              </a:buClr>
              <a:buSzPts val="1800"/>
              <a:buFont typeface="Arial"/>
              <a:buChar char="•"/>
              <a:defRPr sz="1800" b="0" i="0" u="none" strike="noStrike" cap="none">
                <a:solidFill>
                  <a:srgbClr val="6C6463"/>
                </a:solidFill>
                <a:latin typeface="Cabin"/>
                <a:ea typeface="Cabin"/>
                <a:cs typeface="Cabin"/>
                <a:sym typeface="Cabin"/>
              </a:defRPr>
            </a:lvl3pPr>
            <a:lvl4pPr marL="1828800" marR="0" lvl="3" indent="-330200" algn="l" rtl="0">
              <a:lnSpc>
                <a:spcPct val="100000"/>
              </a:lnSpc>
              <a:spcBef>
                <a:spcPts val="30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4pPr>
            <a:lvl5pPr marL="2286000" marR="0" lvl="4" indent="-317500" algn="l" rtl="0">
              <a:lnSpc>
                <a:spcPct val="100000"/>
              </a:lnSpc>
              <a:spcBef>
                <a:spcPts val="300"/>
              </a:spcBef>
              <a:spcAft>
                <a:spcPts val="0"/>
              </a:spcAft>
              <a:buClr>
                <a:srgbClr val="6C6463"/>
              </a:buClr>
              <a:buSzPts val="1400"/>
              <a:buFont typeface="Arial"/>
              <a:buChar char="»"/>
              <a:defRPr sz="1400" b="0" i="0" u="none" strike="noStrike" cap="none">
                <a:solidFill>
                  <a:srgbClr val="6C6463"/>
                </a:solidFill>
                <a:latin typeface="Cabin"/>
                <a:ea typeface="Cabin"/>
                <a:cs typeface="Cabin"/>
                <a:sym typeface="Cabin"/>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9pPr>
          </a:lstStyle>
          <a:p>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Content Blue Header">
  <p:cSld name="Content Blue Header">
    <p:spTree>
      <p:nvGrpSpPr>
        <p:cNvPr id="1" name="Shape 258"/>
        <p:cNvGrpSpPr/>
        <p:nvPr/>
      </p:nvGrpSpPr>
      <p:grpSpPr>
        <a:xfrm>
          <a:off x="0" y="0"/>
          <a:ext cx="0" cy="0"/>
          <a:chOff x="0" y="0"/>
          <a:chExt cx="0" cy="0"/>
        </a:xfrm>
      </p:grpSpPr>
      <p:sp>
        <p:nvSpPr>
          <p:cNvPr id="259" name="Google Shape;259;p45"/>
          <p:cNvSpPr/>
          <p:nvPr/>
        </p:nvSpPr>
        <p:spPr>
          <a:xfrm>
            <a:off x="0" y="-1"/>
            <a:ext cx="9144000" cy="617100"/>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260" name="Google Shape;260;p45"/>
          <p:cNvSpPr txBox="1">
            <a:spLocks noGrp="1"/>
          </p:cNvSpPr>
          <p:nvPr>
            <p:ph type="body" idx="1"/>
          </p:nvPr>
        </p:nvSpPr>
        <p:spPr>
          <a:xfrm>
            <a:off x="172515" y="152863"/>
            <a:ext cx="8768100" cy="342600"/>
          </a:xfrm>
          <a:prstGeom prst="rect">
            <a:avLst/>
          </a:prstGeom>
          <a:noFill/>
          <a:ln>
            <a:noFill/>
          </a:ln>
        </p:spPr>
        <p:txBody>
          <a:bodyPr spcFirstLastPara="1" wrap="square" lIns="0" tIns="0" rIns="0" bIns="0" anchor="t" anchorCtr="0">
            <a:normAutofit/>
          </a:bodyPr>
          <a:lstStyle>
            <a:lvl1pPr marL="457200" lvl="0" indent="-228600" algn="l" rtl="0">
              <a:lnSpc>
                <a:spcPct val="90000"/>
              </a:lnSpc>
              <a:spcBef>
                <a:spcPts val="1000"/>
              </a:spcBef>
              <a:spcAft>
                <a:spcPts val="0"/>
              </a:spcAft>
              <a:buClr>
                <a:schemeClr val="lt1"/>
              </a:buClr>
              <a:buSzPts val="3200"/>
              <a:buFont typeface="Calibri"/>
              <a:buNone/>
              <a:defRPr sz="3200">
                <a:solidFill>
                  <a:schemeClr val="lt1"/>
                </a:solidFill>
                <a:latin typeface="Calibri"/>
                <a:ea typeface="Calibri"/>
                <a:cs typeface="Calibri"/>
                <a:sym typeface="Calibri"/>
              </a:defRPr>
            </a:lvl1pPr>
            <a:lvl2pPr marL="914400" lvl="1" indent="-342900" algn="l" rtl="0">
              <a:lnSpc>
                <a:spcPct val="90000"/>
              </a:lnSpc>
              <a:spcBef>
                <a:spcPts val="800"/>
              </a:spcBef>
              <a:spcAft>
                <a:spcPts val="0"/>
              </a:spcAft>
              <a:buClr>
                <a:schemeClr val="dk1"/>
              </a:buClr>
              <a:buSzPts val="1800"/>
              <a:buChar char="–"/>
              <a:defRPr/>
            </a:lvl2pPr>
            <a:lvl3pPr marL="1371600" lvl="2" indent="-342900" algn="l" rtl="0">
              <a:lnSpc>
                <a:spcPct val="90000"/>
              </a:lnSpc>
              <a:spcBef>
                <a:spcPts val="8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261" name="Google Shape;261;p45"/>
          <p:cNvSpPr txBox="1">
            <a:spLocks noGrp="1"/>
          </p:cNvSpPr>
          <p:nvPr>
            <p:ph type="body" idx="2"/>
          </p:nvPr>
        </p:nvSpPr>
        <p:spPr>
          <a:xfrm>
            <a:off x="200651" y="718536"/>
            <a:ext cx="8710500" cy="1438800"/>
          </a:xfrm>
          <a:prstGeom prst="rect">
            <a:avLst/>
          </a:prstGeom>
          <a:noFill/>
          <a:ln>
            <a:noFill/>
          </a:ln>
        </p:spPr>
        <p:txBody>
          <a:bodyPr spcFirstLastPara="1" wrap="square" lIns="0" tIns="0" rIns="0" bIns="0" anchor="t" anchorCtr="0">
            <a:spAutoFit/>
          </a:bodyPr>
          <a:lstStyle>
            <a:lvl1pPr marL="457200" lvl="0" indent="-228600" algn="l" rtl="0">
              <a:lnSpc>
                <a:spcPct val="90000"/>
              </a:lnSpc>
              <a:spcBef>
                <a:spcPts val="1000"/>
              </a:spcBef>
              <a:spcAft>
                <a:spcPts val="0"/>
              </a:spcAft>
              <a:buClr>
                <a:schemeClr val="dk1"/>
              </a:buClr>
              <a:buSzPts val="2400"/>
              <a:buNone/>
              <a:defRPr sz="2400">
                <a:solidFill>
                  <a:schemeClr val="dk1"/>
                </a:solidFill>
                <a:latin typeface="Calibri"/>
                <a:ea typeface="Calibri"/>
                <a:cs typeface="Calibri"/>
                <a:sym typeface="Calibri"/>
              </a:defRPr>
            </a:lvl1pPr>
            <a:lvl2pPr marL="914400" lvl="1" indent="-381000" algn="l" rtl="0">
              <a:lnSpc>
                <a:spcPct val="90000"/>
              </a:lnSpc>
              <a:spcBef>
                <a:spcPts val="800"/>
              </a:spcBef>
              <a:spcAft>
                <a:spcPts val="0"/>
              </a:spcAft>
              <a:buClr>
                <a:schemeClr val="dk1"/>
              </a:buClr>
              <a:buSzPts val="2400"/>
              <a:buChar char="–"/>
              <a:defRPr sz="2400">
                <a:solidFill>
                  <a:schemeClr val="dk1"/>
                </a:solidFill>
                <a:latin typeface="Calibri"/>
                <a:ea typeface="Calibri"/>
                <a:cs typeface="Calibri"/>
                <a:sym typeface="Calibri"/>
              </a:defRPr>
            </a:lvl2pPr>
            <a:lvl3pPr marL="1371600" lvl="2" indent="-381000" algn="l" rtl="0">
              <a:lnSpc>
                <a:spcPct val="90000"/>
              </a:lnSpc>
              <a:spcBef>
                <a:spcPts val="800"/>
              </a:spcBef>
              <a:spcAft>
                <a:spcPts val="0"/>
              </a:spcAft>
              <a:buClr>
                <a:schemeClr val="dk1"/>
              </a:buClr>
              <a:buSzPts val="2400"/>
              <a:buFont typeface="Quattrocento Sans"/>
              <a:buChar char="–"/>
              <a:defRPr sz="2400">
                <a:solidFill>
                  <a:schemeClr val="dk1"/>
                </a:solidFill>
                <a:latin typeface="Calibri"/>
                <a:ea typeface="Calibri"/>
                <a:cs typeface="Calibri"/>
                <a:sym typeface="Calibri"/>
              </a:defRPr>
            </a:lvl3pPr>
            <a:lvl4pPr marL="1828800" lvl="3" indent="-381000" algn="l" rtl="0">
              <a:lnSpc>
                <a:spcPct val="90000"/>
              </a:lnSpc>
              <a:spcBef>
                <a:spcPts val="500"/>
              </a:spcBef>
              <a:spcAft>
                <a:spcPts val="0"/>
              </a:spcAft>
              <a:buClr>
                <a:schemeClr val="dk1"/>
              </a:buClr>
              <a:buSzPts val="2400"/>
              <a:buFont typeface="Noto Sans Symbols"/>
              <a:buChar char="▪"/>
              <a:defRPr sz="2400">
                <a:solidFill>
                  <a:schemeClr val="dk1"/>
                </a:solidFill>
                <a:latin typeface="Calibri"/>
                <a:ea typeface="Calibri"/>
                <a:cs typeface="Calibri"/>
                <a:sym typeface="Calibri"/>
              </a:defRPr>
            </a:lvl4pPr>
            <a:lvl5pPr marL="2286000" lvl="4" indent="-381000" algn="l" rtl="0">
              <a:lnSpc>
                <a:spcPct val="90000"/>
              </a:lnSpc>
              <a:spcBef>
                <a:spcPts val="500"/>
              </a:spcBef>
              <a:spcAft>
                <a:spcPts val="0"/>
              </a:spcAft>
              <a:buClr>
                <a:schemeClr val="dk1"/>
              </a:buClr>
              <a:buSzPts val="2400"/>
              <a:buFont typeface="Century Gothic"/>
              <a:buChar char="○"/>
              <a:defRPr sz="2400">
                <a:solidFill>
                  <a:schemeClr val="dk1"/>
                </a:solidFill>
                <a:latin typeface="Calibri"/>
                <a:ea typeface="Calibri"/>
                <a:cs typeface="Calibri"/>
                <a:sym typeface="Calibri"/>
              </a:defRPr>
            </a:lvl5pPr>
            <a:lvl6pPr marL="2743200" lvl="5" indent="-381000" algn="l" rtl="0">
              <a:lnSpc>
                <a:spcPct val="90000"/>
              </a:lnSpc>
              <a:spcBef>
                <a:spcPts val="500"/>
              </a:spcBef>
              <a:spcAft>
                <a:spcPts val="0"/>
              </a:spcAft>
              <a:buClr>
                <a:schemeClr val="dk1"/>
              </a:buClr>
              <a:buSzPts val="2400"/>
              <a:buChar char="•"/>
              <a:defRPr sz="2400"/>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262" name="Google Shape;262;p45"/>
          <p:cNvSpPr/>
          <p:nvPr/>
        </p:nvSpPr>
        <p:spPr>
          <a:xfrm>
            <a:off x="8148795" y="4802677"/>
            <a:ext cx="372300" cy="2076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fld id="{00000000-1234-1234-1234-123412341234}" type="slidenum">
              <a:rPr lang="en" sz="1200" b="0" i="0" u="none" strike="noStrike" cap="none">
                <a:solidFill>
                  <a:srgbClr val="898989"/>
                </a:solidFill>
                <a:latin typeface="Calibri"/>
                <a:ea typeface="Calibri"/>
                <a:cs typeface="Calibri"/>
                <a:sym typeface="Calibri"/>
              </a:rPr>
              <a:t>‹#›</a:t>
            </a:fld>
            <a:endParaRPr sz="1200">
              <a:solidFill>
                <a:srgbClr val="898989"/>
              </a:solidFill>
              <a:latin typeface="Calibri"/>
              <a:ea typeface="Calibri"/>
              <a:cs typeface="Calibri"/>
              <a:sym typeface="Calibri"/>
            </a:endParaRPr>
          </a:p>
        </p:txBody>
      </p:sp>
      <p:sp>
        <p:nvSpPr>
          <p:cNvPr id="263" name="Google Shape;263;p45"/>
          <p:cNvSpPr txBox="1">
            <a:spLocks noGrp="1"/>
          </p:cNvSpPr>
          <p:nvPr>
            <p:ph type="dt" idx="10"/>
          </p:nvPr>
        </p:nvSpPr>
        <p:spPr>
          <a:xfrm>
            <a:off x="628650" y="4767263"/>
            <a:ext cx="2057400" cy="2739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64" name="Google Shape;264;p45"/>
          <p:cNvSpPr txBox="1">
            <a:spLocks noGrp="1"/>
          </p:cNvSpPr>
          <p:nvPr>
            <p:ph type="sldNum" idx="12"/>
          </p:nvPr>
        </p:nvSpPr>
        <p:spPr>
          <a:xfrm>
            <a:off x="8556784" y="4749851"/>
            <a:ext cx="548700" cy="393600"/>
          </a:xfrm>
          <a:prstGeom prst="rect">
            <a:avLst/>
          </a:prstGeom>
        </p:spPr>
        <p:txBody>
          <a:bodyPr spcFirstLastPara="1" wrap="square" lIns="91175" tIns="45575" rIns="91175" bIns="45575" anchor="t" anchorCtr="0">
            <a:noAutofit/>
          </a:bodyPr>
          <a:lstStyle>
            <a:lvl1pPr lvl="0">
              <a:buNone/>
              <a:defRPr sz="1300">
                <a:solidFill>
                  <a:schemeClr val="lt1"/>
                </a:solidFill>
                <a:latin typeface="Calibri"/>
                <a:ea typeface="Calibri"/>
                <a:cs typeface="Calibri"/>
                <a:sym typeface="Calibri"/>
              </a:defRPr>
            </a:lvl1pPr>
            <a:lvl2pPr lvl="1">
              <a:buNone/>
              <a:defRPr sz="1300">
                <a:solidFill>
                  <a:schemeClr val="lt1"/>
                </a:solidFill>
                <a:latin typeface="Calibri"/>
                <a:ea typeface="Calibri"/>
                <a:cs typeface="Calibri"/>
                <a:sym typeface="Calibri"/>
              </a:defRPr>
            </a:lvl2pPr>
            <a:lvl3pPr lvl="2">
              <a:buNone/>
              <a:defRPr sz="1300">
                <a:solidFill>
                  <a:schemeClr val="lt1"/>
                </a:solidFill>
                <a:latin typeface="Calibri"/>
                <a:ea typeface="Calibri"/>
                <a:cs typeface="Calibri"/>
                <a:sym typeface="Calibri"/>
              </a:defRPr>
            </a:lvl3pPr>
            <a:lvl4pPr lvl="3">
              <a:buNone/>
              <a:defRPr sz="1300">
                <a:solidFill>
                  <a:schemeClr val="lt1"/>
                </a:solidFill>
                <a:latin typeface="Calibri"/>
                <a:ea typeface="Calibri"/>
                <a:cs typeface="Calibri"/>
                <a:sym typeface="Calibri"/>
              </a:defRPr>
            </a:lvl4pPr>
            <a:lvl5pPr lvl="4">
              <a:buNone/>
              <a:defRPr sz="1300">
                <a:solidFill>
                  <a:schemeClr val="lt1"/>
                </a:solidFill>
                <a:latin typeface="Calibri"/>
                <a:ea typeface="Calibri"/>
                <a:cs typeface="Calibri"/>
                <a:sym typeface="Calibri"/>
              </a:defRPr>
            </a:lvl5pPr>
            <a:lvl6pPr lvl="5">
              <a:buNone/>
              <a:defRPr sz="1300">
                <a:solidFill>
                  <a:schemeClr val="lt1"/>
                </a:solidFill>
                <a:latin typeface="Calibri"/>
                <a:ea typeface="Calibri"/>
                <a:cs typeface="Calibri"/>
                <a:sym typeface="Calibri"/>
              </a:defRPr>
            </a:lvl6pPr>
            <a:lvl7pPr lvl="6">
              <a:buNone/>
              <a:defRPr sz="1300">
                <a:solidFill>
                  <a:schemeClr val="lt1"/>
                </a:solidFill>
                <a:latin typeface="Calibri"/>
                <a:ea typeface="Calibri"/>
                <a:cs typeface="Calibri"/>
                <a:sym typeface="Calibri"/>
              </a:defRPr>
            </a:lvl7pPr>
            <a:lvl8pPr lvl="7">
              <a:buNone/>
              <a:defRPr sz="1300">
                <a:solidFill>
                  <a:schemeClr val="lt1"/>
                </a:solidFill>
                <a:latin typeface="Calibri"/>
                <a:ea typeface="Calibri"/>
                <a:cs typeface="Calibri"/>
                <a:sym typeface="Calibri"/>
              </a:defRPr>
            </a:lvl8pPr>
            <a:lvl9pPr lvl="8">
              <a:buNone/>
              <a:defRPr sz="1300">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extLst>
    <p:ext uri="{DCECCB84-F9BA-43D5-87BE-67443E8EF086}">
      <p15:sldGuideLst xmlns:p15="http://schemas.microsoft.com/office/powerpoint/2012/main">
        <p15:guide id="1" orient="horz" pos="1602">
          <p15:clr>
            <a:srgbClr val="FBAE40"/>
          </p15:clr>
        </p15:guide>
        <p15:guide id="2" pos="2880">
          <p15:clr>
            <a:srgbClr val="FBAE40"/>
          </p15:clr>
        </p15:guide>
        <p15:guide id="3" pos="5616">
          <p15:clr>
            <a:srgbClr val="FBAE40"/>
          </p15:clr>
        </p15:guide>
        <p15:guide id="4" pos="108">
          <p15:clr>
            <a:srgbClr val="FBAE40"/>
          </p15:clr>
        </p15:guide>
        <p15:guide id="5" orient="horz" pos="108">
          <p15:clr>
            <a:srgbClr val="FBAE40"/>
          </p15:clr>
        </p15:guide>
        <p15:guide id="6" orient="horz" pos="3132">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1_Content Blue Header">
  <p:cSld name="1_Content Blue Header">
    <p:spTree>
      <p:nvGrpSpPr>
        <p:cNvPr id="1" name="Shape 265"/>
        <p:cNvGrpSpPr/>
        <p:nvPr/>
      </p:nvGrpSpPr>
      <p:grpSpPr>
        <a:xfrm>
          <a:off x="0" y="0"/>
          <a:ext cx="0" cy="0"/>
          <a:chOff x="0" y="0"/>
          <a:chExt cx="0" cy="0"/>
        </a:xfrm>
      </p:grpSpPr>
      <p:sp>
        <p:nvSpPr>
          <p:cNvPr id="266" name="Google Shape;266;p46"/>
          <p:cNvSpPr/>
          <p:nvPr/>
        </p:nvSpPr>
        <p:spPr>
          <a:xfrm>
            <a:off x="0" y="-1"/>
            <a:ext cx="9144000" cy="617100"/>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267" name="Google Shape;267;p46"/>
          <p:cNvSpPr txBox="1">
            <a:spLocks noGrp="1"/>
          </p:cNvSpPr>
          <p:nvPr>
            <p:ph type="body" idx="1"/>
          </p:nvPr>
        </p:nvSpPr>
        <p:spPr>
          <a:xfrm>
            <a:off x="172515" y="152863"/>
            <a:ext cx="8768100" cy="342600"/>
          </a:xfrm>
          <a:prstGeom prst="rect">
            <a:avLst/>
          </a:prstGeom>
          <a:noFill/>
          <a:ln>
            <a:noFill/>
          </a:ln>
        </p:spPr>
        <p:txBody>
          <a:bodyPr spcFirstLastPara="1" wrap="square" lIns="0" tIns="0" rIns="0" bIns="0" anchor="t" anchorCtr="0">
            <a:normAutofit/>
          </a:bodyPr>
          <a:lstStyle>
            <a:lvl1pPr marL="457200" lvl="0" indent="-228600" algn="l" rtl="0">
              <a:lnSpc>
                <a:spcPct val="90000"/>
              </a:lnSpc>
              <a:spcBef>
                <a:spcPts val="1000"/>
              </a:spcBef>
              <a:spcAft>
                <a:spcPts val="0"/>
              </a:spcAft>
              <a:buClr>
                <a:schemeClr val="lt1"/>
              </a:buClr>
              <a:buSzPts val="3200"/>
              <a:buFont typeface="Calibri"/>
              <a:buNone/>
              <a:defRPr sz="3200">
                <a:solidFill>
                  <a:schemeClr val="lt1"/>
                </a:solidFill>
                <a:latin typeface="Calibri"/>
                <a:ea typeface="Calibri"/>
                <a:cs typeface="Calibri"/>
                <a:sym typeface="Calibri"/>
              </a:defRPr>
            </a:lvl1pPr>
            <a:lvl2pPr marL="914400" lvl="1" indent="-342900" algn="l" rtl="0">
              <a:lnSpc>
                <a:spcPct val="90000"/>
              </a:lnSpc>
              <a:spcBef>
                <a:spcPts val="800"/>
              </a:spcBef>
              <a:spcAft>
                <a:spcPts val="0"/>
              </a:spcAft>
              <a:buClr>
                <a:schemeClr val="dk1"/>
              </a:buClr>
              <a:buSzPts val="1800"/>
              <a:buChar char="–"/>
              <a:defRPr/>
            </a:lvl2pPr>
            <a:lvl3pPr marL="1371600" lvl="2" indent="-342900" algn="l" rtl="0">
              <a:lnSpc>
                <a:spcPct val="90000"/>
              </a:lnSpc>
              <a:spcBef>
                <a:spcPts val="8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pic>
        <p:nvPicPr>
          <p:cNvPr id="268" name="Google Shape;268;p46"/>
          <p:cNvPicPr preferRelativeResize="0"/>
          <p:nvPr/>
        </p:nvPicPr>
        <p:blipFill rotWithShape="1">
          <a:blip r:embed="rId2">
            <a:alphaModFix/>
          </a:blip>
          <a:srcRect/>
          <a:stretch/>
        </p:blipFill>
        <p:spPr>
          <a:xfrm>
            <a:off x="201708" y="4770466"/>
            <a:ext cx="871403" cy="315884"/>
          </a:xfrm>
          <a:prstGeom prst="rect">
            <a:avLst/>
          </a:prstGeom>
          <a:noFill/>
          <a:ln>
            <a:noFill/>
          </a:ln>
        </p:spPr>
      </p:pic>
      <p:sp>
        <p:nvSpPr>
          <p:cNvPr id="269" name="Google Shape;269;p46"/>
          <p:cNvSpPr txBox="1">
            <a:spLocks noGrp="1"/>
          </p:cNvSpPr>
          <p:nvPr>
            <p:ph type="body" idx="2"/>
          </p:nvPr>
        </p:nvSpPr>
        <p:spPr>
          <a:xfrm>
            <a:off x="1419851" y="4874457"/>
            <a:ext cx="7203600" cy="129300"/>
          </a:xfrm>
          <a:prstGeom prst="rect">
            <a:avLst/>
          </a:prstGeom>
          <a:noFill/>
          <a:ln>
            <a:noFill/>
          </a:ln>
        </p:spPr>
        <p:txBody>
          <a:bodyPr spcFirstLastPara="1" wrap="square" lIns="0" tIns="0" rIns="0" bIns="0" anchor="t" anchorCtr="0">
            <a:normAutofit/>
          </a:bodyPr>
          <a:lstStyle>
            <a:lvl1pPr marL="457200" lvl="0" indent="-228600" algn="l" rtl="0">
              <a:lnSpc>
                <a:spcPct val="90000"/>
              </a:lnSpc>
              <a:spcBef>
                <a:spcPts val="1000"/>
              </a:spcBef>
              <a:spcAft>
                <a:spcPts val="0"/>
              </a:spcAft>
              <a:buClr>
                <a:schemeClr val="dk1"/>
              </a:buClr>
              <a:buSzPts val="800"/>
              <a:buFont typeface="Calibri"/>
              <a:buNone/>
              <a:defRPr sz="800">
                <a:solidFill>
                  <a:schemeClr val="dk1"/>
                </a:solidFill>
                <a:latin typeface="Calibri"/>
                <a:ea typeface="Calibri"/>
                <a:cs typeface="Calibri"/>
                <a:sym typeface="Calibri"/>
              </a:defRPr>
            </a:lvl1pPr>
            <a:lvl2pPr marL="914400" lvl="1" indent="-342900" algn="l" rtl="0">
              <a:lnSpc>
                <a:spcPct val="90000"/>
              </a:lnSpc>
              <a:spcBef>
                <a:spcPts val="800"/>
              </a:spcBef>
              <a:spcAft>
                <a:spcPts val="0"/>
              </a:spcAft>
              <a:buClr>
                <a:schemeClr val="dk1"/>
              </a:buClr>
              <a:buSzPts val="1800"/>
              <a:buChar char="–"/>
              <a:defRPr/>
            </a:lvl2pPr>
            <a:lvl3pPr marL="1371600" lvl="2" indent="-342900" algn="l" rtl="0">
              <a:lnSpc>
                <a:spcPct val="90000"/>
              </a:lnSpc>
              <a:spcBef>
                <a:spcPts val="8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270" name="Google Shape;270;p46"/>
          <p:cNvSpPr txBox="1"/>
          <p:nvPr/>
        </p:nvSpPr>
        <p:spPr>
          <a:xfrm>
            <a:off x="8566488" y="4798918"/>
            <a:ext cx="441300" cy="273900"/>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 sz="900" b="0" i="0" u="none" strike="noStrike" cap="none">
                <a:solidFill>
                  <a:srgbClr val="050606"/>
                </a:solidFill>
                <a:latin typeface="Calibri"/>
                <a:ea typeface="Calibri"/>
                <a:cs typeface="Calibri"/>
                <a:sym typeface="Calibri"/>
              </a:rPr>
              <a:t>‹#›</a:t>
            </a:fld>
            <a:endParaRPr sz="900" b="0" i="0" u="none" strike="noStrike" cap="none">
              <a:solidFill>
                <a:srgbClr val="050606"/>
              </a:solidFill>
              <a:latin typeface="Calibri"/>
              <a:ea typeface="Calibri"/>
              <a:cs typeface="Calibri"/>
              <a:sym typeface="Calibri"/>
            </a:endParaRPr>
          </a:p>
        </p:txBody>
      </p:sp>
      <p:sp>
        <p:nvSpPr>
          <p:cNvPr id="271" name="Google Shape;271;p46"/>
          <p:cNvSpPr txBox="1">
            <a:spLocks noGrp="1"/>
          </p:cNvSpPr>
          <p:nvPr>
            <p:ph type="body" idx="3"/>
          </p:nvPr>
        </p:nvSpPr>
        <p:spPr>
          <a:xfrm>
            <a:off x="200651" y="718536"/>
            <a:ext cx="8710500" cy="1438800"/>
          </a:xfrm>
          <a:prstGeom prst="rect">
            <a:avLst/>
          </a:prstGeom>
          <a:noFill/>
          <a:ln>
            <a:noFill/>
          </a:ln>
        </p:spPr>
        <p:txBody>
          <a:bodyPr spcFirstLastPara="1" wrap="square" lIns="0" tIns="0" rIns="0" bIns="0" anchor="t" anchorCtr="0">
            <a:spAutoFit/>
          </a:bodyPr>
          <a:lstStyle>
            <a:lvl1pPr marL="457200" lvl="0" indent="-228600" algn="l" rtl="0">
              <a:lnSpc>
                <a:spcPct val="90000"/>
              </a:lnSpc>
              <a:spcBef>
                <a:spcPts val="1000"/>
              </a:spcBef>
              <a:spcAft>
                <a:spcPts val="0"/>
              </a:spcAft>
              <a:buClr>
                <a:schemeClr val="dk1"/>
              </a:buClr>
              <a:buSzPts val="2400"/>
              <a:buNone/>
              <a:defRPr sz="2400">
                <a:solidFill>
                  <a:schemeClr val="dk1"/>
                </a:solidFill>
                <a:latin typeface="Calibri"/>
                <a:ea typeface="Calibri"/>
                <a:cs typeface="Calibri"/>
                <a:sym typeface="Calibri"/>
              </a:defRPr>
            </a:lvl1pPr>
            <a:lvl2pPr marL="914400" lvl="1" indent="-381000" algn="l" rtl="0">
              <a:lnSpc>
                <a:spcPct val="90000"/>
              </a:lnSpc>
              <a:spcBef>
                <a:spcPts val="800"/>
              </a:spcBef>
              <a:spcAft>
                <a:spcPts val="0"/>
              </a:spcAft>
              <a:buClr>
                <a:schemeClr val="dk1"/>
              </a:buClr>
              <a:buSzPts val="2400"/>
              <a:buChar char="–"/>
              <a:defRPr sz="2400">
                <a:solidFill>
                  <a:schemeClr val="dk1"/>
                </a:solidFill>
                <a:latin typeface="Calibri"/>
                <a:ea typeface="Calibri"/>
                <a:cs typeface="Calibri"/>
                <a:sym typeface="Calibri"/>
              </a:defRPr>
            </a:lvl2pPr>
            <a:lvl3pPr marL="1371600" lvl="2" indent="-381000" algn="l" rtl="0">
              <a:lnSpc>
                <a:spcPct val="90000"/>
              </a:lnSpc>
              <a:spcBef>
                <a:spcPts val="800"/>
              </a:spcBef>
              <a:spcAft>
                <a:spcPts val="0"/>
              </a:spcAft>
              <a:buClr>
                <a:schemeClr val="dk1"/>
              </a:buClr>
              <a:buSzPts val="2400"/>
              <a:buFont typeface="Quattrocento Sans"/>
              <a:buChar char="–"/>
              <a:defRPr sz="2400">
                <a:solidFill>
                  <a:schemeClr val="dk1"/>
                </a:solidFill>
                <a:latin typeface="Calibri"/>
                <a:ea typeface="Calibri"/>
                <a:cs typeface="Calibri"/>
                <a:sym typeface="Calibri"/>
              </a:defRPr>
            </a:lvl3pPr>
            <a:lvl4pPr marL="1828800" lvl="3" indent="-381000" algn="l" rtl="0">
              <a:lnSpc>
                <a:spcPct val="90000"/>
              </a:lnSpc>
              <a:spcBef>
                <a:spcPts val="500"/>
              </a:spcBef>
              <a:spcAft>
                <a:spcPts val="0"/>
              </a:spcAft>
              <a:buClr>
                <a:schemeClr val="dk1"/>
              </a:buClr>
              <a:buSzPts val="2400"/>
              <a:buFont typeface="Noto Sans Symbols"/>
              <a:buChar char="▪"/>
              <a:defRPr sz="2400">
                <a:solidFill>
                  <a:schemeClr val="dk1"/>
                </a:solidFill>
                <a:latin typeface="Calibri"/>
                <a:ea typeface="Calibri"/>
                <a:cs typeface="Calibri"/>
                <a:sym typeface="Calibri"/>
              </a:defRPr>
            </a:lvl4pPr>
            <a:lvl5pPr marL="2286000" lvl="4" indent="-381000" algn="l" rtl="0">
              <a:lnSpc>
                <a:spcPct val="90000"/>
              </a:lnSpc>
              <a:spcBef>
                <a:spcPts val="500"/>
              </a:spcBef>
              <a:spcAft>
                <a:spcPts val="0"/>
              </a:spcAft>
              <a:buClr>
                <a:schemeClr val="dk1"/>
              </a:buClr>
              <a:buSzPts val="2400"/>
              <a:buFont typeface="Century Gothic"/>
              <a:buChar char="○"/>
              <a:defRPr sz="2400">
                <a:solidFill>
                  <a:schemeClr val="dk1"/>
                </a:solidFill>
                <a:latin typeface="Calibri"/>
                <a:ea typeface="Calibri"/>
                <a:cs typeface="Calibri"/>
                <a:sym typeface="Calibri"/>
              </a:defRPr>
            </a:lvl5pPr>
            <a:lvl6pPr marL="2743200" lvl="5" indent="-381000" algn="l" rtl="0">
              <a:lnSpc>
                <a:spcPct val="90000"/>
              </a:lnSpc>
              <a:spcBef>
                <a:spcPts val="500"/>
              </a:spcBef>
              <a:spcAft>
                <a:spcPts val="0"/>
              </a:spcAft>
              <a:buClr>
                <a:schemeClr val="dk1"/>
              </a:buClr>
              <a:buSzPts val="2400"/>
              <a:buChar char="•"/>
              <a:defRPr sz="2400"/>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272" name="Google Shape;272;p46"/>
          <p:cNvSpPr txBox="1">
            <a:spLocks noGrp="1"/>
          </p:cNvSpPr>
          <p:nvPr>
            <p:ph type="sldNum" idx="12"/>
          </p:nvPr>
        </p:nvSpPr>
        <p:spPr>
          <a:xfrm>
            <a:off x="8556784" y="4749851"/>
            <a:ext cx="548700" cy="393600"/>
          </a:xfrm>
          <a:prstGeom prst="rect">
            <a:avLst/>
          </a:prstGeom>
        </p:spPr>
        <p:txBody>
          <a:bodyPr spcFirstLastPara="1" wrap="square" lIns="91175" tIns="45575" rIns="91175" bIns="45575" anchor="t" anchorCtr="0">
            <a:noAutofit/>
          </a:bodyPr>
          <a:lstStyle>
            <a:lvl1pPr lvl="0">
              <a:buNone/>
              <a:defRPr sz="1300">
                <a:solidFill>
                  <a:schemeClr val="lt1"/>
                </a:solidFill>
                <a:latin typeface="Calibri"/>
                <a:ea typeface="Calibri"/>
                <a:cs typeface="Calibri"/>
                <a:sym typeface="Calibri"/>
              </a:defRPr>
            </a:lvl1pPr>
            <a:lvl2pPr lvl="1">
              <a:buNone/>
              <a:defRPr sz="1300">
                <a:solidFill>
                  <a:schemeClr val="lt1"/>
                </a:solidFill>
                <a:latin typeface="Calibri"/>
                <a:ea typeface="Calibri"/>
                <a:cs typeface="Calibri"/>
                <a:sym typeface="Calibri"/>
              </a:defRPr>
            </a:lvl2pPr>
            <a:lvl3pPr lvl="2">
              <a:buNone/>
              <a:defRPr sz="1300">
                <a:solidFill>
                  <a:schemeClr val="lt1"/>
                </a:solidFill>
                <a:latin typeface="Calibri"/>
                <a:ea typeface="Calibri"/>
                <a:cs typeface="Calibri"/>
                <a:sym typeface="Calibri"/>
              </a:defRPr>
            </a:lvl3pPr>
            <a:lvl4pPr lvl="3">
              <a:buNone/>
              <a:defRPr sz="1300">
                <a:solidFill>
                  <a:schemeClr val="lt1"/>
                </a:solidFill>
                <a:latin typeface="Calibri"/>
                <a:ea typeface="Calibri"/>
                <a:cs typeface="Calibri"/>
                <a:sym typeface="Calibri"/>
              </a:defRPr>
            </a:lvl4pPr>
            <a:lvl5pPr lvl="4">
              <a:buNone/>
              <a:defRPr sz="1300">
                <a:solidFill>
                  <a:schemeClr val="lt1"/>
                </a:solidFill>
                <a:latin typeface="Calibri"/>
                <a:ea typeface="Calibri"/>
                <a:cs typeface="Calibri"/>
                <a:sym typeface="Calibri"/>
              </a:defRPr>
            </a:lvl5pPr>
            <a:lvl6pPr lvl="5">
              <a:buNone/>
              <a:defRPr sz="1300">
                <a:solidFill>
                  <a:schemeClr val="lt1"/>
                </a:solidFill>
                <a:latin typeface="Calibri"/>
                <a:ea typeface="Calibri"/>
                <a:cs typeface="Calibri"/>
                <a:sym typeface="Calibri"/>
              </a:defRPr>
            </a:lvl6pPr>
            <a:lvl7pPr lvl="6">
              <a:buNone/>
              <a:defRPr sz="1300">
                <a:solidFill>
                  <a:schemeClr val="lt1"/>
                </a:solidFill>
                <a:latin typeface="Calibri"/>
                <a:ea typeface="Calibri"/>
                <a:cs typeface="Calibri"/>
                <a:sym typeface="Calibri"/>
              </a:defRPr>
            </a:lvl7pPr>
            <a:lvl8pPr lvl="7">
              <a:buNone/>
              <a:defRPr sz="1300">
                <a:solidFill>
                  <a:schemeClr val="lt1"/>
                </a:solidFill>
                <a:latin typeface="Calibri"/>
                <a:ea typeface="Calibri"/>
                <a:cs typeface="Calibri"/>
                <a:sym typeface="Calibri"/>
              </a:defRPr>
            </a:lvl8pPr>
            <a:lvl9pPr lvl="8">
              <a:buNone/>
              <a:defRPr sz="1300">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extLst>
    <p:ext uri="{DCECCB84-F9BA-43D5-87BE-67443E8EF086}">
      <p15:sldGuideLst xmlns:p15="http://schemas.microsoft.com/office/powerpoint/2012/main">
        <p15:guide id="1" orient="horz" pos="1602">
          <p15:clr>
            <a:srgbClr val="FBAE40"/>
          </p15:clr>
        </p15:guide>
        <p15:guide id="2" pos="2880">
          <p15:clr>
            <a:srgbClr val="FBAE40"/>
          </p15:clr>
        </p15:guide>
        <p15:guide id="3" pos="5616">
          <p15:clr>
            <a:srgbClr val="FBAE40"/>
          </p15:clr>
        </p15:guide>
        <p15:guide id="4" pos="108">
          <p15:clr>
            <a:srgbClr val="FBAE40"/>
          </p15:clr>
        </p15:guide>
        <p15:guide id="5" orient="horz" pos="108">
          <p15:clr>
            <a:srgbClr val="FBAE40"/>
          </p15:clr>
        </p15:guide>
        <p15:guide id="6" orient="horz" pos="3132">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Content Blue Header 1">
  <p:cSld name="Content Blue Header_1">
    <p:spTree>
      <p:nvGrpSpPr>
        <p:cNvPr id="1" name="Shape 273"/>
        <p:cNvGrpSpPr/>
        <p:nvPr/>
      </p:nvGrpSpPr>
      <p:grpSpPr>
        <a:xfrm>
          <a:off x="0" y="0"/>
          <a:ext cx="0" cy="0"/>
          <a:chOff x="0" y="0"/>
          <a:chExt cx="0" cy="0"/>
        </a:xfrm>
      </p:grpSpPr>
      <p:sp>
        <p:nvSpPr>
          <p:cNvPr id="274" name="Google Shape;274;p47"/>
          <p:cNvSpPr/>
          <p:nvPr/>
        </p:nvSpPr>
        <p:spPr>
          <a:xfrm>
            <a:off x="0" y="-1"/>
            <a:ext cx="9144000" cy="617100"/>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275" name="Google Shape;275;p47"/>
          <p:cNvSpPr txBox="1">
            <a:spLocks noGrp="1"/>
          </p:cNvSpPr>
          <p:nvPr>
            <p:ph type="body" idx="1"/>
          </p:nvPr>
        </p:nvSpPr>
        <p:spPr>
          <a:xfrm>
            <a:off x="172515" y="152863"/>
            <a:ext cx="8768100" cy="342600"/>
          </a:xfrm>
          <a:prstGeom prst="rect">
            <a:avLst/>
          </a:prstGeom>
          <a:noFill/>
          <a:ln>
            <a:noFill/>
          </a:ln>
        </p:spPr>
        <p:txBody>
          <a:bodyPr spcFirstLastPara="1" wrap="square" lIns="0" tIns="0" rIns="0" bIns="0" anchor="t" anchorCtr="0">
            <a:normAutofit/>
          </a:bodyPr>
          <a:lstStyle>
            <a:lvl1pPr marL="457200" marR="0" lvl="0" indent="-228600" algn="l" rtl="0">
              <a:lnSpc>
                <a:spcPct val="90000"/>
              </a:lnSpc>
              <a:spcBef>
                <a:spcPts val="1000"/>
              </a:spcBef>
              <a:spcAft>
                <a:spcPts val="0"/>
              </a:spcAft>
              <a:buClr>
                <a:schemeClr val="lt1"/>
              </a:buClr>
              <a:buSzPts val="3200"/>
              <a:buFont typeface="Arial"/>
              <a:buNone/>
              <a:defRPr sz="3200" b="0" i="0" u="none" strike="noStrike" cap="none">
                <a:solidFill>
                  <a:schemeClr val="lt1"/>
                </a:solidFill>
                <a:latin typeface="Arial"/>
                <a:ea typeface="Arial"/>
                <a:cs typeface="Arial"/>
                <a:sym typeface="Arial"/>
              </a:defRPr>
            </a:lvl1pPr>
            <a:lvl2pPr marL="914400" marR="0" lvl="1" indent="-381000" algn="l" rtl="0">
              <a:lnSpc>
                <a:spcPct val="90000"/>
              </a:lnSpc>
              <a:spcBef>
                <a:spcPts val="8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8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pic>
        <p:nvPicPr>
          <p:cNvPr id="276" name="Google Shape;276;p47"/>
          <p:cNvPicPr preferRelativeResize="0"/>
          <p:nvPr/>
        </p:nvPicPr>
        <p:blipFill rotWithShape="1">
          <a:blip r:embed="rId2">
            <a:alphaModFix/>
          </a:blip>
          <a:srcRect/>
          <a:stretch/>
        </p:blipFill>
        <p:spPr>
          <a:xfrm>
            <a:off x="201708" y="4770466"/>
            <a:ext cx="871403" cy="315884"/>
          </a:xfrm>
          <a:prstGeom prst="rect">
            <a:avLst/>
          </a:prstGeom>
          <a:noFill/>
          <a:ln>
            <a:noFill/>
          </a:ln>
        </p:spPr>
      </p:pic>
      <p:sp>
        <p:nvSpPr>
          <p:cNvPr id="277" name="Google Shape;277;p47"/>
          <p:cNvSpPr txBox="1">
            <a:spLocks noGrp="1"/>
          </p:cNvSpPr>
          <p:nvPr>
            <p:ph type="body" idx="2"/>
          </p:nvPr>
        </p:nvSpPr>
        <p:spPr>
          <a:xfrm>
            <a:off x="1419851" y="4874457"/>
            <a:ext cx="7203600" cy="129300"/>
          </a:xfrm>
          <a:prstGeom prst="rect">
            <a:avLst/>
          </a:prstGeom>
          <a:noFill/>
          <a:ln>
            <a:noFill/>
          </a:ln>
        </p:spPr>
        <p:txBody>
          <a:bodyPr spcFirstLastPara="1" wrap="square" lIns="0" tIns="0" rIns="0" bIns="0" anchor="t" anchorCtr="0">
            <a:normAutofit/>
          </a:bodyPr>
          <a:lstStyle>
            <a:lvl1pPr marL="457200" marR="0" lvl="0" indent="-228600" algn="l" rtl="0">
              <a:lnSpc>
                <a:spcPct val="90000"/>
              </a:lnSpc>
              <a:spcBef>
                <a:spcPts val="1000"/>
              </a:spcBef>
              <a:spcAft>
                <a:spcPts val="0"/>
              </a:spcAft>
              <a:buClr>
                <a:schemeClr val="dk1"/>
              </a:buClr>
              <a:buSzPts val="800"/>
              <a:buFont typeface="Arial"/>
              <a:buNone/>
              <a:defRPr sz="800" b="0" i="0" u="none" strike="noStrike" cap="none">
                <a:solidFill>
                  <a:schemeClr val="dk1"/>
                </a:solidFill>
                <a:latin typeface="Arial"/>
                <a:ea typeface="Arial"/>
                <a:cs typeface="Arial"/>
                <a:sym typeface="Arial"/>
              </a:defRPr>
            </a:lvl1pPr>
            <a:lvl2pPr marL="914400" marR="0" lvl="1" indent="-381000" algn="l" rtl="0">
              <a:lnSpc>
                <a:spcPct val="90000"/>
              </a:lnSpc>
              <a:spcBef>
                <a:spcPts val="8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8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278" name="Google Shape;278;p47"/>
          <p:cNvSpPr txBox="1"/>
          <p:nvPr/>
        </p:nvSpPr>
        <p:spPr>
          <a:xfrm>
            <a:off x="8566488" y="4798918"/>
            <a:ext cx="441300" cy="273900"/>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 sz="900">
                <a:solidFill>
                  <a:srgbClr val="050606"/>
                </a:solidFill>
                <a:latin typeface="Arial"/>
                <a:ea typeface="Arial"/>
                <a:cs typeface="Arial"/>
                <a:sym typeface="Arial"/>
              </a:rPr>
              <a:t>‹#›</a:t>
            </a:fld>
            <a:endParaRPr sz="900">
              <a:solidFill>
                <a:srgbClr val="050606"/>
              </a:solidFill>
              <a:latin typeface="Arial"/>
              <a:ea typeface="Arial"/>
              <a:cs typeface="Arial"/>
              <a:sym typeface="Arial"/>
            </a:endParaRPr>
          </a:p>
        </p:txBody>
      </p:sp>
      <p:sp>
        <p:nvSpPr>
          <p:cNvPr id="279" name="Google Shape;279;p47"/>
          <p:cNvSpPr txBox="1">
            <a:spLocks noGrp="1"/>
          </p:cNvSpPr>
          <p:nvPr>
            <p:ph type="body" idx="3"/>
          </p:nvPr>
        </p:nvSpPr>
        <p:spPr>
          <a:xfrm>
            <a:off x="200651" y="718536"/>
            <a:ext cx="8710500" cy="1438800"/>
          </a:xfrm>
          <a:prstGeom prst="rect">
            <a:avLst/>
          </a:prstGeom>
          <a:noFill/>
          <a:ln>
            <a:noFill/>
          </a:ln>
        </p:spPr>
        <p:txBody>
          <a:bodyPr spcFirstLastPara="1" wrap="square" lIns="0" tIns="0" rIns="0" bIns="0" anchor="t" anchorCtr="0">
            <a:spAutoFit/>
          </a:bodyPr>
          <a:lstStyle>
            <a:lvl1pPr marL="457200" marR="0" lvl="0" indent="-228600" algn="l"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1pPr>
            <a:lvl2pPr marL="914400" marR="0" lvl="1" indent="-381000" algn="l" rtl="0">
              <a:lnSpc>
                <a:spcPct val="90000"/>
              </a:lnSpc>
              <a:spcBef>
                <a:spcPts val="8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81000" algn="l" rtl="0">
              <a:lnSpc>
                <a:spcPct val="90000"/>
              </a:lnSpc>
              <a:spcBef>
                <a:spcPts val="800"/>
              </a:spcBef>
              <a:spcAft>
                <a:spcPts val="0"/>
              </a:spcAft>
              <a:buClr>
                <a:schemeClr val="dk1"/>
              </a:buClr>
              <a:buSzPts val="2400"/>
              <a:buFont typeface="Quattrocento Sans"/>
              <a:buChar char="–"/>
              <a:defRPr sz="2400" b="0" i="0" u="none" strike="noStrike" cap="none">
                <a:solidFill>
                  <a:schemeClr val="dk1"/>
                </a:solidFill>
                <a:latin typeface="Arial"/>
                <a:ea typeface="Arial"/>
                <a:cs typeface="Arial"/>
                <a:sym typeface="Arial"/>
              </a:defRPr>
            </a:lvl3pPr>
            <a:lvl4pPr marL="1828800" marR="0" lvl="3" indent="-381000" algn="l" rtl="0">
              <a:lnSpc>
                <a:spcPct val="90000"/>
              </a:lnSpc>
              <a:spcBef>
                <a:spcPts val="500"/>
              </a:spcBef>
              <a:spcAft>
                <a:spcPts val="0"/>
              </a:spcAft>
              <a:buClr>
                <a:schemeClr val="dk1"/>
              </a:buClr>
              <a:buSzPts val="2400"/>
              <a:buFont typeface="Noto Sans Symbols"/>
              <a:buChar char="▪"/>
              <a:defRPr sz="2400" b="0" i="0" u="none" strike="noStrike" cap="none">
                <a:solidFill>
                  <a:schemeClr val="dk1"/>
                </a:solidFill>
                <a:latin typeface="Arial"/>
                <a:ea typeface="Arial"/>
                <a:cs typeface="Arial"/>
                <a:sym typeface="Arial"/>
              </a:defRPr>
            </a:lvl4pPr>
            <a:lvl5pPr marL="2286000" marR="0" lvl="4" indent="-381000" algn="l" rtl="0">
              <a:lnSpc>
                <a:spcPct val="90000"/>
              </a:lnSpc>
              <a:spcBef>
                <a:spcPts val="500"/>
              </a:spcBef>
              <a:spcAft>
                <a:spcPts val="0"/>
              </a:spcAft>
              <a:buClr>
                <a:schemeClr val="dk1"/>
              </a:buClr>
              <a:buSzPts val="2400"/>
              <a:buFont typeface="Century Gothic"/>
              <a:buChar char="○"/>
              <a:defRPr sz="2400" b="0" i="0" u="none" strike="noStrike" cap="none">
                <a:solidFill>
                  <a:schemeClr val="dk1"/>
                </a:solidFill>
                <a:latin typeface="Arial"/>
                <a:ea typeface="Arial"/>
                <a:cs typeface="Arial"/>
                <a:sym typeface="Arial"/>
              </a:defRPr>
            </a:lvl5pPr>
            <a:lvl6pPr marL="2743200" marR="0" lvl="5"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280" name="Google Shape;280;p47"/>
          <p:cNvSpPr txBox="1">
            <a:spLocks noGrp="1"/>
          </p:cNvSpPr>
          <p:nvPr>
            <p:ph type="sldNum" idx="12"/>
          </p:nvPr>
        </p:nvSpPr>
        <p:spPr>
          <a:xfrm>
            <a:off x="8556784" y="4749851"/>
            <a:ext cx="548700" cy="393600"/>
          </a:xfrm>
          <a:prstGeom prst="rect">
            <a:avLst/>
          </a:prstGeom>
        </p:spPr>
        <p:txBody>
          <a:bodyPr spcFirstLastPara="1" wrap="square" lIns="91175" tIns="45575" rIns="91175" bIns="45575" anchor="t" anchorCtr="0">
            <a:noAutofit/>
          </a:bodyPr>
          <a:lstStyle>
            <a:lvl1pPr lvl="0">
              <a:buNone/>
              <a:defRPr sz="1300">
                <a:solidFill>
                  <a:schemeClr val="lt1"/>
                </a:solidFill>
                <a:latin typeface="Arial"/>
                <a:ea typeface="Arial"/>
                <a:cs typeface="Arial"/>
                <a:sym typeface="Arial"/>
              </a:defRPr>
            </a:lvl1pPr>
            <a:lvl2pPr lvl="1">
              <a:buNone/>
              <a:defRPr sz="1300">
                <a:solidFill>
                  <a:schemeClr val="lt1"/>
                </a:solidFill>
                <a:latin typeface="Arial"/>
                <a:ea typeface="Arial"/>
                <a:cs typeface="Arial"/>
                <a:sym typeface="Arial"/>
              </a:defRPr>
            </a:lvl2pPr>
            <a:lvl3pPr lvl="2">
              <a:buNone/>
              <a:defRPr sz="1300">
                <a:solidFill>
                  <a:schemeClr val="lt1"/>
                </a:solidFill>
                <a:latin typeface="Arial"/>
                <a:ea typeface="Arial"/>
                <a:cs typeface="Arial"/>
                <a:sym typeface="Arial"/>
              </a:defRPr>
            </a:lvl3pPr>
            <a:lvl4pPr lvl="3">
              <a:buNone/>
              <a:defRPr sz="1300">
                <a:solidFill>
                  <a:schemeClr val="lt1"/>
                </a:solidFill>
                <a:latin typeface="Arial"/>
                <a:ea typeface="Arial"/>
                <a:cs typeface="Arial"/>
                <a:sym typeface="Arial"/>
              </a:defRPr>
            </a:lvl4pPr>
            <a:lvl5pPr lvl="4">
              <a:buNone/>
              <a:defRPr sz="1300">
                <a:solidFill>
                  <a:schemeClr val="lt1"/>
                </a:solidFill>
                <a:latin typeface="Arial"/>
                <a:ea typeface="Arial"/>
                <a:cs typeface="Arial"/>
                <a:sym typeface="Arial"/>
              </a:defRPr>
            </a:lvl5pPr>
            <a:lvl6pPr lvl="5">
              <a:buNone/>
              <a:defRPr sz="1300">
                <a:solidFill>
                  <a:schemeClr val="lt1"/>
                </a:solidFill>
                <a:latin typeface="Arial"/>
                <a:ea typeface="Arial"/>
                <a:cs typeface="Arial"/>
                <a:sym typeface="Arial"/>
              </a:defRPr>
            </a:lvl6pPr>
            <a:lvl7pPr lvl="6">
              <a:buNone/>
              <a:defRPr sz="1300">
                <a:solidFill>
                  <a:schemeClr val="lt1"/>
                </a:solidFill>
                <a:latin typeface="Arial"/>
                <a:ea typeface="Arial"/>
                <a:cs typeface="Arial"/>
                <a:sym typeface="Arial"/>
              </a:defRPr>
            </a:lvl7pPr>
            <a:lvl8pPr lvl="7">
              <a:buNone/>
              <a:defRPr sz="1300">
                <a:solidFill>
                  <a:schemeClr val="lt1"/>
                </a:solidFill>
                <a:latin typeface="Arial"/>
                <a:ea typeface="Arial"/>
                <a:cs typeface="Arial"/>
                <a:sym typeface="Arial"/>
              </a:defRPr>
            </a:lvl8pPr>
            <a:lvl9pPr lvl="8">
              <a:buNone/>
              <a:defRPr sz="1300">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extLst>
    <p:ext uri="{DCECCB84-F9BA-43D5-87BE-67443E8EF086}">
      <p15:sldGuideLst xmlns:p15="http://schemas.microsoft.com/office/powerpoint/2012/main">
        <p15:guide id="1" orient="horz" pos="1602">
          <p15:clr>
            <a:srgbClr val="FBAE40"/>
          </p15:clr>
        </p15:guide>
        <p15:guide id="2" pos="2880">
          <p15:clr>
            <a:srgbClr val="FBAE40"/>
          </p15:clr>
        </p15:guide>
        <p15:guide id="3" pos="5616">
          <p15:clr>
            <a:srgbClr val="FBAE40"/>
          </p15:clr>
        </p15:guide>
        <p15:guide id="4" pos="108">
          <p15:clr>
            <a:srgbClr val="FBAE40"/>
          </p15:clr>
        </p15:guide>
        <p15:guide id="5" orient="horz" pos="108">
          <p15:clr>
            <a:srgbClr val="FBAE40"/>
          </p15:clr>
        </p15:guide>
        <p15:guide id="6" orient="horz" pos="3132">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Content Blue Header 2">
  <p:cSld name="Content Blue Header_2">
    <p:spTree>
      <p:nvGrpSpPr>
        <p:cNvPr id="1" name="Shape 281"/>
        <p:cNvGrpSpPr/>
        <p:nvPr/>
      </p:nvGrpSpPr>
      <p:grpSpPr>
        <a:xfrm>
          <a:off x="0" y="0"/>
          <a:ext cx="0" cy="0"/>
          <a:chOff x="0" y="0"/>
          <a:chExt cx="0" cy="0"/>
        </a:xfrm>
      </p:grpSpPr>
      <p:sp>
        <p:nvSpPr>
          <p:cNvPr id="282" name="Google Shape;282;p48"/>
          <p:cNvSpPr txBox="1">
            <a:spLocks noGrp="1"/>
          </p:cNvSpPr>
          <p:nvPr>
            <p:ph type="body" idx="1"/>
          </p:nvPr>
        </p:nvSpPr>
        <p:spPr>
          <a:xfrm>
            <a:off x="172515" y="152863"/>
            <a:ext cx="8768100" cy="342600"/>
          </a:xfrm>
          <a:prstGeom prst="rect">
            <a:avLst/>
          </a:prstGeom>
          <a:noFill/>
          <a:ln>
            <a:noFill/>
          </a:ln>
        </p:spPr>
        <p:txBody>
          <a:bodyPr spcFirstLastPara="1" wrap="square" lIns="0" tIns="0" rIns="0" bIns="0" anchor="t" anchorCtr="0">
            <a:noAutofit/>
          </a:bodyPr>
          <a:lstStyle>
            <a:lvl1pPr marL="457200" marR="0" lvl="0" indent="-228600" algn="l" rtl="0">
              <a:lnSpc>
                <a:spcPct val="90000"/>
              </a:lnSpc>
              <a:spcBef>
                <a:spcPts val="750"/>
              </a:spcBef>
              <a:spcAft>
                <a:spcPts val="0"/>
              </a:spcAft>
              <a:buClr>
                <a:schemeClr val="lt1"/>
              </a:buClr>
              <a:buSzPts val="3200"/>
              <a:buFont typeface="Arial"/>
              <a:buNone/>
              <a:defRPr sz="2400" b="0" i="0" u="none" strike="noStrike" cap="none">
                <a:solidFill>
                  <a:schemeClr val="lt1"/>
                </a:solidFill>
                <a:latin typeface="Calibri"/>
                <a:ea typeface="Calibri"/>
                <a:cs typeface="Calibri"/>
                <a:sym typeface="Calibri"/>
              </a:defRPr>
            </a:lvl1pPr>
            <a:lvl2pPr marL="914400" marR="0" lvl="1" indent="-38100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283" name="Google Shape;283;p48"/>
          <p:cNvSpPr txBox="1">
            <a:spLocks noGrp="1"/>
          </p:cNvSpPr>
          <p:nvPr>
            <p:ph type="body" idx="2"/>
          </p:nvPr>
        </p:nvSpPr>
        <p:spPr>
          <a:xfrm>
            <a:off x="1419851" y="4874457"/>
            <a:ext cx="7203600" cy="129300"/>
          </a:xfrm>
          <a:prstGeom prst="rect">
            <a:avLst/>
          </a:prstGeom>
          <a:noFill/>
          <a:ln>
            <a:noFill/>
          </a:ln>
        </p:spPr>
        <p:txBody>
          <a:bodyPr spcFirstLastPara="1" wrap="square" lIns="0" tIns="0" rIns="0" bIns="0" anchor="t" anchorCtr="0">
            <a:noAutofit/>
          </a:bodyPr>
          <a:lstStyle>
            <a:lvl1pPr marL="457200" marR="0" lvl="0" indent="-228600" algn="l" rtl="0">
              <a:lnSpc>
                <a:spcPct val="90000"/>
              </a:lnSpc>
              <a:spcBef>
                <a:spcPts val="750"/>
              </a:spcBef>
              <a:spcAft>
                <a:spcPts val="0"/>
              </a:spcAft>
              <a:buClr>
                <a:schemeClr val="dk1"/>
              </a:buClr>
              <a:buSzPts val="800"/>
              <a:buFont typeface="Arial"/>
              <a:buNone/>
              <a:defRPr sz="6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284" name="Google Shape;284;p48"/>
          <p:cNvSpPr txBox="1">
            <a:spLocks noGrp="1"/>
          </p:cNvSpPr>
          <p:nvPr>
            <p:ph type="body" idx="3"/>
          </p:nvPr>
        </p:nvSpPr>
        <p:spPr>
          <a:xfrm>
            <a:off x="200651" y="718536"/>
            <a:ext cx="8710500" cy="1438800"/>
          </a:xfrm>
          <a:prstGeom prst="rect">
            <a:avLst/>
          </a:prstGeom>
          <a:noFill/>
          <a:ln>
            <a:noFill/>
          </a:ln>
        </p:spPr>
        <p:txBody>
          <a:bodyPr spcFirstLastPara="1" wrap="square" lIns="0" tIns="0" rIns="0" bIns="0" anchor="t" anchorCtr="0">
            <a:noAutofit/>
          </a:bodyPr>
          <a:lstStyle>
            <a:lvl1pPr marL="457200" marR="0" lvl="0" indent="-228600" algn="l" rtl="0">
              <a:lnSpc>
                <a:spcPct val="90000"/>
              </a:lnSpc>
              <a:spcBef>
                <a:spcPts val="750"/>
              </a:spcBef>
              <a:spcAft>
                <a:spcPts val="0"/>
              </a:spcAft>
              <a:buClr>
                <a:schemeClr val="dk1"/>
              </a:buClr>
              <a:buSzPts val="2400"/>
              <a:buFont typeface="Arial"/>
              <a:buNone/>
              <a:defRPr sz="1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Calibri"/>
                <a:ea typeface="Calibri"/>
                <a:cs typeface="Calibri"/>
                <a:sym typeface="Calibri"/>
              </a:defRPr>
            </a:lvl2pPr>
            <a:lvl3pPr marL="1371600" marR="0" lvl="2" indent="-381000" algn="l" rtl="0">
              <a:lnSpc>
                <a:spcPct val="90000"/>
              </a:lnSpc>
              <a:spcBef>
                <a:spcPts val="375"/>
              </a:spcBef>
              <a:spcAft>
                <a:spcPts val="0"/>
              </a:spcAft>
              <a:buClr>
                <a:schemeClr val="dk1"/>
              </a:buClr>
              <a:buSzPts val="2400"/>
              <a:buFont typeface="Quattrocento Sans"/>
              <a:buChar char="–"/>
              <a:defRPr sz="1800" b="0" i="0" u="none" strike="noStrike" cap="none">
                <a:solidFill>
                  <a:schemeClr val="dk1"/>
                </a:solidFill>
                <a:latin typeface="Calibri"/>
                <a:ea typeface="Calibri"/>
                <a:cs typeface="Calibri"/>
                <a:sym typeface="Calibri"/>
              </a:defRPr>
            </a:lvl3pPr>
            <a:lvl4pPr marL="1828800" marR="0" lvl="3" indent="-381000" algn="l" rtl="0">
              <a:lnSpc>
                <a:spcPct val="90000"/>
              </a:lnSpc>
              <a:spcBef>
                <a:spcPts val="375"/>
              </a:spcBef>
              <a:spcAft>
                <a:spcPts val="0"/>
              </a:spcAft>
              <a:buClr>
                <a:schemeClr val="dk1"/>
              </a:buClr>
              <a:buSzPts val="2400"/>
              <a:buFont typeface="Noto Sans Symbols"/>
              <a:buChar char="▪"/>
              <a:defRPr sz="1800" b="0" i="0" u="none" strike="noStrike" cap="none">
                <a:solidFill>
                  <a:schemeClr val="dk1"/>
                </a:solidFill>
                <a:latin typeface="Calibri"/>
                <a:ea typeface="Calibri"/>
                <a:cs typeface="Calibri"/>
                <a:sym typeface="Calibri"/>
              </a:defRPr>
            </a:lvl4pPr>
            <a:lvl5pPr marL="2286000" marR="0" lvl="4" indent="-381000" algn="l" rtl="0">
              <a:lnSpc>
                <a:spcPct val="90000"/>
              </a:lnSpc>
              <a:spcBef>
                <a:spcPts val="375"/>
              </a:spcBef>
              <a:spcAft>
                <a:spcPts val="0"/>
              </a:spcAft>
              <a:buClr>
                <a:schemeClr val="dk1"/>
              </a:buClr>
              <a:buSzPts val="2400"/>
              <a:buFont typeface="Century Gothic"/>
              <a:buChar char="○"/>
              <a:defRPr sz="1800" b="0" i="0" u="none" strike="noStrike" cap="none">
                <a:solidFill>
                  <a:schemeClr val="dk1"/>
                </a:solidFill>
                <a:latin typeface="Calibri"/>
                <a:ea typeface="Calibri"/>
                <a:cs typeface="Calibri"/>
                <a:sym typeface="Calibri"/>
              </a:defRPr>
            </a:lvl5pPr>
            <a:lvl6pPr marL="2743200" marR="0" lvl="5" indent="-38100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285" name="Google Shape;285;p48"/>
          <p:cNvSpPr txBox="1">
            <a:spLocks noGrp="1"/>
          </p:cNvSpPr>
          <p:nvPr>
            <p:ph type="sldNum" idx="12"/>
          </p:nvPr>
        </p:nvSpPr>
        <p:spPr>
          <a:xfrm>
            <a:off x="8556784" y="4749851"/>
            <a:ext cx="548700" cy="393600"/>
          </a:xfrm>
          <a:prstGeom prst="rect">
            <a:avLst/>
          </a:prstGeom>
        </p:spPr>
        <p:txBody>
          <a:bodyPr spcFirstLastPara="1" wrap="square" lIns="91175" tIns="45575" rIns="91175" bIns="45575" anchor="t" anchorCtr="0">
            <a:noAutofit/>
          </a:bodyPr>
          <a:lstStyle>
            <a:lvl1pPr lvl="0">
              <a:buNone/>
              <a:defRPr sz="1300">
                <a:solidFill>
                  <a:schemeClr val="lt1"/>
                </a:solidFill>
                <a:latin typeface="Calibri"/>
                <a:ea typeface="Calibri"/>
                <a:cs typeface="Calibri"/>
                <a:sym typeface="Calibri"/>
              </a:defRPr>
            </a:lvl1pPr>
            <a:lvl2pPr lvl="1">
              <a:buNone/>
              <a:defRPr sz="1300">
                <a:solidFill>
                  <a:schemeClr val="lt1"/>
                </a:solidFill>
                <a:latin typeface="Calibri"/>
                <a:ea typeface="Calibri"/>
                <a:cs typeface="Calibri"/>
                <a:sym typeface="Calibri"/>
              </a:defRPr>
            </a:lvl2pPr>
            <a:lvl3pPr lvl="2">
              <a:buNone/>
              <a:defRPr sz="1300">
                <a:solidFill>
                  <a:schemeClr val="lt1"/>
                </a:solidFill>
                <a:latin typeface="Calibri"/>
                <a:ea typeface="Calibri"/>
                <a:cs typeface="Calibri"/>
                <a:sym typeface="Calibri"/>
              </a:defRPr>
            </a:lvl3pPr>
            <a:lvl4pPr lvl="3">
              <a:buNone/>
              <a:defRPr sz="1300">
                <a:solidFill>
                  <a:schemeClr val="lt1"/>
                </a:solidFill>
                <a:latin typeface="Calibri"/>
                <a:ea typeface="Calibri"/>
                <a:cs typeface="Calibri"/>
                <a:sym typeface="Calibri"/>
              </a:defRPr>
            </a:lvl4pPr>
            <a:lvl5pPr lvl="4">
              <a:buNone/>
              <a:defRPr sz="1300">
                <a:solidFill>
                  <a:schemeClr val="lt1"/>
                </a:solidFill>
                <a:latin typeface="Calibri"/>
                <a:ea typeface="Calibri"/>
                <a:cs typeface="Calibri"/>
                <a:sym typeface="Calibri"/>
              </a:defRPr>
            </a:lvl5pPr>
            <a:lvl6pPr lvl="5">
              <a:buNone/>
              <a:defRPr sz="1300">
                <a:solidFill>
                  <a:schemeClr val="lt1"/>
                </a:solidFill>
                <a:latin typeface="Calibri"/>
                <a:ea typeface="Calibri"/>
                <a:cs typeface="Calibri"/>
                <a:sym typeface="Calibri"/>
              </a:defRPr>
            </a:lvl6pPr>
            <a:lvl7pPr lvl="6">
              <a:buNone/>
              <a:defRPr sz="1300">
                <a:solidFill>
                  <a:schemeClr val="lt1"/>
                </a:solidFill>
                <a:latin typeface="Calibri"/>
                <a:ea typeface="Calibri"/>
                <a:cs typeface="Calibri"/>
                <a:sym typeface="Calibri"/>
              </a:defRPr>
            </a:lvl7pPr>
            <a:lvl8pPr lvl="7">
              <a:buNone/>
              <a:defRPr sz="1300">
                <a:solidFill>
                  <a:schemeClr val="lt1"/>
                </a:solidFill>
                <a:latin typeface="Calibri"/>
                <a:ea typeface="Calibri"/>
                <a:cs typeface="Calibri"/>
                <a:sym typeface="Calibri"/>
              </a:defRPr>
            </a:lvl8pPr>
            <a:lvl9pPr lvl="8">
              <a:buNone/>
              <a:defRPr sz="1300">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Divider - Full Red 1" type="titleOnly">
  <p:cSld name="TITLE_ONLY">
    <p:bg>
      <p:bgPr>
        <a:solidFill>
          <a:srgbClr val="BA0C2F"/>
        </a:solidFill>
        <a:effectLst/>
      </p:bgPr>
    </p:bg>
    <p:spTree>
      <p:nvGrpSpPr>
        <p:cNvPr id="1" name="Shape 286"/>
        <p:cNvGrpSpPr/>
        <p:nvPr/>
      </p:nvGrpSpPr>
      <p:grpSpPr>
        <a:xfrm>
          <a:off x="0" y="0"/>
          <a:ext cx="0" cy="0"/>
          <a:chOff x="0" y="0"/>
          <a:chExt cx="0" cy="0"/>
        </a:xfrm>
      </p:grpSpPr>
      <p:sp>
        <p:nvSpPr>
          <p:cNvPr id="287" name="Google Shape;287;p49"/>
          <p:cNvSpPr txBox="1">
            <a:spLocks noGrp="1"/>
          </p:cNvSpPr>
          <p:nvPr>
            <p:ph type="title"/>
          </p:nvPr>
        </p:nvSpPr>
        <p:spPr>
          <a:xfrm>
            <a:off x="1143000" y="620837"/>
            <a:ext cx="5486400" cy="8079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FFFFFF"/>
              </a:buClr>
              <a:buSzPts val="1400"/>
              <a:buFont typeface="Cabin"/>
              <a:buNone/>
              <a:defRPr sz="3200" b="0" i="0" u="none" strike="noStrike" cap="none">
                <a:solidFill>
                  <a:srgbClr val="FFFFFF"/>
                </a:solidFill>
                <a:latin typeface="Cabin"/>
                <a:ea typeface="Cabin"/>
                <a:cs typeface="Cabin"/>
                <a:sym typeface="Cab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88" name="Google Shape;288;p49"/>
          <p:cNvSpPr txBox="1">
            <a:spLocks noGrp="1"/>
          </p:cNvSpPr>
          <p:nvPr>
            <p:ph type="dt" idx="10"/>
          </p:nvPr>
        </p:nvSpPr>
        <p:spPr>
          <a:xfrm>
            <a:off x="152400" y="4904418"/>
            <a:ext cx="2133600" cy="1248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000000"/>
              </a:buClr>
              <a:buSzPts val="1400"/>
              <a:buFont typeface="Arial"/>
              <a:buNone/>
              <a:defRPr sz="600" b="0" i="0" u="none" strike="noStrike" cap="none">
                <a:solidFill>
                  <a:srgbClr val="FFFFFF"/>
                </a:solidFill>
                <a:latin typeface="Cabin"/>
                <a:ea typeface="Cabin"/>
                <a:cs typeface="Cabin"/>
                <a:sym typeface="Cab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9pPr>
          </a:lstStyle>
          <a:p>
            <a:endParaRPr/>
          </a:p>
        </p:txBody>
      </p:sp>
      <p:sp>
        <p:nvSpPr>
          <p:cNvPr id="289" name="Google Shape;289;p49"/>
          <p:cNvSpPr txBox="1">
            <a:spLocks noGrp="1"/>
          </p:cNvSpPr>
          <p:nvPr>
            <p:ph type="ftr" idx="11"/>
          </p:nvPr>
        </p:nvSpPr>
        <p:spPr>
          <a:xfrm>
            <a:off x="3124200" y="4904418"/>
            <a:ext cx="2895600" cy="124800"/>
          </a:xfrm>
          <a:prstGeom prst="rect">
            <a:avLst/>
          </a:prstGeom>
          <a:noFill/>
          <a:ln>
            <a:noFill/>
          </a:ln>
        </p:spPr>
        <p:txBody>
          <a:bodyPr spcFirstLastPara="1" wrap="square" lIns="91425" tIns="91425" rIns="91425" bIns="91425" anchor="ctr" anchorCtr="0">
            <a:noAutofit/>
          </a:bodyPr>
          <a:lstStyle>
            <a:lvl1pPr marR="0" lvl="0" algn="ctr" rtl="0">
              <a:lnSpc>
                <a:spcPct val="100000"/>
              </a:lnSpc>
              <a:spcBef>
                <a:spcPts val="0"/>
              </a:spcBef>
              <a:spcAft>
                <a:spcPts val="0"/>
              </a:spcAft>
              <a:buClr>
                <a:srgbClr val="000000"/>
              </a:buClr>
              <a:buSzPts val="1400"/>
              <a:buFont typeface="Arial"/>
              <a:buNone/>
              <a:defRPr sz="600" b="0" i="0" u="none" strike="noStrike" cap="none">
                <a:solidFill>
                  <a:srgbClr val="FFFFFF"/>
                </a:solidFill>
                <a:latin typeface="Cabin"/>
                <a:ea typeface="Cabin"/>
                <a:cs typeface="Cabin"/>
                <a:sym typeface="Cab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9pPr>
          </a:lstStyle>
          <a:p>
            <a:endParaRPr/>
          </a:p>
        </p:txBody>
      </p:sp>
      <p:sp>
        <p:nvSpPr>
          <p:cNvPr id="290" name="Google Shape;290;p49"/>
          <p:cNvSpPr txBox="1">
            <a:spLocks noGrp="1"/>
          </p:cNvSpPr>
          <p:nvPr>
            <p:ph type="sldNum" idx="12"/>
          </p:nvPr>
        </p:nvSpPr>
        <p:spPr>
          <a:xfrm>
            <a:off x="6858000" y="4904418"/>
            <a:ext cx="2133600" cy="1248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1pPr>
            <a:lvl2pPr marL="0" marR="0" lvl="1"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2pPr>
            <a:lvl3pPr marL="0" marR="0" lvl="2"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3pPr>
            <a:lvl4pPr marL="0" marR="0" lvl="3"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4pPr>
            <a:lvl5pPr marL="0" marR="0" lvl="4"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5pPr>
            <a:lvl6pPr marL="0" marR="0" lvl="5"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6pPr>
            <a:lvl7pPr marL="0" marR="0" lvl="6"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7pPr>
            <a:lvl8pPr marL="0" marR="0" lvl="7"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8pPr>
            <a:lvl9pPr marL="0" marR="0" lvl="8"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9pPr>
          </a:lstStyle>
          <a:p>
            <a:pPr marL="0" lvl="0" indent="0" algn="r" rtl="0">
              <a:spcBef>
                <a:spcPts val="0"/>
              </a:spcBef>
              <a:spcAft>
                <a:spcPts val="0"/>
              </a:spcAft>
              <a:buNone/>
            </a:pPr>
            <a:fld id="{00000000-1234-1234-1234-123412341234}" type="slidenum">
              <a:rPr lang="en"/>
              <a:t>‹#›</a:t>
            </a:fld>
            <a:endParaRPr/>
          </a:p>
        </p:txBody>
      </p:sp>
      <p:pic>
        <p:nvPicPr>
          <p:cNvPr id="291" name="Google Shape;291;p49" descr="USAID_Logo_White_v02.png"/>
          <p:cNvPicPr preferRelativeResize="0"/>
          <p:nvPr/>
        </p:nvPicPr>
        <p:blipFill rotWithShape="1">
          <a:blip r:embed="rId2">
            <a:alphaModFix/>
          </a:blip>
          <a:srcRect/>
          <a:stretch/>
        </p:blipFill>
        <p:spPr>
          <a:xfrm>
            <a:off x="685800" y="4457700"/>
            <a:ext cx="864546" cy="257175"/>
          </a:xfrm>
          <a:prstGeom prst="rect">
            <a:avLst/>
          </a:prstGeom>
          <a:noFill/>
          <a:ln>
            <a:noFill/>
          </a:ln>
        </p:spPr>
      </p:pic>
      <p:cxnSp>
        <p:nvCxnSpPr>
          <p:cNvPr id="292" name="Google Shape;292;p49"/>
          <p:cNvCxnSpPr/>
          <p:nvPr/>
        </p:nvCxnSpPr>
        <p:spPr>
          <a:xfrm>
            <a:off x="746760" y="742950"/>
            <a:ext cx="320100" cy="0"/>
          </a:xfrm>
          <a:prstGeom prst="straightConnector1">
            <a:avLst/>
          </a:prstGeom>
          <a:noFill/>
          <a:ln w="19050" cap="flat" cmpd="sng">
            <a:solidFill>
              <a:srgbClr val="FFFFFF"/>
            </a:solidFill>
            <a:prstDash val="solid"/>
            <a:round/>
            <a:headEnd type="none" w="sm" len="sm"/>
            <a:tailEnd type="none" w="sm" len="sm"/>
          </a:ln>
        </p:spPr>
      </p:cxnSp>
      <p:pic>
        <p:nvPicPr>
          <p:cNvPr id="293" name="Google Shape;293;p49"/>
          <p:cNvPicPr preferRelativeResize="0"/>
          <p:nvPr/>
        </p:nvPicPr>
        <p:blipFill rotWithShape="1">
          <a:blip r:embed="rId3">
            <a:alphaModFix/>
          </a:blip>
          <a:srcRect/>
          <a:stretch/>
        </p:blipFill>
        <p:spPr>
          <a:xfrm>
            <a:off x="6392199" y="4335450"/>
            <a:ext cx="1217344" cy="440552"/>
          </a:xfrm>
          <a:prstGeom prst="rect">
            <a:avLst/>
          </a:prstGeom>
          <a:noFill/>
          <a:ln>
            <a:noFill/>
          </a:ln>
        </p:spPr>
      </p:pic>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Blue/White 1 Content">
  <p:cSld name="Blue/White 1 Content">
    <p:bg>
      <p:bgPr>
        <a:solidFill>
          <a:schemeClr val="lt1"/>
        </a:solidFill>
        <a:effectLst/>
      </p:bgPr>
    </p:bg>
    <p:spTree>
      <p:nvGrpSpPr>
        <p:cNvPr id="1" name="Shape 294"/>
        <p:cNvGrpSpPr/>
        <p:nvPr/>
      </p:nvGrpSpPr>
      <p:grpSpPr>
        <a:xfrm>
          <a:off x="0" y="0"/>
          <a:ext cx="0" cy="0"/>
          <a:chOff x="0" y="0"/>
          <a:chExt cx="0" cy="0"/>
        </a:xfrm>
      </p:grpSpPr>
      <p:sp>
        <p:nvSpPr>
          <p:cNvPr id="295" name="Google Shape;295;p50"/>
          <p:cNvSpPr txBox="1">
            <a:spLocks noGrp="1"/>
          </p:cNvSpPr>
          <p:nvPr>
            <p:ph type="body" idx="1"/>
          </p:nvPr>
        </p:nvSpPr>
        <p:spPr>
          <a:xfrm>
            <a:off x="685800" y="1200150"/>
            <a:ext cx="7772400" cy="3429000"/>
          </a:xfrm>
          <a:prstGeom prst="rect">
            <a:avLst/>
          </a:prstGeom>
          <a:noFill/>
          <a:ln>
            <a:noFill/>
          </a:ln>
        </p:spPr>
        <p:txBody>
          <a:bodyPr spcFirstLastPara="1" wrap="square" lIns="91425" tIns="91425" rIns="91425" bIns="91425" anchor="t" anchorCtr="0">
            <a:noAutofit/>
          </a:bodyPr>
          <a:lstStyle>
            <a:lvl1pPr marL="457200" marR="0" lvl="0" indent="-355600" algn="l" rtl="0">
              <a:lnSpc>
                <a:spcPct val="100000"/>
              </a:lnSpc>
              <a:spcBef>
                <a:spcPts val="0"/>
              </a:spcBef>
              <a:spcAft>
                <a:spcPts val="0"/>
              </a:spcAft>
              <a:buClr>
                <a:srgbClr val="6C6463"/>
              </a:buClr>
              <a:buSzPts val="2000"/>
              <a:buFont typeface="Arial"/>
              <a:buChar char="•"/>
              <a:defRPr sz="2000" b="0" i="0" u="none" strike="noStrike" cap="none">
                <a:solidFill>
                  <a:srgbClr val="6C6463"/>
                </a:solidFill>
                <a:latin typeface="Cabin"/>
                <a:ea typeface="Cabin"/>
                <a:cs typeface="Cabin"/>
                <a:sym typeface="Cabin"/>
              </a:defRPr>
            </a:lvl1pPr>
            <a:lvl2pPr marL="914400" marR="0" lvl="1" indent="-355600" algn="l" rtl="0">
              <a:lnSpc>
                <a:spcPct val="100000"/>
              </a:lnSpc>
              <a:spcBef>
                <a:spcPts val="1200"/>
              </a:spcBef>
              <a:spcAft>
                <a:spcPts val="0"/>
              </a:spcAft>
              <a:buClr>
                <a:srgbClr val="6C6463"/>
              </a:buClr>
              <a:buSzPts val="2000"/>
              <a:buFont typeface="Arial"/>
              <a:buChar char="–"/>
              <a:defRPr sz="2000" b="0" i="0" u="none" strike="noStrike" cap="none">
                <a:solidFill>
                  <a:srgbClr val="6C6463"/>
                </a:solidFill>
                <a:latin typeface="Cabin"/>
                <a:ea typeface="Cabin"/>
                <a:cs typeface="Cabin"/>
                <a:sym typeface="Cabin"/>
              </a:defRPr>
            </a:lvl2pPr>
            <a:lvl3pPr marL="1371600" marR="0" lvl="2" indent="-342900" algn="l" rtl="0">
              <a:lnSpc>
                <a:spcPct val="100000"/>
              </a:lnSpc>
              <a:spcBef>
                <a:spcPts val="1200"/>
              </a:spcBef>
              <a:spcAft>
                <a:spcPts val="0"/>
              </a:spcAft>
              <a:buClr>
                <a:srgbClr val="6C6463"/>
              </a:buClr>
              <a:buSzPts val="1800"/>
              <a:buFont typeface="Arial"/>
              <a:buChar char="•"/>
              <a:defRPr sz="1800" b="0" i="0" u="none" strike="noStrike" cap="none">
                <a:solidFill>
                  <a:srgbClr val="6C6463"/>
                </a:solidFill>
                <a:latin typeface="Cabin"/>
                <a:ea typeface="Cabin"/>
                <a:cs typeface="Cabin"/>
                <a:sym typeface="Cabin"/>
              </a:defRPr>
            </a:lvl3pPr>
            <a:lvl4pPr marL="1828800" marR="0" lvl="3" indent="-330200" algn="l" rtl="0">
              <a:lnSpc>
                <a:spcPct val="100000"/>
              </a:lnSpc>
              <a:spcBef>
                <a:spcPts val="32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4pPr>
            <a:lvl5pPr marL="2286000" marR="0" lvl="4" indent="-317500" algn="l" rtl="0">
              <a:lnSpc>
                <a:spcPct val="100000"/>
              </a:lnSpc>
              <a:spcBef>
                <a:spcPts val="280"/>
              </a:spcBef>
              <a:spcAft>
                <a:spcPts val="0"/>
              </a:spcAft>
              <a:buClr>
                <a:srgbClr val="6C6463"/>
              </a:buClr>
              <a:buSzPts val="1400"/>
              <a:buFont typeface="Arial"/>
              <a:buChar char="»"/>
              <a:defRPr sz="1400" b="0" i="0" u="none" strike="noStrike" cap="none">
                <a:solidFill>
                  <a:srgbClr val="6C6463"/>
                </a:solidFill>
                <a:latin typeface="Cabin"/>
                <a:ea typeface="Cabin"/>
                <a:cs typeface="Cabin"/>
                <a:sym typeface="Cabin"/>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9pPr>
          </a:lstStyle>
          <a:p>
            <a:endParaRPr/>
          </a:p>
        </p:txBody>
      </p:sp>
      <p:sp>
        <p:nvSpPr>
          <p:cNvPr id="296" name="Google Shape;296;p50"/>
          <p:cNvSpPr txBox="1">
            <a:spLocks noGrp="1"/>
          </p:cNvSpPr>
          <p:nvPr>
            <p:ph type="dt" idx="10"/>
          </p:nvPr>
        </p:nvSpPr>
        <p:spPr>
          <a:xfrm>
            <a:off x="152400" y="4890700"/>
            <a:ext cx="2133600" cy="1386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000000"/>
              </a:buClr>
              <a:buSzPts val="1400"/>
              <a:buFont typeface="Arial"/>
              <a:buNone/>
              <a:defRPr sz="600" b="0" i="0" u="none" strike="noStrike" cap="none">
                <a:solidFill>
                  <a:srgbClr val="6C6463"/>
                </a:solidFill>
                <a:latin typeface="Cabin"/>
                <a:ea typeface="Cabin"/>
                <a:cs typeface="Cabin"/>
                <a:sym typeface="Cab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9pPr>
          </a:lstStyle>
          <a:p>
            <a:endParaRPr/>
          </a:p>
        </p:txBody>
      </p:sp>
      <p:sp>
        <p:nvSpPr>
          <p:cNvPr id="297" name="Google Shape;297;p50"/>
          <p:cNvSpPr txBox="1">
            <a:spLocks noGrp="1"/>
          </p:cNvSpPr>
          <p:nvPr>
            <p:ph type="ftr" idx="11"/>
          </p:nvPr>
        </p:nvSpPr>
        <p:spPr>
          <a:xfrm>
            <a:off x="3124200" y="4890700"/>
            <a:ext cx="2895600" cy="138600"/>
          </a:xfrm>
          <a:prstGeom prst="rect">
            <a:avLst/>
          </a:prstGeom>
          <a:noFill/>
          <a:ln>
            <a:noFill/>
          </a:ln>
        </p:spPr>
        <p:txBody>
          <a:bodyPr spcFirstLastPara="1" wrap="square" lIns="91425" tIns="91425" rIns="91425" bIns="91425" anchor="ctr" anchorCtr="0">
            <a:noAutofit/>
          </a:bodyPr>
          <a:lstStyle>
            <a:lvl1pPr marR="0" lvl="0" algn="ctr" rtl="0">
              <a:lnSpc>
                <a:spcPct val="100000"/>
              </a:lnSpc>
              <a:spcBef>
                <a:spcPts val="0"/>
              </a:spcBef>
              <a:spcAft>
                <a:spcPts val="0"/>
              </a:spcAft>
              <a:buClr>
                <a:srgbClr val="000000"/>
              </a:buClr>
              <a:buSzPts val="1400"/>
              <a:buFont typeface="Arial"/>
              <a:buNone/>
              <a:defRPr sz="600" b="0" i="0" u="none" strike="noStrike" cap="none">
                <a:solidFill>
                  <a:srgbClr val="6C6463"/>
                </a:solidFill>
                <a:latin typeface="Cabin"/>
                <a:ea typeface="Cabin"/>
                <a:cs typeface="Cabin"/>
                <a:sym typeface="Cab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9pPr>
          </a:lstStyle>
          <a:p>
            <a:endParaRPr/>
          </a:p>
        </p:txBody>
      </p:sp>
      <p:sp>
        <p:nvSpPr>
          <p:cNvPr id="298" name="Google Shape;298;p50"/>
          <p:cNvSpPr txBox="1">
            <a:spLocks noGrp="1"/>
          </p:cNvSpPr>
          <p:nvPr>
            <p:ph type="sldNum" idx="12"/>
          </p:nvPr>
        </p:nvSpPr>
        <p:spPr>
          <a:xfrm>
            <a:off x="6858000" y="4890700"/>
            <a:ext cx="2133600" cy="1386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1pPr>
            <a:lvl2pPr marL="0" marR="0" lvl="1"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2pPr>
            <a:lvl3pPr marL="0" marR="0" lvl="2"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3pPr>
            <a:lvl4pPr marL="0" marR="0" lvl="3"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4pPr>
            <a:lvl5pPr marL="0" marR="0" lvl="4"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5pPr>
            <a:lvl6pPr marL="0" marR="0" lvl="5"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6pPr>
            <a:lvl7pPr marL="0" marR="0" lvl="6"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7pPr>
            <a:lvl8pPr marL="0" marR="0" lvl="7"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8pPr>
            <a:lvl9pPr marL="0" marR="0" lvl="8"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9pPr>
          </a:lstStyle>
          <a:p>
            <a:pPr marL="0" lvl="0" indent="0" algn="r" rtl="0">
              <a:spcBef>
                <a:spcPts val="0"/>
              </a:spcBef>
              <a:spcAft>
                <a:spcPts val="0"/>
              </a:spcAft>
              <a:buNone/>
            </a:pPr>
            <a:fld id="{00000000-1234-1234-1234-123412341234}" type="slidenum">
              <a:rPr lang="en"/>
              <a:t>‹#›</a:t>
            </a:fld>
            <a:endParaRPr/>
          </a:p>
        </p:txBody>
      </p:sp>
      <p:sp>
        <p:nvSpPr>
          <p:cNvPr id="299" name="Google Shape;299;p50"/>
          <p:cNvSpPr txBox="1">
            <a:spLocks noGrp="1"/>
          </p:cNvSpPr>
          <p:nvPr>
            <p:ph type="title"/>
          </p:nvPr>
        </p:nvSpPr>
        <p:spPr>
          <a:xfrm>
            <a:off x="686104" y="342900"/>
            <a:ext cx="7772400" cy="685800"/>
          </a:xfrm>
          <a:prstGeom prst="rect">
            <a:avLst/>
          </a:prstGeom>
          <a:noFill/>
          <a:ln>
            <a:noFill/>
          </a:ln>
        </p:spPr>
        <p:txBody>
          <a:bodyPr spcFirstLastPara="1" wrap="square" lIns="91425" tIns="91425" rIns="91425" bIns="91425" anchor="b" anchorCtr="0">
            <a:noAutofit/>
          </a:bodyPr>
          <a:lstStyle>
            <a:lvl1pPr marR="0" lvl="0" algn="l" rtl="0">
              <a:lnSpc>
                <a:spcPct val="100000"/>
              </a:lnSpc>
              <a:spcBef>
                <a:spcPts val="0"/>
              </a:spcBef>
              <a:spcAft>
                <a:spcPts val="0"/>
              </a:spcAft>
              <a:buClr>
                <a:srgbClr val="0067B9"/>
              </a:buClr>
              <a:buSzPts val="1400"/>
              <a:buFont typeface="Cabin"/>
              <a:buNone/>
              <a:defRPr sz="2800" b="0" i="0" u="none" strike="noStrike" cap="none">
                <a:solidFill>
                  <a:srgbClr val="0067B9"/>
                </a:solidFill>
                <a:latin typeface="Cabin"/>
                <a:ea typeface="Cabin"/>
                <a:cs typeface="Cabin"/>
                <a:sym typeface="Cab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Red/Gray 1 Content + Right Photo">
  <p:cSld name="Red/Gray 1 Content + Right Photo">
    <p:bg>
      <p:bgPr>
        <a:solidFill>
          <a:srgbClr val="E7E7E5"/>
        </a:solidFill>
        <a:effectLst/>
      </p:bgPr>
    </p:bg>
    <p:spTree>
      <p:nvGrpSpPr>
        <p:cNvPr id="1" name="Shape 38"/>
        <p:cNvGrpSpPr/>
        <p:nvPr/>
      </p:nvGrpSpPr>
      <p:grpSpPr>
        <a:xfrm>
          <a:off x="0" y="0"/>
          <a:ext cx="0" cy="0"/>
          <a:chOff x="0" y="0"/>
          <a:chExt cx="0" cy="0"/>
        </a:xfrm>
      </p:grpSpPr>
      <p:sp>
        <p:nvSpPr>
          <p:cNvPr id="39" name="Google Shape;39;p6"/>
          <p:cNvSpPr>
            <a:spLocks noGrp="1"/>
          </p:cNvSpPr>
          <p:nvPr>
            <p:ph type="pic" idx="2"/>
          </p:nvPr>
        </p:nvSpPr>
        <p:spPr>
          <a:xfrm>
            <a:off x="4572000" y="152762"/>
            <a:ext cx="4419600" cy="4838100"/>
          </a:xfrm>
          <a:prstGeom prst="rect">
            <a:avLst/>
          </a:prstGeom>
          <a:solidFill>
            <a:srgbClr val="FFFFFF"/>
          </a:solidFill>
          <a:ln>
            <a:noFill/>
          </a:ln>
        </p:spPr>
        <p:txBody>
          <a:bodyPr spcFirstLastPara="1" wrap="square" lIns="91175" tIns="91175" rIns="91175" bIns="91175" anchor="t" anchorCtr="0">
            <a:noAutofit/>
          </a:bodyPr>
          <a:lstStyle>
            <a:lvl1pPr marL="0" marR="0" lvl="0" indent="0" algn="l" rtl="0">
              <a:lnSpc>
                <a:spcPct val="100000"/>
              </a:lnSpc>
              <a:spcBef>
                <a:spcPts val="200"/>
              </a:spcBef>
              <a:spcAft>
                <a:spcPts val="0"/>
              </a:spcAft>
              <a:buClr>
                <a:srgbClr val="6C6463"/>
              </a:buClr>
              <a:buSzPts val="1400"/>
              <a:buFont typeface="Gill Sans"/>
              <a:buNone/>
              <a:defRPr sz="1200" i="0" u="none" strike="noStrike" cap="none">
                <a:solidFill>
                  <a:srgbClr val="6C6463"/>
                </a:solidFill>
                <a:latin typeface="Gill Sans"/>
                <a:ea typeface="Gill Sans"/>
                <a:cs typeface="Gill Sans"/>
                <a:sym typeface="Gill Sans"/>
              </a:defRPr>
            </a:lvl1pPr>
            <a:lvl2pPr marL="685800" marR="0" lvl="1" indent="-241300" algn="l" rtl="0">
              <a:spcBef>
                <a:spcPts val="0"/>
              </a:spcBef>
              <a:spcAft>
                <a:spcPts val="0"/>
              </a:spcAft>
              <a:buClr>
                <a:srgbClr val="6C6463"/>
              </a:buClr>
              <a:buSzPts val="1600"/>
              <a:buFont typeface="Gill Sans"/>
              <a:buChar char="–"/>
              <a:defRPr sz="1600" i="0" u="none" strike="noStrike" cap="none">
                <a:solidFill>
                  <a:srgbClr val="6C6463"/>
                </a:solidFill>
                <a:latin typeface="Gill Sans"/>
                <a:ea typeface="Gill Sans"/>
                <a:cs typeface="Gill Sans"/>
                <a:sym typeface="Gill Sans"/>
              </a:defRPr>
            </a:lvl2pPr>
            <a:lvl3pPr marL="914400" marR="0" lvl="2" indent="-241300" algn="l" rtl="0">
              <a:spcBef>
                <a:spcPts val="800"/>
              </a:spcBef>
              <a:spcAft>
                <a:spcPts val="0"/>
              </a:spcAft>
              <a:buClr>
                <a:srgbClr val="6C6463"/>
              </a:buClr>
              <a:buSzPts val="1800"/>
              <a:buFont typeface="Gill Sans"/>
              <a:buChar char="•"/>
              <a:defRPr sz="1800" i="0" u="none" strike="noStrike" cap="none">
                <a:solidFill>
                  <a:srgbClr val="6C6463"/>
                </a:solidFill>
                <a:latin typeface="Gill Sans"/>
                <a:ea typeface="Gill Sans"/>
                <a:cs typeface="Gill Sans"/>
                <a:sym typeface="Gill Sans"/>
              </a:defRPr>
            </a:lvl3pPr>
            <a:lvl4pPr marL="1143000" marR="0" lvl="3" indent="-228600" algn="l" rtl="0">
              <a:spcBef>
                <a:spcPts val="300"/>
              </a:spcBef>
              <a:spcAft>
                <a:spcPts val="0"/>
              </a:spcAft>
              <a:buClr>
                <a:srgbClr val="6C6463"/>
              </a:buClr>
              <a:buSzPts val="1600"/>
              <a:buFont typeface="Gill Sans"/>
              <a:buChar char="–"/>
              <a:defRPr sz="1600" i="0" u="none" strike="noStrike" cap="none">
                <a:solidFill>
                  <a:srgbClr val="6C6463"/>
                </a:solidFill>
                <a:latin typeface="Gill Sans"/>
                <a:ea typeface="Gill Sans"/>
                <a:cs typeface="Gill Sans"/>
                <a:sym typeface="Gill Sans"/>
              </a:defRPr>
            </a:lvl4pPr>
            <a:lvl5pPr marL="1244600" marR="0" lvl="4" indent="-228600" algn="l" rtl="0">
              <a:spcBef>
                <a:spcPts val="300"/>
              </a:spcBef>
              <a:spcAft>
                <a:spcPts val="0"/>
              </a:spcAft>
              <a:buClr>
                <a:srgbClr val="6C6463"/>
              </a:buClr>
              <a:buSzPts val="1400"/>
              <a:buFont typeface="Gill Sans"/>
              <a:buChar char="»"/>
              <a:defRPr sz="1400" i="0" u="none" strike="noStrike" cap="none">
                <a:solidFill>
                  <a:srgbClr val="6C6463"/>
                </a:solidFill>
                <a:latin typeface="Gill Sans"/>
                <a:ea typeface="Gill Sans"/>
                <a:cs typeface="Gill Sans"/>
                <a:sym typeface="Gill Sans"/>
              </a:defRPr>
            </a:lvl5pPr>
            <a:lvl6pPr marL="2501900" marR="0" lvl="5" indent="-215900" algn="l" rtl="0">
              <a:spcBef>
                <a:spcPts val="400"/>
              </a:spcBef>
              <a:spcAft>
                <a:spcPts val="0"/>
              </a:spcAft>
              <a:buClr>
                <a:schemeClr val="dk1"/>
              </a:buClr>
              <a:buSzPts val="2000"/>
              <a:buFont typeface="Gill Sans"/>
              <a:buChar char="•"/>
              <a:defRPr sz="2000" i="0" u="none" strike="noStrike" cap="none">
                <a:solidFill>
                  <a:schemeClr val="dk1"/>
                </a:solidFill>
                <a:latin typeface="Gill Sans"/>
                <a:ea typeface="Gill Sans"/>
                <a:cs typeface="Gill Sans"/>
                <a:sym typeface="Gill Sans"/>
              </a:defRPr>
            </a:lvl6pPr>
            <a:lvl7pPr marL="2959100" marR="0" lvl="6" indent="-215900" algn="l" rtl="0">
              <a:spcBef>
                <a:spcPts val="400"/>
              </a:spcBef>
              <a:spcAft>
                <a:spcPts val="0"/>
              </a:spcAft>
              <a:buClr>
                <a:schemeClr val="dk1"/>
              </a:buClr>
              <a:buSzPts val="2000"/>
              <a:buFont typeface="Gill Sans"/>
              <a:buChar char="•"/>
              <a:defRPr sz="2000" i="0" u="none" strike="noStrike" cap="none">
                <a:solidFill>
                  <a:schemeClr val="dk1"/>
                </a:solidFill>
                <a:latin typeface="Gill Sans"/>
                <a:ea typeface="Gill Sans"/>
                <a:cs typeface="Gill Sans"/>
                <a:sym typeface="Gill Sans"/>
              </a:defRPr>
            </a:lvl7pPr>
            <a:lvl8pPr marL="3416300" marR="0" lvl="7" indent="-228600" algn="l" rtl="0">
              <a:spcBef>
                <a:spcPts val="400"/>
              </a:spcBef>
              <a:spcAft>
                <a:spcPts val="0"/>
              </a:spcAft>
              <a:buClr>
                <a:schemeClr val="dk1"/>
              </a:buClr>
              <a:buSzPts val="2000"/>
              <a:buFont typeface="Gill Sans"/>
              <a:buChar char="•"/>
              <a:defRPr sz="2000" i="0" u="none" strike="noStrike" cap="none">
                <a:solidFill>
                  <a:schemeClr val="dk1"/>
                </a:solidFill>
                <a:latin typeface="Gill Sans"/>
                <a:ea typeface="Gill Sans"/>
                <a:cs typeface="Gill Sans"/>
                <a:sym typeface="Gill Sans"/>
              </a:defRPr>
            </a:lvl8pPr>
            <a:lvl9pPr marL="3873500" marR="0" lvl="8" indent="-228600" algn="l" rtl="0">
              <a:spcBef>
                <a:spcPts val="400"/>
              </a:spcBef>
              <a:spcAft>
                <a:spcPts val="0"/>
              </a:spcAft>
              <a:buClr>
                <a:schemeClr val="dk1"/>
              </a:buClr>
              <a:buSzPts val="2000"/>
              <a:buFont typeface="Gill Sans"/>
              <a:buChar char="•"/>
              <a:defRPr sz="2000" i="0" u="none" strike="noStrike" cap="none">
                <a:solidFill>
                  <a:schemeClr val="dk1"/>
                </a:solidFill>
                <a:latin typeface="Gill Sans"/>
                <a:ea typeface="Gill Sans"/>
                <a:cs typeface="Gill Sans"/>
                <a:sym typeface="Gill Sans"/>
              </a:defRPr>
            </a:lvl9pPr>
          </a:lstStyle>
          <a:p>
            <a:endParaRPr/>
          </a:p>
        </p:txBody>
      </p:sp>
      <p:sp>
        <p:nvSpPr>
          <p:cNvPr id="40" name="Google Shape;40;p6"/>
          <p:cNvSpPr txBox="1">
            <a:spLocks noGrp="1"/>
          </p:cNvSpPr>
          <p:nvPr>
            <p:ph type="sldNum" idx="12"/>
          </p:nvPr>
        </p:nvSpPr>
        <p:spPr>
          <a:xfrm>
            <a:off x="6858000" y="4806072"/>
            <a:ext cx="2133600" cy="184800"/>
          </a:xfrm>
          <a:prstGeom prst="rect">
            <a:avLst/>
          </a:prstGeom>
          <a:noFill/>
          <a:ln>
            <a:noFill/>
          </a:ln>
        </p:spPr>
        <p:txBody>
          <a:bodyPr spcFirstLastPara="1" wrap="square" lIns="91175" tIns="45575" rIns="91175" bIns="45575" anchor="ctr" anchorCtr="0">
            <a:noAutofit/>
          </a:bodyPr>
          <a:lstStyle>
            <a:lvl1pPr marL="0" marR="0" lvl="0" indent="0" algn="r" rtl="0">
              <a:spcBef>
                <a:spcPts val="0"/>
              </a:spcBef>
              <a:buNone/>
              <a:defRPr sz="600" b="0" i="0" u="none" strike="noStrike" cap="none">
                <a:solidFill>
                  <a:srgbClr val="FFFFFF"/>
                </a:solidFill>
                <a:latin typeface="Cabin"/>
                <a:ea typeface="Cabin"/>
                <a:cs typeface="Cabin"/>
                <a:sym typeface="Cabin"/>
              </a:defRPr>
            </a:lvl1pPr>
            <a:lvl2pPr marL="0" marR="0" lvl="1" indent="0" algn="r" rtl="0">
              <a:spcBef>
                <a:spcPts val="0"/>
              </a:spcBef>
              <a:buNone/>
              <a:defRPr sz="600" b="0" i="0" u="none" strike="noStrike" cap="none">
                <a:solidFill>
                  <a:srgbClr val="FFFFFF"/>
                </a:solidFill>
                <a:latin typeface="Cabin"/>
                <a:ea typeface="Cabin"/>
                <a:cs typeface="Cabin"/>
                <a:sym typeface="Cabin"/>
              </a:defRPr>
            </a:lvl2pPr>
            <a:lvl3pPr marL="0" marR="0" lvl="2" indent="0" algn="r" rtl="0">
              <a:spcBef>
                <a:spcPts val="0"/>
              </a:spcBef>
              <a:buNone/>
              <a:defRPr sz="600" b="0" i="0" u="none" strike="noStrike" cap="none">
                <a:solidFill>
                  <a:srgbClr val="FFFFFF"/>
                </a:solidFill>
                <a:latin typeface="Cabin"/>
                <a:ea typeface="Cabin"/>
                <a:cs typeface="Cabin"/>
                <a:sym typeface="Cabin"/>
              </a:defRPr>
            </a:lvl3pPr>
            <a:lvl4pPr marL="0" marR="0" lvl="3" indent="0" algn="r" rtl="0">
              <a:spcBef>
                <a:spcPts val="0"/>
              </a:spcBef>
              <a:buNone/>
              <a:defRPr sz="600" b="0" i="0" u="none" strike="noStrike" cap="none">
                <a:solidFill>
                  <a:srgbClr val="FFFFFF"/>
                </a:solidFill>
                <a:latin typeface="Cabin"/>
                <a:ea typeface="Cabin"/>
                <a:cs typeface="Cabin"/>
                <a:sym typeface="Cabin"/>
              </a:defRPr>
            </a:lvl4pPr>
            <a:lvl5pPr marL="0" marR="0" lvl="4" indent="0" algn="r" rtl="0">
              <a:spcBef>
                <a:spcPts val="0"/>
              </a:spcBef>
              <a:buNone/>
              <a:defRPr sz="600" b="0" i="0" u="none" strike="noStrike" cap="none">
                <a:solidFill>
                  <a:srgbClr val="FFFFFF"/>
                </a:solidFill>
                <a:latin typeface="Cabin"/>
                <a:ea typeface="Cabin"/>
                <a:cs typeface="Cabin"/>
                <a:sym typeface="Cabin"/>
              </a:defRPr>
            </a:lvl5pPr>
            <a:lvl6pPr marL="0" marR="0" lvl="5" indent="0" algn="r" rtl="0">
              <a:spcBef>
                <a:spcPts val="0"/>
              </a:spcBef>
              <a:buNone/>
              <a:defRPr sz="600" b="0" i="0" u="none" strike="noStrike" cap="none">
                <a:solidFill>
                  <a:srgbClr val="FFFFFF"/>
                </a:solidFill>
                <a:latin typeface="Cabin"/>
                <a:ea typeface="Cabin"/>
                <a:cs typeface="Cabin"/>
                <a:sym typeface="Cabin"/>
              </a:defRPr>
            </a:lvl6pPr>
            <a:lvl7pPr marL="0" marR="0" lvl="6" indent="0" algn="r" rtl="0">
              <a:spcBef>
                <a:spcPts val="0"/>
              </a:spcBef>
              <a:buNone/>
              <a:defRPr sz="600" b="0" i="0" u="none" strike="noStrike" cap="none">
                <a:solidFill>
                  <a:srgbClr val="FFFFFF"/>
                </a:solidFill>
                <a:latin typeface="Cabin"/>
                <a:ea typeface="Cabin"/>
                <a:cs typeface="Cabin"/>
                <a:sym typeface="Cabin"/>
              </a:defRPr>
            </a:lvl7pPr>
            <a:lvl8pPr marL="0" marR="0" lvl="7" indent="0" algn="r" rtl="0">
              <a:spcBef>
                <a:spcPts val="0"/>
              </a:spcBef>
              <a:buNone/>
              <a:defRPr sz="600" b="0" i="0" u="none" strike="noStrike" cap="none">
                <a:solidFill>
                  <a:srgbClr val="FFFFFF"/>
                </a:solidFill>
                <a:latin typeface="Cabin"/>
                <a:ea typeface="Cabin"/>
                <a:cs typeface="Cabin"/>
                <a:sym typeface="Cabin"/>
              </a:defRPr>
            </a:lvl8pPr>
            <a:lvl9pPr marL="0" marR="0" lvl="8" indent="0" algn="r" rtl="0">
              <a:spcBef>
                <a:spcPts val="0"/>
              </a:spcBef>
              <a:buNone/>
              <a:defRPr sz="600" b="0" i="0" u="none" strike="noStrike" cap="none">
                <a:solidFill>
                  <a:srgbClr val="FFFFFF"/>
                </a:solidFill>
                <a:latin typeface="Cabin"/>
                <a:ea typeface="Cabin"/>
                <a:cs typeface="Cabin"/>
                <a:sym typeface="Cabin"/>
              </a:defRPr>
            </a:lvl9pPr>
          </a:lstStyle>
          <a:p>
            <a:pPr marL="0" lvl="0" indent="0" algn="r" rtl="0">
              <a:spcBef>
                <a:spcPts val="0"/>
              </a:spcBef>
              <a:spcAft>
                <a:spcPts val="0"/>
              </a:spcAft>
              <a:buNone/>
            </a:pPr>
            <a:fld id="{00000000-1234-1234-1234-123412341234}" type="slidenum">
              <a:rPr lang="en"/>
              <a:t>‹#›</a:t>
            </a:fld>
            <a:endParaRPr/>
          </a:p>
        </p:txBody>
      </p:sp>
      <p:sp>
        <p:nvSpPr>
          <p:cNvPr id="41" name="Google Shape;41;p6"/>
          <p:cNvSpPr txBox="1">
            <a:spLocks noGrp="1"/>
          </p:cNvSpPr>
          <p:nvPr>
            <p:ph type="body" idx="1"/>
          </p:nvPr>
        </p:nvSpPr>
        <p:spPr>
          <a:xfrm>
            <a:off x="685800" y="1664629"/>
            <a:ext cx="3657600" cy="2796900"/>
          </a:xfrm>
          <a:prstGeom prst="rect">
            <a:avLst/>
          </a:prstGeom>
          <a:noFill/>
          <a:ln>
            <a:noFill/>
          </a:ln>
        </p:spPr>
        <p:txBody>
          <a:bodyPr spcFirstLastPara="1" wrap="square" lIns="91175" tIns="91175" rIns="91175" bIns="91175" anchor="t" anchorCtr="0">
            <a:noAutofit/>
          </a:bodyPr>
          <a:lstStyle>
            <a:lvl1pPr marL="457200" marR="0" lvl="0" indent="-330200" algn="l" rtl="0">
              <a:spcBef>
                <a:spcPts val="0"/>
              </a:spcBef>
              <a:spcAft>
                <a:spcPts val="0"/>
              </a:spcAft>
              <a:buClr>
                <a:srgbClr val="6C6463"/>
              </a:buClr>
              <a:buSzPts val="1600"/>
              <a:buChar char="•"/>
              <a:defRPr sz="1600" i="0" u="none" strike="noStrike" cap="none">
                <a:solidFill>
                  <a:srgbClr val="6C6463"/>
                </a:solidFill>
              </a:defRPr>
            </a:lvl1pPr>
            <a:lvl2pPr marL="914400" marR="0" lvl="1" indent="-330200" algn="l" rtl="0">
              <a:spcBef>
                <a:spcPts val="800"/>
              </a:spcBef>
              <a:spcAft>
                <a:spcPts val="0"/>
              </a:spcAft>
              <a:buClr>
                <a:srgbClr val="6C6463"/>
              </a:buClr>
              <a:buSzPts val="1600"/>
              <a:buChar char="–"/>
              <a:defRPr sz="1600" i="0" u="none" strike="noStrike" cap="none">
                <a:solidFill>
                  <a:srgbClr val="6C6463"/>
                </a:solidFill>
              </a:defRPr>
            </a:lvl2pPr>
            <a:lvl3pPr marL="1371600" marR="0" lvl="2" indent="-330200" algn="l" rtl="0">
              <a:spcBef>
                <a:spcPts val="800"/>
              </a:spcBef>
              <a:spcAft>
                <a:spcPts val="0"/>
              </a:spcAft>
              <a:buClr>
                <a:srgbClr val="6C6463"/>
              </a:buClr>
              <a:buSzPts val="1600"/>
              <a:buChar char="•"/>
              <a:defRPr sz="1600" i="0" u="none" strike="noStrike" cap="none">
                <a:solidFill>
                  <a:srgbClr val="6C6463"/>
                </a:solidFill>
              </a:defRPr>
            </a:lvl3pPr>
            <a:lvl4pPr marL="1828800" marR="0" lvl="3" indent="-317500" algn="l" rtl="0">
              <a:spcBef>
                <a:spcPts val="300"/>
              </a:spcBef>
              <a:spcAft>
                <a:spcPts val="0"/>
              </a:spcAft>
              <a:buClr>
                <a:srgbClr val="6C6463"/>
              </a:buClr>
              <a:buSzPts val="1400"/>
              <a:buChar char="–"/>
              <a:defRPr sz="1400" i="0" u="none" strike="noStrike" cap="none">
                <a:solidFill>
                  <a:srgbClr val="6C6463"/>
                </a:solidFill>
              </a:defRPr>
            </a:lvl4pPr>
            <a:lvl5pPr marL="2286000" marR="0" lvl="4" indent="-317500" algn="l" rtl="0">
              <a:spcBef>
                <a:spcPts val="300"/>
              </a:spcBef>
              <a:spcAft>
                <a:spcPts val="0"/>
              </a:spcAft>
              <a:buClr>
                <a:srgbClr val="FFFFFF"/>
              </a:buClr>
              <a:buSzPts val="1400"/>
              <a:buChar char="»"/>
              <a:defRPr sz="1400" i="0" u="none" strike="noStrike" cap="none">
                <a:solidFill>
                  <a:srgbClr val="FFFFFF"/>
                </a:solidFill>
              </a:defRPr>
            </a:lvl5pPr>
            <a:lvl6pPr marL="2743200" marR="0" lvl="5" indent="-355600" algn="l" rtl="0">
              <a:spcBef>
                <a:spcPts val="400"/>
              </a:spcBef>
              <a:spcAft>
                <a:spcPts val="0"/>
              </a:spcAft>
              <a:buClr>
                <a:schemeClr val="dk1"/>
              </a:buClr>
              <a:buSzPts val="2000"/>
              <a:buChar char="•"/>
              <a:defRPr sz="2000" i="0" u="none" strike="noStrike" cap="none">
                <a:solidFill>
                  <a:schemeClr val="dk1"/>
                </a:solidFill>
              </a:defRPr>
            </a:lvl6pPr>
            <a:lvl7pPr marL="3200400" marR="0" lvl="6" indent="-355600" algn="l" rtl="0">
              <a:spcBef>
                <a:spcPts val="400"/>
              </a:spcBef>
              <a:spcAft>
                <a:spcPts val="0"/>
              </a:spcAft>
              <a:buClr>
                <a:schemeClr val="dk1"/>
              </a:buClr>
              <a:buSzPts val="2000"/>
              <a:buChar char="•"/>
              <a:defRPr sz="2000" i="0" u="none" strike="noStrike" cap="none">
                <a:solidFill>
                  <a:schemeClr val="dk1"/>
                </a:solidFill>
              </a:defRPr>
            </a:lvl7pPr>
            <a:lvl8pPr marL="3657600" marR="0" lvl="7" indent="-355600" algn="l" rtl="0">
              <a:spcBef>
                <a:spcPts val="400"/>
              </a:spcBef>
              <a:spcAft>
                <a:spcPts val="0"/>
              </a:spcAft>
              <a:buClr>
                <a:schemeClr val="dk1"/>
              </a:buClr>
              <a:buSzPts val="2000"/>
              <a:buChar char="•"/>
              <a:defRPr sz="2000" i="0" u="none" strike="noStrike" cap="none">
                <a:solidFill>
                  <a:schemeClr val="dk1"/>
                </a:solidFill>
              </a:defRPr>
            </a:lvl8pPr>
            <a:lvl9pPr marL="4114800" marR="0" lvl="8" indent="-355600" algn="l" rtl="0">
              <a:spcBef>
                <a:spcPts val="400"/>
              </a:spcBef>
              <a:spcAft>
                <a:spcPts val="0"/>
              </a:spcAft>
              <a:buClr>
                <a:schemeClr val="dk1"/>
              </a:buClr>
              <a:buSzPts val="2000"/>
              <a:buChar char="•"/>
              <a:defRPr sz="2000" i="0" u="none" strike="noStrike" cap="none">
                <a:solidFill>
                  <a:schemeClr val="dk1"/>
                </a:solidFill>
              </a:defRPr>
            </a:lvl9pPr>
          </a:lstStyle>
          <a:p>
            <a:endParaRPr/>
          </a:p>
        </p:txBody>
      </p:sp>
      <p:sp>
        <p:nvSpPr>
          <p:cNvPr id="42" name="Google Shape;42;p6"/>
          <p:cNvSpPr txBox="1">
            <a:spLocks noGrp="1"/>
          </p:cNvSpPr>
          <p:nvPr>
            <p:ph type="body" idx="3"/>
          </p:nvPr>
        </p:nvSpPr>
        <p:spPr>
          <a:xfrm rot="-5400000">
            <a:off x="7870634" y="1089061"/>
            <a:ext cx="2057400" cy="184800"/>
          </a:xfrm>
          <a:prstGeom prst="rect">
            <a:avLst/>
          </a:prstGeom>
          <a:noFill/>
          <a:ln>
            <a:noFill/>
          </a:ln>
        </p:spPr>
        <p:txBody>
          <a:bodyPr spcFirstLastPara="1" wrap="square" lIns="91175" tIns="91175" rIns="91175" bIns="91175" anchor="t" anchorCtr="0">
            <a:noAutofit/>
          </a:bodyPr>
          <a:lstStyle>
            <a:lvl1pPr marL="457200" marR="0" lvl="0" indent="-228600" algn="r" rtl="0">
              <a:spcBef>
                <a:spcPts val="0"/>
              </a:spcBef>
              <a:spcAft>
                <a:spcPts val="0"/>
              </a:spcAft>
              <a:buClr>
                <a:srgbClr val="FFFFFF"/>
              </a:buClr>
              <a:buSzPts val="1600"/>
              <a:buFont typeface="Arial"/>
              <a:buNone/>
              <a:defRPr sz="600" b="0" i="0" u="none" strike="noStrike" cap="none">
                <a:solidFill>
                  <a:srgbClr val="FFFFFF"/>
                </a:solidFill>
                <a:latin typeface="Cabin"/>
                <a:ea typeface="Cabin"/>
                <a:cs typeface="Cabin"/>
                <a:sym typeface="Cabin"/>
              </a:defRPr>
            </a:lvl1pPr>
            <a:lvl2pPr marL="914400" marR="0" lvl="1" indent="-228600" algn="l" rtl="0">
              <a:spcBef>
                <a:spcPts val="800"/>
              </a:spcBef>
              <a:spcAft>
                <a:spcPts val="0"/>
              </a:spcAft>
              <a:buClr>
                <a:schemeClr val="lt1"/>
              </a:buClr>
              <a:buSzPts val="1600"/>
              <a:buFont typeface="Arial"/>
              <a:buNone/>
              <a:defRPr sz="1800" b="0" i="0" u="none" strike="noStrike" cap="none">
                <a:solidFill>
                  <a:schemeClr val="lt1"/>
                </a:solidFill>
                <a:latin typeface="Cabin"/>
                <a:ea typeface="Cabin"/>
                <a:cs typeface="Cabin"/>
                <a:sym typeface="Cabin"/>
              </a:defRPr>
            </a:lvl2pPr>
            <a:lvl3pPr marL="1371600" marR="0" lvl="2" indent="-228600" algn="l" rtl="0">
              <a:spcBef>
                <a:spcPts val="800"/>
              </a:spcBef>
              <a:spcAft>
                <a:spcPts val="0"/>
              </a:spcAft>
              <a:buClr>
                <a:schemeClr val="lt1"/>
              </a:buClr>
              <a:buSzPts val="1800"/>
              <a:buFont typeface="Arial"/>
              <a:buNone/>
              <a:defRPr sz="1600" b="0" i="0" u="none" strike="noStrike" cap="none">
                <a:solidFill>
                  <a:schemeClr val="lt1"/>
                </a:solidFill>
                <a:latin typeface="Cabin"/>
                <a:ea typeface="Cabin"/>
                <a:cs typeface="Cabin"/>
                <a:sym typeface="Cabin"/>
              </a:defRPr>
            </a:lvl3pPr>
            <a:lvl4pPr marL="1828800" marR="0" lvl="3" indent="-228600" algn="l" rtl="0">
              <a:spcBef>
                <a:spcPts val="300"/>
              </a:spcBef>
              <a:spcAft>
                <a:spcPts val="0"/>
              </a:spcAft>
              <a:buClr>
                <a:schemeClr val="lt1"/>
              </a:buClr>
              <a:buSzPts val="1600"/>
              <a:buFont typeface="Arial"/>
              <a:buNone/>
              <a:defRPr sz="1400" b="0" i="0" u="none" strike="noStrike" cap="none">
                <a:solidFill>
                  <a:schemeClr val="lt1"/>
                </a:solidFill>
                <a:latin typeface="Cabin"/>
                <a:ea typeface="Cabin"/>
                <a:cs typeface="Cabin"/>
                <a:sym typeface="Cabin"/>
              </a:defRPr>
            </a:lvl4pPr>
            <a:lvl5pPr marL="2286000" marR="0" lvl="4" indent="-228600" algn="l" rtl="0">
              <a:spcBef>
                <a:spcPts val="200"/>
              </a:spcBef>
              <a:spcAft>
                <a:spcPts val="0"/>
              </a:spcAft>
              <a:buClr>
                <a:schemeClr val="lt1"/>
              </a:buClr>
              <a:buSzPts val="1400"/>
              <a:buFont typeface="Arial"/>
              <a:buNone/>
              <a:defRPr sz="1200" b="0" i="0" u="none" strike="noStrike" cap="none">
                <a:solidFill>
                  <a:schemeClr val="lt1"/>
                </a:solidFill>
                <a:latin typeface="Cabin"/>
                <a:ea typeface="Cabin"/>
                <a:cs typeface="Cabin"/>
                <a:sym typeface="Cabin"/>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9pPr>
          </a:lstStyle>
          <a:p>
            <a:endParaRPr/>
          </a:p>
        </p:txBody>
      </p:sp>
      <p:sp>
        <p:nvSpPr>
          <p:cNvPr id="43" name="Google Shape;43;p6"/>
          <p:cNvSpPr txBox="1">
            <a:spLocks noGrp="1"/>
          </p:cNvSpPr>
          <p:nvPr>
            <p:ph type="title"/>
          </p:nvPr>
        </p:nvSpPr>
        <p:spPr>
          <a:xfrm>
            <a:off x="685800" y="673312"/>
            <a:ext cx="3657600" cy="824400"/>
          </a:xfrm>
          <a:prstGeom prst="rect">
            <a:avLst/>
          </a:prstGeom>
          <a:noFill/>
          <a:ln>
            <a:noFill/>
          </a:ln>
        </p:spPr>
        <p:txBody>
          <a:bodyPr spcFirstLastPara="1" wrap="square" lIns="91175" tIns="91175" rIns="91175" bIns="91175" anchor="b" anchorCtr="0">
            <a:noAutofit/>
          </a:bodyPr>
          <a:lstStyle>
            <a:lvl1pPr marL="0" marR="0" lvl="0" indent="0" algn="l" rtl="0">
              <a:spcBef>
                <a:spcPts val="0"/>
              </a:spcBef>
              <a:spcAft>
                <a:spcPts val="0"/>
              </a:spcAft>
              <a:buSzPts val="1400"/>
              <a:buNone/>
              <a:defRPr sz="2400" i="0" u="none" strike="noStrike" cap="none"/>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Red/Gray 1 Content 1 1">
  <p:cSld name="Red/Gray 1 Content_1">
    <p:bg>
      <p:bgPr>
        <a:solidFill>
          <a:srgbClr val="CFCDC9"/>
        </a:solidFill>
        <a:effectLst/>
      </p:bgPr>
    </p:bg>
    <p:spTree>
      <p:nvGrpSpPr>
        <p:cNvPr id="1" name="Shape 300"/>
        <p:cNvGrpSpPr/>
        <p:nvPr/>
      </p:nvGrpSpPr>
      <p:grpSpPr>
        <a:xfrm>
          <a:off x="0" y="0"/>
          <a:ext cx="0" cy="0"/>
          <a:chOff x="0" y="0"/>
          <a:chExt cx="0" cy="0"/>
        </a:xfrm>
      </p:grpSpPr>
      <p:sp>
        <p:nvSpPr>
          <p:cNvPr id="301" name="Google Shape;301;p51"/>
          <p:cNvSpPr txBox="1">
            <a:spLocks noGrp="1"/>
          </p:cNvSpPr>
          <p:nvPr>
            <p:ph type="dt" idx="10"/>
          </p:nvPr>
        </p:nvSpPr>
        <p:spPr>
          <a:xfrm>
            <a:off x="152400" y="4806072"/>
            <a:ext cx="2133600" cy="1845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000000"/>
              </a:buClr>
              <a:buSzPts val="1400"/>
              <a:buFont typeface="Arial"/>
              <a:buNone/>
              <a:defRPr sz="600" b="0" i="0" u="none" strike="noStrike" cap="none">
                <a:solidFill>
                  <a:srgbClr val="6C6463"/>
                </a:solidFill>
                <a:latin typeface="Cabin"/>
                <a:ea typeface="Cabin"/>
                <a:cs typeface="Cabin"/>
                <a:sym typeface="Cab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9pPr>
          </a:lstStyle>
          <a:p>
            <a:endParaRPr/>
          </a:p>
        </p:txBody>
      </p:sp>
      <p:sp>
        <p:nvSpPr>
          <p:cNvPr id="302" name="Google Shape;302;p51"/>
          <p:cNvSpPr txBox="1">
            <a:spLocks noGrp="1"/>
          </p:cNvSpPr>
          <p:nvPr>
            <p:ph type="ftr" idx="11"/>
          </p:nvPr>
        </p:nvSpPr>
        <p:spPr>
          <a:xfrm>
            <a:off x="3124200" y="4806072"/>
            <a:ext cx="2895600" cy="184500"/>
          </a:xfrm>
          <a:prstGeom prst="rect">
            <a:avLst/>
          </a:prstGeom>
          <a:noFill/>
          <a:ln>
            <a:noFill/>
          </a:ln>
        </p:spPr>
        <p:txBody>
          <a:bodyPr spcFirstLastPara="1" wrap="square" lIns="91425" tIns="91425" rIns="91425" bIns="91425" anchor="ctr" anchorCtr="0">
            <a:noAutofit/>
          </a:bodyPr>
          <a:lstStyle>
            <a:lvl1pPr marR="0" lvl="0" algn="ctr" rtl="0">
              <a:lnSpc>
                <a:spcPct val="100000"/>
              </a:lnSpc>
              <a:spcBef>
                <a:spcPts val="0"/>
              </a:spcBef>
              <a:spcAft>
                <a:spcPts val="0"/>
              </a:spcAft>
              <a:buClr>
                <a:srgbClr val="000000"/>
              </a:buClr>
              <a:buSzPts val="1400"/>
              <a:buFont typeface="Arial"/>
              <a:buNone/>
              <a:defRPr sz="600" b="0" i="0" u="none" strike="noStrike" cap="none">
                <a:solidFill>
                  <a:srgbClr val="6C6463"/>
                </a:solidFill>
                <a:latin typeface="Cabin"/>
                <a:ea typeface="Cabin"/>
                <a:cs typeface="Cabin"/>
                <a:sym typeface="Cab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9pPr>
          </a:lstStyle>
          <a:p>
            <a:endParaRPr/>
          </a:p>
        </p:txBody>
      </p:sp>
      <p:sp>
        <p:nvSpPr>
          <p:cNvPr id="303" name="Google Shape;303;p51"/>
          <p:cNvSpPr txBox="1">
            <a:spLocks noGrp="1"/>
          </p:cNvSpPr>
          <p:nvPr>
            <p:ph type="sldNum" idx="12"/>
          </p:nvPr>
        </p:nvSpPr>
        <p:spPr>
          <a:xfrm>
            <a:off x="6858000" y="4806072"/>
            <a:ext cx="2133600" cy="1845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1pPr>
            <a:lvl2pPr marL="0" marR="0" lvl="1"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2pPr>
            <a:lvl3pPr marL="0" marR="0" lvl="2"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3pPr>
            <a:lvl4pPr marL="0" marR="0" lvl="3"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4pPr>
            <a:lvl5pPr marL="0" marR="0" lvl="4"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5pPr>
            <a:lvl6pPr marL="0" marR="0" lvl="5"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6pPr>
            <a:lvl7pPr marL="0" marR="0" lvl="6"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7pPr>
            <a:lvl8pPr marL="0" marR="0" lvl="7"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8pPr>
            <a:lvl9pPr marL="0" marR="0" lvl="8"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9pPr>
          </a:lstStyle>
          <a:p>
            <a:pPr marL="0" lvl="0" indent="0" algn="r" rtl="0">
              <a:spcBef>
                <a:spcPts val="0"/>
              </a:spcBef>
              <a:spcAft>
                <a:spcPts val="0"/>
              </a:spcAft>
              <a:buNone/>
            </a:pPr>
            <a:fld id="{00000000-1234-1234-1234-123412341234}" type="slidenum">
              <a:rPr lang="en"/>
              <a:t>‹#›</a:t>
            </a:fld>
            <a:endParaRPr/>
          </a:p>
        </p:txBody>
      </p:sp>
      <p:sp>
        <p:nvSpPr>
          <p:cNvPr id="304" name="Google Shape;304;p51"/>
          <p:cNvSpPr txBox="1">
            <a:spLocks noGrp="1"/>
          </p:cNvSpPr>
          <p:nvPr>
            <p:ph type="title"/>
          </p:nvPr>
        </p:nvSpPr>
        <p:spPr>
          <a:xfrm>
            <a:off x="686104" y="677485"/>
            <a:ext cx="7772400" cy="458100"/>
          </a:xfrm>
          <a:prstGeom prst="rect">
            <a:avLst/>
          </a:prstGeom>
          <a:noFill/>
          <a:ln>
            <a:noFill/>
          </a:ln>
        </p:spPr>
        <p:txBody>
          <a:bodyPr spcFirstLastPara="1" wrap="square" lIns="91425" tIns="91425" rIns="91425" bIns="91425" anchor="b" anchorCtr="0">
            <a:noAutofit/>
          </a:bodyPr>
          <a:lstStyle>
            <a:lvl1pPr marR="0" lvl="0" algn="l" rtl="0">
              <a:lnSpc>
                <a:spcPct val="100000"/>
              </a:lnSpc>
              <a:spcBef>
                <a:spcPts val="0"/>
              </a:spcBef>
              <a:spcAft>
                <a:spcPts val="0"/>
              </a:spcAft>
              <a:buClr>
                <a:srgbClr val="BA0C2F"/>
              </a:buClr>
              <a:buSzPts val="1400"/>
              <a:buFont typeface="Cabin"/>
              <a:buNone/>
              <a:defRPr sz="2400" b="0" i="0" u="none" strike="noStrike" cap="none">
                <a:solidFill>
                  <a:srgbClr val="BA0C2F"/>
                </a:solidFill>
                <a:latin typeface="Cabin"/>
                <a:ea typeface="Cabin"/>
                <a:cs typeface="Cabin"/>
                <a:sym typeface="Cab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305" name="Google Shape;305;p51"/>
          <p:cNvSpPr txBox="1">
            <a:spLocks noGrp="1"/>
          </p:cNvSpPr>
          <p:nvPr>
            <p:ph type="body" idx="1"/>
          </p:nvPr>
        </p:nvSpPr>
        <p:spPr>
          <a:xfrm>
            <a:off x="685800" y="1286662"/>
            <a:ext cx="7772400" cy="3174900"/>
          </a:xfrm>
          <a:prstGeom prst="rect">
            <a:avLst/>
          </a:prstGeom>
          <a:noFill/>
          <a:ln>
            <a:noFill/>
          </a:ln>
        </p:spPr>
        <p:txBody>
          <a:bodyPr spcFirstLastPara="1" wrap="square" lIns="91425" tIns="91425" rIns="91425" bIns="91425" anchor="t" anchorCtr="0">
            <a:noAutofit/>
          </a:bodyPr>
          <a:lstStyle>
            <a:lvl1pPr marL="457200" marR="0" lvl="0" indent="-330200" algn="l" rtl="0">
              <a:lnSpc>
                <a:spcPct val="100000"/>
              </a:lnSpc>
              <a:spcBef>
                <a:spcPts val="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1pPr>
            <a:lvl2pPr marL="914400" marR="0" lvl="1" indent="-330200" algn="l" rtl="0">
              <a:lnSpc>
                <a:spcPct val="100000"/>
              </a:lnSpc>
              <a:spcBef>
                <a:spcPts val="80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2pPr>
            <a:lvl3pPr marL="1371600" marR="0" lvl="2" indent="-342900" algn="l" rtl="0">
              <a:lnSpc>
                <a:spcPct val="100000"/>
              </a:lnSpc>
              <a:spcBef>
                <a:spcPts val="800"/>
              </a:spcBef>
              <a:spcAft>
                <a:spcPts val="0"/>
              </a:spcAft>
              <a:buClr>
                <a:srgbClr val="6C6463"/>
              </a:buClr>
              <a:buSzPts val="1800"/>
              <a:buFont typeface="Arial"/>
              <a:buChar char="•"/>
              <a:defRPr sz="1800" b="0" i="0" u="none" strike="noStrike" cap="none">
                <a:solidFill>
                  <a:srgbClr val="6C6463"/>
                </a:solidFill>
                <a:latin typeface="Cabin"/>
                <a:ea typeface="Cabin"/>
                <a:cs typeface="Cabin"/>
                <a:sym typeface="Cabin"/>
              </a:defRPr>
            </a:lvl3pPr>
            <a:lvl4pPr marL="1828800" marR="0" lvl="3" indent="-330200" algn="l" rtl="0">
              <a:lnSpc>
                <a:spcPct val="100000"/>
              </a:lnSpc>
              <a:spcBef>
                <a:spcPts val="32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4pPr>
            <a:lvl5pPr marL="2286000" marR="0" lvl="4" indent="-317500" algn="l" rtl="0">
              <a:lnSpc>
                <a:spcPct val="100000"/>
              </a:lnSpc>
              <a:spcBef>
                <a:spcPts val="280"/>
              </a:spcBef>
              <a:spcAft>
                <a:spcPts val="0"/>
              </a:spcAft>
              <a:buClr>
                <a:srgbClr val="6C6463"/>
              </a:buClr>
              <a:buSzPts val="1400"/>
              <a:buFont typeface="Arial"/>
              <a:buChar char="»"/>
              <a:defRPr sz="1400" b="0" i="0" u="none" strike="noStrike" cap="none">
                <a:solidFill>
                  <a:srgbClr val="6C6463"/>
                </a:solidFill>
                <a:latin typeface="Cabin"/>
                <a:ea typeface="Cabin"/>
                <a:cs typeface="Cabin"/>
                <a:sym typeface="Cabin"/>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9pPr>
          </a:lstStyle>
          <a:p>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Red/Gray 1 Content 1 1 1">
  <p:cSld name="Red/Gray 1 Content_1_1">
    <p:bg>
      <p:bgPr>
        <a:solidFill>
          <a:srgbClr val="CFCDC9"/>
        </a:solidFill>
        <a:effectLst/>
      </p:bgPr>
    </p:bg>
    <p:spTree>
      <p:nvGrpSpPr>
        <p:cNvPr id="1" name="Shape 306"/>
        <p:cNvGrpSpPr/>
        <p:nvPr/>
      </p:nvGrpSpPr>
      <p:grpSpPr>
        <a:xfrm>
          <a:off x="0" y="0"/>
          <a:ext cx="0" cy="0"/>
          <a:chOff x="0" y="0"/>
          <a:chExt cx="0" cy="0"/>
        </a:xfrm>
      </p:grpSpPr>
      <p:sp>
        <p:nvSpPr>
          <p:cNvPr id="307" name="Google Shape;307;p52"/>
          <p:cNvSpPr txBox="1">
            <a:spLocks noGrp="1"/>
          </p:cNvSpPr>
          <p:nvPr>
            <p:ph type="dt" idx="10"/>
          </p:nvPr>
        </p:nvSpPr>
        <p:spPr>
          <a:xfrm>
            <a:off x="152400" y="4806072"/>
            <a:ext cx="2133600" cy="1845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000000"/>
              </a:buClr>
              <a:buSzPts val="1400"/>
              <a:buFont typeface="Arial"/>
              <a:buNone/>
              <a:defRPr sz="600" b="0" i="0" u="none" strike="noStrike" cap="none">
                <a:solidFill>
                  <a:srgbClr val="6C6463"/>
                </a:solidFill>
                <a:latin typeface="Cabin"/>
                <a:ea typeface="Cabin"/>
                <a:cs typeface="Cabin"/>
                <a:sym typeface="Cab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9pPr>
          </a:lstStyle>
          <a:p>
            <a:endParaRPr/>
          </a:p>
        </p:txBody>
      </p:sp>
      <p:sp>
        <p:nvSpPr>
          <p:cNvPr id="308" name="Google Shape;308;p52"/>
          <p:cNvSpPr txBox="1">
            <a:spLocks noGrp="1"/>
          </p:cNvSpPr>
          <p:nvPr>
            <p:ph type="ftr" idx="11"/>
          </p:nvPr>
        </p:nvSpPr>
        <p:spPr>
          <a:xfrm>
            <a:off x="3124200" y="4806072"/>
            <a:ext cx="2895600" cy="184500"/>
          </a:xfrm>
          <a:prstGeom prst="rect">
            <a:avLst/>
          </a:prstGeom>
          <a:noFill/>
          <a:ln>
            <a:noFill/>
          </a:ln>
        </p:spPr>
        <p:txBody>
          <a:bodyPr spcFirstLastPara="1" wrap="square" lIns="91425" tIns="91425" rIns="91425" bIns="91425" anchor="ctr" anchorCtr="0">
            <a:noAutofit/>
          </a:bodyPr>
          <a:lstStyle>
            <a:lvl1pPr marR="0" lvl="0" algn="ctr" rtl="0">
              <a:lnSpc>
                <a:spcPct val="100000"/>
              </a:lnSpc>
              <a:spcBef>
                <a:spcPts val="0"/>
              </a:spcBef>
              <a:spcAft>
                <a:spcPts val="0"/>
              </a:spcAft>
              <a:buClr>
                <a:srgbClr val="000000"/>
              </a:buClr>
              <a:buSzPts val="1400"/>
              <a:buFont typeface="Arial"/>
              <a:buNone/>
              <a:defRPr sz="600" b="0" i="0" u="none" strike="noStrike" cap="none">
                <a:solidFill>
                  <a:srgbClr val="6C6463"/>
                </a:solidFill>
                <a:latin typeface="Cabin"/>
                <a:ea typeface="Cabin"/>
                <a:cs typeface="Cabin"/>
                <a:sym typeface="Cab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9pPr>
          </a:lstStyle>
          <a:p>
            <a:endParaRPr/>
          </a:p>
        </p:txBody>
      </p:sp>
      <p:sp>
        <p:nvSpPr>
          <p:cNvPr id="309" name="Google Shape;309;p52"/>
          <p:cNvSpPr txBox="1">
            <a:spLocks noGrp="1"/>
          </p:cNvSpPr>
          <p:nvPr>
            <p:ph type="sldNum" idx="12"/>
          </p:nvPr>
        </p:nvSpPr>
        <p:spPr>
          <a:xfrm>
            <a:off x="6858000" y="4806072"/>
            <a:ext cx="2133600" cy="1845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1pPr>
            <a:lvl2pPr marL="0" marR="0" lvl="1"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2pPr>
            <a:lvl3pPr marL="0" marR="0" lvl="2"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3pPr>
            <a:lvl4pPr marL="0" marR="0" lvl="3"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4pPr>
            <a:lvl5pPr marL="0" marR="0" lvl="4"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5pPr>
            <a:lvl6pPr marL="0" marR="0" lvl="5"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6pPr>
            <a:lvl7pPr marL="0" marR="0" lvl="6"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7pPr>
            <a:lvl8pPr marL="0" marR="0" lvl="7"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8pPr>
            <a:lvl9pPr marL="0" marR="0" lvl="8"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9pPr>
          </a:lstStyle>
          <a:p>
            <a:pPr marL="0" lvl="0" indent="0" algn="r" rtl="0">
              <a:spcBef>
                <a:spcPts val="0"/>
              </a:spcBef>
              <a:spcAft>
                <a:spcPts val="0"/>
              </a:spcAft>
              <a:buNone/>
            </a:pPr>
            <a:fld id="{00000000-1234-1234-1234-123412341234}" type="slidenum">
              <a:rPr lang="en"/>
              <a:t>‹#›</a:t>
            </a:fld>
            <a:endParaRPr/>
          </a:p>
        </p:txBody>
      </p:sp>
      <p:sp>
        <p:nvSpPr>
          <p:cNvPr id="310" name="Google Shape;310;p52"/>
          <p:cNvSpPr txBox="1">
            <a:spLocks noGrp="1"/>
          </p:cNvSpPr>
          <p:nvPr>
            <p:ph type="title"/>
          </p:nvPr>
        </p:nvSpPr>
        <p:spPr>
          <a:xfrm>
            <a:off x="686104" y="677485"/>
            <a:ext cx="7772400" cy="458100"/>
          </a:xfrm>
          <a:prstGeom prst="rect">
            <a:avLst/>
          </a:prstGeom>
          <a:noFill/>
          <a:ln>
            <a:noFill/>
          </a:ln>
        </p:spPr>
        <p:txBody>
          <a:bodyPr spcFirstLastPara="1" wrap="square" lIns="91425" tIns="91425" rIns="91425" bIns="91425" anchor="b" anchorCtr="0">
            <a:noAutofit/>
          </a:bodyPr>
          <a:lstStyle>
            <a:lvl1pPr marR="0" lvl="0" algn="l" rtl="0">
              <a:lnSpc>
                <a:spcPct val="100000"/>
              </a:lnSpc>
              <a:spcBef>
                <a:spcPts val="0"/>
              </a:spcBef>
              <a:spcAft>
                <a:spcPts val="0"/>
              </a:spcAft>
              <a:buClr>
                <a:srgbClr val="BA0C2F"/>
              </a:buClr>
              <a:buSzPts val="1400"/>
              <a:buFont typeface="Cabin"/>
              <a:buNone/>
              <a:defRPr sz="2400" b="0" i="0" u="none" strike="noStrike" cap="none">
                <a:solidFill>
                  <a:srgbClr val="BA0C2F"/>
                </a:solidFill>
                <a:latin typeface="Cabin"/>
                <a:ea typeface="Cabin"/>
                <a:cs typeface="Cabin"/>
                <a:sym typeface="Cab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311" name="Google Shape;311;p52"/>
          <p:cNvSpPr txBox="1">
            <a:spLocks noGrp="1"/>
          </p:cNvSpPr>
          <p:nvPr>
            <p:ph type="body" idx="1"/>
          </p:nvPr>
        </p:nvSpPr>
        <p:spPr>
          <a:xfrm>
            <a:off x="685800" y="1286662"/>
            <a:ext cx="7772400" cy="3174900"/>
          </a:xfrm>
          <a:prstGeom prst="rect">
            <a:avLst/>
          </a:prstGeom>
          <a:noFill/>
          <a:ln>
            <a:noFill/>
          </a:ln>
        </p:spPr>
        <p:txBody>
          <a:bodyPr spcFirstLastPara="1" wrap="square" lIns="91425" tIns="91425" rIns="91425" bIns="91425" anchor="t" anchorCtr="0">
            <a:noAutofit/>
          </a:bodyPr>
          <a:lstStyle>
            <a:lvl1pPr marL="457200" marR="0" lvl="0" indent="-330200" algn="l" rtl="0">
              <a:lnSpc>
                <a:spcPct val="100000"/>
              </a:lnSpc>
              <a:spcBef>
                <a:spcPts val="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1pPr>
            <a:lvl2pPr marL="914400" marR="0" lvl="1" indent="-330200" algn="l" rtl="0">
              <a:lnSpc>
                <a:spcPct val="100000"/>
              </a:lnSpc>
              <a:spcBef>
                <a:spcPts val="80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2pPr>
            <a:lvl3pPr marL="1371600" marR="0" lvl="2" indent="-342900" algn="l" rtl="0">
              <a:lnSpc>
                <a:spcPct val="100000"/>
              </a:lnSpc>
              <a:spcBef>
                <a:spcPts val="800"/>
              </a:spcBef>
              <a:spcAft>
                <a:spcPts val="0"/>
              </a:spcAft>
              <a:buClr>
                <a:srgbClr val="6C6463"/>
              </a:buClr>
              <a:buSzPts val="1800"/>
              <a:buFont typeface="Arial"/>
              <a:buChar char="•"/>
              <a:defRPr sz="1800" b="0" i="0" u="none" strike="noStrike" cap="none">
                <a:solidFill>
                  <a:srgbClr val="6C6463"/>
                </a:solidFill>
                <a:latin typeface="Cabin"/>
                <a:ea typeface="Cabin"/>
                <a:cs typeface="Cabin"/>
                <a:sym typeface="Cabin"/>
              </a:defRPr>
            </a:lvl3pPr>
            <a:lvl4pPr marL="1828800" marR="0" lvl="3" indent="-330200" algn="l" rtl="0">
              <a:lnSpc>
                <a:spcPct val="100000"/>
              </a:lnSpc>
              <a:spcBef>
                <a:spcPts val="32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4pPr>
            <a:lvl5pPr marL="2286000" marR="0" lvl="4" indent="-317500" algn="l" rtl="0">
              <a:lnSpc>
                <a:spcPct val="100000"/>
              </a:lnSpc>
              <a:spcBef>
                <a:spcPts val="280"/>
              </a:spcBef>
              <a:spcAft>
                <a:spcPts val="0"/>
              </a:spcAft>
              <a:buClr>
                <a:srgbClr val="6C6463"/>
              </a:buClr>
              <a:buSzPts val="1400"/>
              <a:buFont typeface="Arial"/>
              <a:buChar char="»"/>
              <a:defRPr sz="1400" b="0" i="0" u="none" strike="noStrike" cap="none">
                <a:solidFill>
                  <a:srgbClr val="6C6463"/>
                </a:solidFill>
                <a:latin typeface="Cabin"/>
                <a:ea typeface="Cabin"/>
                <a:cs typeface="Cabin"/>
                <a:sym typeface="Cabin"/>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9pPr>
          </a:lstStyle>
          <a:p>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1_Red/Gray 2 Content 1">
  <p:cSld name="1_Red/Gray 2 Content_1">
    <p:bg>
      <p:bgPr>
        <a:solidFill>
          <a:schemeClr val="lt1"/>
        </a:solidFill>
        <a:effectLst/>
      </p:bgPr>
    </p:bg>
    <p:spTree>
      <p:nvGrpSpPr>
        <p:cNvPr id="1" name="Shape 312"/>
        <p:cNvGrpSpPr/>
        <p:nvPr/>
      </p:nvGrpSpPr>
      <p:grpSpPr>
        <a:xfrm>
          <a:off x="0" y="0"/>
          <a:ext cx="0" cy="0"/>
          <a:chOff x="0" y="0"/>
          <a:chExt cx="0" cy="0"/>
        </a:xfrm>
      </p:grpSpPr>
      <p:sp>
        <p:nvSpPr>
          <p:cNvPr id="313" name="Google Shape;313;p53"/>
          <p:cNvSpPr txBox="1">
            <a:spLocks noGrp="1"/>
          </p:cNvSpPr>
          <p:nvPr>
            <p:ph type="body" idx="1"/>
          </p:nvPr>
        </p:nvSpPr>
        <p:spPr>
          <a:xfrm>
            <a:off x="686104" y="1286662"/>
            <a:ext cx="3809700" cy="3174900"/>
          </a:xfrm>
          <a:prstGeom prst="rect">
            <a:avLst/>
          </a:prstGeom>
          <a:noFill/>
          <a:ln>
            <a:noFill/>
          </a:ln>
        </p:spPr>
        <p:txBody>
          <a:bodyPr spcFirstLastPara="1" wrap="square" lIns="91425" tIns="91425" rIns="91425" bIns="91425" anchor="t" anchorCtr="0">
            <a:noAutofit/>
          </a:bodyPr>
          <a:lstStyle>
            <a:lvl1pPr marL="457200" marR="0" lvl="0" indent="-330200" algn="l" rtl="0">
              <a:lnSpc>
                <a:spcPct val="100000"/>
              </a:lnSpc>
              <a:spcBef>
                <a:spcPts val="0"/>
              </a:spcBef>
              <a:spcAft>
                <a:spcPts val="0"/>
              </a:spcAft>
              <a:buClr>
                <a:srgbClr val="6C6463"/>
              </a:buClr>
              <a:buSzPts val="1600"/>
              <a:buChar char="•"/>
              <a:defRPr sz="1600" i="0" u="none" strike="noStrike" cap="none">
                <a:solidFill>
                  <a:srgbClr val="6C6463"/>
                </a:solidFill>
              </a:defRPr>
            </a:lvl1pPr>
            <a:lvl2pPr marL="914400" marR="0" lvl="1" indent="-330200" algn="l" rtl="0">
              <a:lnSpc>
                <a:spcPct val="100000"/>
              </a:lnSpc>
              <a:spcBef>
                <a:spcPts val="800"/>
              </a:spcBef>
              <a:spcAft>
                <a:spcPts val="0"/>
              </a:spcAft>
              <a:buClr>
                <a:srgbClr val="6C6463"/>
              </a:buClr>
              <a:buSzPts val="1600"/>
              <a:buChar char="–"/>
              <a:defRPr sz="1600" i="0" u="none" strike="noStrike" cap="none">
                <a:solidFill>
                  <a:srgbClr val="6C6463"/>
                </a:solidFill>
              </a:defRPr>
            </a:lvl2pPr>
            <a:lvl3pPr marL="1371600" marR="0" lvl="2" indent="-330200" algn="l" rtl="0">
              <a:lnSpc>
                <a:spcPct val="100000"/>
              </a:lnSpc>
              <a:spcBef>
                <a:spcPts val="800"/>
              </a:spcBef>
              <a:spcAft>
                <a:spcPts val="0"/>
              </a:spcAft>
              <a:buClr>
                <a:srgbClr val="6C6463"/>
              </a:buClr>
              <a:buSzPts val="1600"/>
              <a:buChar char="•"/>
              <a:defRPr sz="1600" i="0" u="none" strike="noStrike" cap="none">
                <a:solidFill>
                  <a:srgbClr val="6C6463"/>
                </a:solidFill>
              </a:defRPr>
            </a:lvl3pPr>
            <a:lvl4pPr marL="1828800" marR="0" lvl="3" indent="-317500" algn="l" rtl="0">
              <a:lnSpc>
                <a:spcPct val="100000"/>
              </a:lnSpc>
              <a:spcBef>
                <a:spcPts val="280"/>
              </a:spcBef>
              <a:spcAft>
                <a:spcPts val="0"/>
              </a:spcAft>
              <a:buClr>
                <a:srgbClr val="6C6463"/>
              </a:buClr>
              <a:buSzPts val="1400"/>
              <a:buChar char="–"/>
              <a:defRPr sz="1400" i="0" u="none" strike="noStrike" cap="none">
                <a:solidFill>
                  <a:srgbClr val="6C6463"/>
                </a:solidFill>
              </a:defRPr>
            </a:lvl4pPr>
            <a:lvl5pPr marL="2286000" marR="0" lvl="4" indent="-330200" algn="l" rtl="0">
              <a:lnSpc>
                <a:spcPct val="100000"/>
              </a:lnSpc>
              <a:spcBef>
                <a:spcPts val="320"/>
              </a:spcBef>
              <a:spcAft>
                <a:spcPts val="0"/>
              </a:spcAft>
              <a:buClr>
                <a:srgbClr val="6C6463"/>
              </a:buClr>
              <a:buSzPts val="1600"/>
              <a:buChar char="»"/>
              <a:defRPr sz="1600" i="0" u="none" strike="noStrike" cap="none">
                <a:solidFill>
                  <a:srgbClr val="6C6463"/>
                </a:solidFill>
              </a:defRPr>
            </a:lvl5pPr>
            <a:lvl6pPr marL="2743200" marR="0" lvl="5" indent="-342900" algn="l" rtl="0">
              <a:lnSpc>
                <a:spcPct val="100000"/>
              </a:lnSpc>
              <a:spcBef>
                <a:spcPts val="360"/>
              </a:spcBef>
              <a:spcAft>
                <a:spcPts val="0"/>
              </a:spcAft>
              <a:buClr>
                <a:schemeClr val="dk1"/>
              </a:buClr>
              <a:buSzPts val="1800"/>
              <a:buChar char="•"/>
              <a:defRPr sz="1800" i="0" u="none" strike="noStrike" cap="none">
                <a:solidFill>
                  <a:schemeClr val="dk1"/>
                </a:solidFill>
              </a:defRPr>
            </a:lvl6pPr>
            <a:lvl7pPr marL="3200400" marR="0" lvl="6" indent="-342900" algn="l" rtl="0">
              <a:lnSpc>
                <a:spcPct val="100000"/>
              </a:lnSpc>
              <a:spcBef>
                <a:spcPts val="360"/>
              </a:spcBef>
              <a:spcAft>
                <a:spcPts val="0"/>
              </a:spcAft>
              <a:buClr>
                <a:schemeClr val="dk1"/>
              </a:buClr>
              <a:buSzPts val="1800"/>
              <a:buChar char="•"/>
              <a:defRPr sz="1800" i="0" u="none" strike="noStrike" cap="none">
                <a:solidFill>
                  <a:schemeClr val="dk1"/>
                </a:solidFill>
              </a:defRPr>
            </a:lvl7pPr>
            <a:lvl8pPr marL="3657600" marR="0" lvl="7" indent="-342900" algn="l" rtl="0">
              <a:lnSpc>
                <a:spcPct val="100000"/>
              </a:lnSpc>
              <a:spcBef>
                <a:spcPts val="360"/>
              </a:spcBef>
              <a:spcAft>
                <a:spcPts val="0"/>
              </a:spcAft>
              <a:buClr>
                <a:schemeClr val="dk1"/>
              </a:buClr>
              <a:buSzPts val="1800"/>
              <a:buChar char="•"/>
              <a:defRPr sz="1800" i="0" u="none" strike="noStrike" cap="none">
                <a:solidFill>
                  <a:schemeClr val="dk1"/>
                </a:solidFill>
              </a:defRPr>
            </a:lvl8pPr>
            <a:lvl9pPr marL="4114800" marR="0" lvl="8" indent="-342900" algn="l" rtl="0">
              <a:lnSpc>
                <a:spcPct val="100000"/>
              </a:lnSpc>
              <a:spcBef>
                <a:spcPts val="360"/>
              </a:spcBef>
              <a:spcAft>
                <a:spcPts val="0"/>
              </a:spcAft>
              <a:buClr>
                <a:schemeClr val="dk1"/>
              </a:buClr>
              <a:buSzPts val="1800"/>
              <a:buChar char="•"/>
              <a:defRPr sz="1800" i="0" u="none" strike="noStrike" cap="none">
                <a:solidFill>
                  <a:schemeClr val="dk1"/>
                </a:solidFill>
              </a:defRPr>
            </a:lvl9pPr>
          </a:lstStyle>
          <a:p>
            <a:endParaRPr/>
          </a:p>
        </p:txBody>
      </p:sp>
      <p:sp>
        <p:nvSpPr>
          <p:cNvPr id="314" name="Google Shape;314;p53"/>
          <p:cNvSpPr txBox="1">
            <a:spLocks noGrp="1"/>
          </p:cNvSpPr>
          <p:nvPr>
            <p:ph type="body" idx="2"/>
          </p:nvPr>
        </p:nvSpPr>
        <p:spPr>
          <a:xfrm>
            <a:off x="4648200" y="1286662"/>
            <a:ext cx="3810300" cy="3174900"/>
          </a:xfrm>
          <a:prstGeom prst="rect">
            <a:avLst/>
          </a:prstGeom>
          <a:noFill/>
          <a:ln>
            <a:noFill/>
          </a:ln>
        </p:spPr>
        <p:txBody>
          <a:bodyPr spcFirstLastPara="1" wrap="square" lIns="91425" tIns="91425" rIns="91425" bIns="91425" anchor="t" anchorCtr="0">
            <a:noAutofit/>
          </a:bodyPr>
          <a:lstStyle>
            <a:lvl1pPr marL="457200" marR="0" lvl="0" indent="-330200" algn="l" rtl="0">
              <a:lnSpc>
                <a:spcPct val="100000"/>
              </a:lnSpc>
              <a:spcBef>
                <a:spcPts val="0"/>
              </a:spcBef>
              <a:spcAft>
                <a:spcPts val="0"/>
              </a:spcAft>
              <a:buClr>
                <a:srgbClr val="6C6463"/>
              </a:buClr>
              <a:buSzPts val="1600"/>
              <a:buChar char="•"/>
              <a:defRPr sz="1600" i="0" u="none" strike="noStrike" cap="none">
                <a:solidFill>
                  <a:srgbClr val="6C6463"/>
                </a:solidFill>
              </a:defRPr>
            </a:lvl1pPr>
            <a:lvl2pPr marL="914400" marR="0" lvl="1" indent="-330200" algn="l" rtl="0">
              <a:lnSpc>
                <a:spcPct val="100000"/>
              </a:lnSpc>
              <a:spcBef>
                <a:spcPts val="800"/>
              </a:spcBef>
              <a:spcAft>
                <a:spcPts val="0"/>
              </a:spcAft>
              <a:buClr>
                <a:srgbClr val="6C6463"/>
              </a:buClr>
              <a:buSzPts val="1600"/>
              <a:buChar char="–"/>
              <a:defRPr sz="1600" i="0" u="none" strike="noStrike" cap="none">
                <a:solidFill>
                  <a:srgbClr val="6C6463"/>
                </a:solidFill>
              </a:defRPr>
            </a:lvl2pPr>
            <a:lvl3pPr marL="1371600" marR="0" lvl="2" indent="-330200" algn="l" rtl="0">
              <a:lnSpc>
                <a:spcPct val="100000"/>
              </a:lnSpc>
              <a:spcBef>
                <a:spcPts val="800"/>
              </a:spcBef>
              <a:spcAft>
                <a:spcPts val="0"/>
              </a:spcAft>
              <a:buClr>
                <a:srgbClr val="6C6463"/>
              </a:buClr>
              <a:buSzPts val="1600"/>
              <a:buChar char="•"/>
              <a:defRPr sz="1600" i="0" u="none" strike="noStrike" cap="none">
                <a:solidFill>
                  <a:srgbClr val="6C6463"/>
                </a:solidFill>
              </a:defRPr>
            </a:lvl3pPr>
            <a:lvl4pPr marL="1828800" marR="0" lvl="3" indent="-317500" algn="l" rtl="0">
              <a:lnSpc>
                <a:spcPct val="100000"/>
              </a:lnSpc>
              <a:spcBef>
                <a:spcPts val="280"/>
              </a:spcBef>
              <a:spcAft>
                <a:spcPts val="0"/>
              </a:spcAft>
              <a:buClr>
                <a:srgbClr val="6C6463"/>
              </a:buClr>
              <a:buSzPts val="1400"/>
              <a:buChar char="–"/>
              <a:defRPr sz="1400" i="0" u="none" strike="noStrike" cap="none">
                <a:solidFill>
                  <a:srgbClr val="6C6463"/>
                </a:solidFill>
              </a:defRPr>
            </a:lvl4pPr>
            <a:lvl5pPr marL="2286000" marR="0" lvl="4" indent="-330200" algn="l" rtl="0">
              <a:lnSpc>
                <a:spcPct val="100000"/>
              </a:lnSpc>
              <a:spcBef>
                <a:spcPts val="320"/>
              </a:spcBef>
              <a:spcAft>
                <a:spcPts val="0"/>
              </a:spcAft>
              <a:buClr>
                <a:srgbClr val="6C6463"/>
              </a:buClr>
              <a:buSzPts val="1600"/>
              <a:buChar char="»"/>
              <a:defRPr sz="1600" i="0" u="none" strike="noStrike" cap="none">
                <a:solidFill>
                  <a:srgbClr val="6C6463"/>
                </a:solidFill>
              </a:defRPr>
            </a:lvl5pPr>
            <a:lvl6pPr marL="2743200" marR="0" lvl="5" indent="-342900" algn="l" rtl="0">
              <a:lnSpc>
                <a:spcPct val="100000"/>
              </a:lnSpc>
              <a:spcBef>
                <a:spcPts val="360"/>
              </a:spcBef>
              <a:spcAft>
                <a:spcPts val="0"/>
              </a:spcAft>
              <a:buClr>
                <a:schemeClr val="dk1"/>
              </a:buClr>
              <a:buSzPts val="1800"/>
              <a:buChar char="•"/>
              <a:defRPr sz="1800" i="0" u="none" strike="noStrike" cap="none">
                <a:solidFill>
                  <a:schemeClr val="dk1"/>
                </a:solidFill>
              </a:defRPr>
            </a:lvl6pPr>
            <a:lvl7pPr marL="3200400" marR="0" lvl="6" indent="-342900" algn="l" rtl="0">
              <a:lnSpc>
                <a:spcPct val="100000"/>
              </a:lnSpc>
              <a:spcBef>
                <a:spcPts val="360"/>
              </a:spcBef>
              <a:spcAft>
                <a:spcPts val="0"/>
              </a:spcAft>
              <a:buClr>
                <a:schemeClr val="dk1"/>
              </a:buClr>
              <a:buSzPts val="1800"/>
              <a:buChar char="•"/>
              <a:defRPr sz="1800" i="0" u="none" strike="noStrike" cap="none">
                <a:solidFill>
                  <a:schemeClr val="dk1"/>
                </a:solidFill>
              </a:defRPr>
            </a:lvl7pPr>
            <a:lvl8pPr marL="3657600" marR="0" lvl="7" indent="-342900" algn="l" rtl="0">
              <a:lnSpc>
                <a:spcPct val="100000"/>
              </a:lnSpc>
              <a:spcBef>
                <a:spcPts val="360"/>
              </a:spcBef>
              <a:spcAft>
                <a:spcPts val="0"/>
              </a:spcAft>
              <a:buClr>
                <a:schemeClr val="dk1"/>
              </a:buClr>
              <a:buSzPts val="1800"/>
              <a:buChar char="•"/>
              <a:defRPr sz="1800" i="0" u="none" strike="noStrike" cap="none">
                <a:solidFill>
                  <a:schemeClr val="dk1"/>
                </a:solidFill>
              </a:defRPr>
            </a:lvl8pPr>
            <a:lvl9pPr marL="4114800" marR="0" lvl="8" indent="-342900" algn="l" rtl="0">
              <a:lnSpc>
                <a:spcPct val="100000"/>
              </a:lnSpc>
              <a:spcBef>
                <a:spcPts val="360"/>
              </a:spcBef>
              <a:spcAft>
                <a:spcPts val="0"/>
              </a:spcAft>
              <a:buClr>
                <a:schemeClr val="dk1"/>
              </a:buClr>
              <a:buSzPts val="1800"/>
              <a:buChar char="•"/>
              <a:defRPr sz="1800" i="0" u="none" strike="noStrike" cap="none">
                <a:solidFill>
                  <a:schemeClr val="dk1"/>
                </a:solidFill>
              </a:defRPr>
            </a:lvl9pPr>
          </a:lstStyle>
          <a:p>
            <a:endParaRPr/>
          </a:p>
        </p:txBody>
      </p:sp>
      <p:sp>
        <p:nvSpPr>
          <p:cNvPr id="315" name="Google Shape;315;p53"/>
          <p:cNvSpPr txBox="1">
            <a:spLocks noGrp="1"/>
          </p:cNvSpPr>
          <p:nvPr>
            <p:ph type="sldNum" idx="12"/>
          </p:nvPr>
        </p:nvSpPr>
        <p:spPr>
          <a:xfrm>
            <a:off x="6858000" y="4806072"/>
            <a:ext cx="2133600" cy="1848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1pPr>
            <a:lvl2pPr marL="0" marR="0" lvl="1"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2pPr>
            <a:lvl3pPr marL="0" marR="0" lvl="2"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3pPr>
            <a:lvl4pPr marL="0" marR="0" lvl="3"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4pPr>
            <a:lvl5pPr marL="0" marR="0" lvl="4"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5pPr>
            <a:lvl6pPr marL="0" marR="0" lvl="5"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6pPr>
            <a:lvl7pPr marL="0" marR="0" lvl="6"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7pPr>
            <a:lvl8pPr marL="0" marR="0" lvl="7"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8pPr>
            <a:lvl9pPr marL="0" marR="0" lvl="8"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9pPr>
          </a:lstStyle>
          <a:p>
            <a:pPr marL="0" lvl="0" indent="0" algn="r" rtl="0">
              <a:spcBef>
                <a:spcPts val="0"/>
              </a:spcBef>
              <a:spcAft>
                <a:spcPts val="0"/>
              </a:spcAft>
              <a:buNone/>
            </a:pPr>
            <a:fld id="{00000000-1234-1234-1234-123412341234}" type="slidenum">
              <a:rPr lang="en"/>
              <a:t>‹#›</a:t>
            </a:fld>
            <a:endParaRPr/>
          </a:p>
        </p:txBody>
      </p:sp>
      <p:sp>
        <p:nvSpPr>
          <p:cNvPr id="316" name="Google Shape;316;p53"/>
          <p:cNvSpPr txBox="1">
            <a:spLocks noGrp="1"/>
          </p:cNvSpPr>
          <p:nvPr>
            <p:ph type="title"/>
          </p:nvPr>
        </p:nvSpPr>
        <p:spPr>
          <a:xfrm>
            <a:off x="686104" y="673810"/>
            <a:ext cx="7772400" cy="461700"/>
          </a:xfrm>
          <a:prstGeom prst="rect">
            <a:avLst/>
          </a:prstGeom>
          <a:noFill/>
          <a:ln>
            <a:noFill/>
          </a:ln>
        </p:spPr>
        <p:txBody>
          <a:bodyPr spcFirstLastPara="1" wrap="square" lIns="91425" tIns="91425" rIns="91425" bIns="91425" anchor="b" anchorCtr="0">
            <a:noAutofit/>
          </a:bodyPr>
          <a:lstStyle>
            <a:lvl1pPr marR="0" lvl="0" algn="l" rtl="0">
              <a:lnSpc>
                <a:spcPct val="100000"/>
              </a:lnSpc>
              <a:spcBef>
                <a:spcPts val="0"/>
              </a:spcBef>
              <a:spcAft>
                <a:spcPts val="0"/>
              </a:spcAft>
              <a:buClr>
                <a:srgbClr val="BA0C2F"/>
              </a:buClr>
              <a:buSzPts val="1400"/>
              <a:buNone/>
              <a:defRPr sz="2400" i="0" u="none" strike="noStrike" cap="none">
                <a:solidFill>
                  <a:srgbClr val="BA0C2F"/>
                </a:solidFill>
              </a:defRPr>
            </a:lvl1pPr>
            <a:lvl2pPr lvl="1" algn="l" rtl="0">
              <a:lnSpc>
                <a:spcPct val="100000"/>
              </a:lnSpc>
              <a:spcBef>
                <a:spcPts val="0"/>
              </a:spcBef>
              <a:spcAft>
                <a:spcPts val="0"/>
              </a:spcAft>
              <a:buSzPts val="1400"/>
              <a:buNone/>
              <a:defRPr sz="1800"/>
            </a:lvl2pPr>
            <a:lvl3pPr lvl="2" algn="l" rtl="0">
              <a:lnSpc>
                <a:spcPct val="100000"/>
              </a:lnSpc>
              <a:spcBef>
                <a:spcPts val="0"/>
              </a:spcBef>
              <a:spcAft>
                <a:spcPts val="0"/>
              </a:spcAft>
              <a:buSzPts val="1400"/>
              <a:buNone/>
              <a:defRPr sz="1800"/>
            </a:lvl3pPr>
            <a:lvl4pPr lvl="3" algn="l" rtl="0">
              <a:lnSpc>
                <a:spcPct val="100000"/>
              </a:lnSpc>
              <a:spcBef>
                <a:spcPts val="0"/>
              </a:spcBef>
              <a:spcAft>
                <a:spcPts val="0"/>
              </a:spcAft>
              <a:buSzPts val="1400"/>
              <a:buNone/>
              <a:defRPr sz="1800"/>
            </a:lvl4pPr>
            <a:lvl5pPr lvl="4" algn="l" rtl="0">
              <a:lnSpc>
                <a:spcPct val="100000"/>
              </a:lnSpc>
              <a:spcBef>
                <a:spcPts val="0"/>
              </a:spcBef>
              <a:spcAft>
                <a:spcPts val="0"/>
              </a:spcAft>
              <a:buSzPts val="1400"/>
              <a:buNone/>
              <a:defRPr sz="1800"/>
            </a:lvl5pPr>
            <a:lvl6pPr lvl="5" algn="l" rtl="0">
              <a:lnSpc>
                <a:spcPct val="100000"/>
              </a:lnSpc>
              <a:spcBef>
                <a:spcPts val="0"/>
              </a:spcBef>
              <a:spcAft>
                <a:spcPts val="0"/>
              </a:spcAft>
              <a:buSzPts val="1400"/>
              <a:buNone/>
              <a:defRPr sz="1800"/>
            </a:lvl6pPr>
            <a:lvl7pPr lvl="6" algn="l" rtl="0">
              <a:lnSpc>
                <a:spcPct val="100000"/>
              </a:lnSpc>
              <a:spcBef>
                <a:spcPts val="0"/>
              </a:spcBef>
              <a:spcAft>
                <a:spcPts val="0"/>
              </a:spcAft>
              <a:buSzPts val="1400"/>
              <a:buNone/>
              <a:defRPr sz="1800"/>
            </a:lvl7pPr>
            <a:lvl8pPr lvl="7" algn="l" rtl="0">
              <a:lnSpc>
                <a:spcPct val="100000"/>
              </a:lnSpc>
              <a:spcBef>
                <a:spcPts val="0"/>
              </a:spcBef>
              <a:spcAft>
                <a:spcPts val="0"/>
              </a:spcAft>
              <a:buSzPts val="1400"/>
              <a:buNone/>
              <a:defRPr sz="1800"/>
            </a:lvl8pPr>
            <a:lvl9pPr lvl="8" algn="l" rtl="0">
              <a:lnSpc>
                <a:spcPct val="100000"/>
              </a:lnSpc>
              <a:spcBef>
                <a:spcPts val="0"/>
              </a:spcBef>
              <a:spcAft>
                <a:spcPts val="0"/>
              </a:spcAft>
              <a:buSzPts val="1400"/>
              <a:buNone/>
              <a:defRPr sz="1800"/>
            </a:lvl9pPr>
          </a:lstStyle>
          <a:p>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Cover - Full Red">
  <p:cSld name="Cover - Full Red">
    <p:bg>
      <p:bgPr>
        <a:solidFill>
          <a:srgbClr val="BA0C2F"/>
        </a:solidFill>
        <a:effectLst/>
      </p:bgPr>
    </p:bg>
    <p:spTree>
      <p:nvGrpSpPr>
        <p:cNvPr id="1" name="Shape 368"/>
        <p:cNvGrpSpPr/>
        <p:nvPr/>
      </p:nvGrpSpPr>
      <p:grpSpPr>
        <a:xfrm>
          <a:off x="0" y="0"/>
          <a:ext cx="0" cy="0"/>
          <a:chOff x="0" y="0"/>
          <a:chExt cx="0" cy="0"/>
        </a:xfrm>
      </p:grpSpPr>
      <p:pic>
        <p:nvPicPr>
          <p:cNvPr id="369" name="Google Shape;369;p68" descr="USAID_Logo_White_v02.png"/>
          <p:cNvPicPr preferRelativeResize="0"/>
          <p:nvPr/>
        </p:nvPicPr>
        <p:blipFill rotWithShape="1">
          <a:blip r:embed="rId2">
            <a:alphaModFix/>
          </a:blip>
          <a:srcRect/>
          <a:stretch/>
        </p:blipFill>
        <p:spPr>
          <a:xfrm>
            <a:off x="683805" y="514351"/>
            <a:ext cx="1028700" cy="306005"/>
          </a:xfrm>
          <a:prstGeom prst="rect">
            <a:avLst/>
          </a:prstGeom>
          <a:noFill/>
          <a:ln>
            <a:noFill/>
          </a:ln>
        </p:spPr>
      </p:pic>
      <p:sp>
        <p:nvSpPr>
          <p:cNvPr id="370" name="Google Shape;370;p68"/>
          <p:cNvSpPr txBox="1">
            <a:spLocks noGrp="1"/>
          </p:cNvSpPr>
          <p:nvPr>
            <p:ph type="dt" idx="10"/>
          </p:nvPr>
        </p:nvSpPr>
        <p:spPr>
          <a:xfrm>
            <a:off x="152400" y="4890700"/>
            <a:ext cx="2133600" cy="1386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000000"/>
              </a:buClr>
              <a:buSzPts val="1400"/>
              <a:buFont typeface="Arial"/>
              <a:buNone/>
              <a:defRPr sz="600" b="0" i="0" u="none" strike="noStrike" cap="none">
                <a:solidFill>
                  <a:srgbClr val="FFFFFF"/>
                </a:solidFill>
                <a:latin typeface="Cabin"/>
                <a:ea typeface="Cabin"/>
                <a:cs typeface="Cabin"/>
                <a:sym typeface="Cab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9pPr>
          </a:lstStyle>
          <a:p>
            <a:endParaRPr/>
          </a:p>
        </p:txBody>
      </p:sp>
      <p:sp>
        <p:nvSpPr>
          <p:cNvPr id="371" name="Google Shape;371;p68"/>
          <p:cNvSpPr txBox="1">
            <a:spLocks noGrp="1"/>
          </p:cNvSpPr>
          <p:nvPr>
            <p:ph type="ftr" idx="11"/>
          </p:nvPr>
        </p:nvSpPr>
        <p:spPr>
          <a:xfrm>
            <a:off x="3124200" y="4890700"/>
            <a:ext cx="2895600" cy="138600"/>
          </a:xfrm>
          <a:prstGeom prst="rect">
            <a:avLst/>
          </a:prstGeom>
          <a:noFill/>
          <a:ln>
            <a:noFill/>
          </a:ln>
        </p:spPr>
        <p:txBody>
          <a:bodyPr spcFirstLastPara="1" wrap="square" lIns="91425" tIns="91425" rIns="91425" bIns="91425" anchor="ctr" anchorCtr="0">
            <a:noAutofit/>
          </a:bodyPr>
          <a:lstStyle>
            <a:lvl1pPr marR="0" lvl="0" algn="ctr" rtl="0">
              <a:lnSpc>
                <a:spcPct val="100000"/>
              </a:lnSpc>
              <a:spcBef>
                <a:spcPts val="0"/>
              </a:spcBef>
              <a:spcAft>
                <a:spcPts val="0"/>
              </a:spcAft>
              <a:buClr>
                <a:srgbClr val="000000"/>
              </a:buClr>
              <a:buSzPts val="1400"/>
              <a:buFont typeface="Arial"/>
              <a:buNone/>
              <a:defRPr sz="600" b="0" i="0" u="none" strike="noStrike" cap="none">
                <a:solidFill>
                  <a:srgbClr val="FFFFFF"/>
                </a:solidFill>
                <a:latin typeface="Cabin"/>
                <a:ea typeface="Cabin"/>
                <a:cs typeface="Cabin"/>
                <a:sym typeface="Cab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9pPr>
          </a:lstStyle>
          <a:p>
            <a:endParaRPr/>
          </a:p>
        </p:txBody>
      </p:sp>
      <p:sp>
        <p:nvSpPr>
          <p:cNvPr id="372" name="Google Shape;372;p68"/>
          <p:cNvSpPr txBox="1">
            <a:spLocks noGrp="1"/>
          </p:cNvSpPr>
          <p:nvPr>
            <p:ph type="sldNum" idx="12"/>
          </p:nvPr>
        </p:nvSpPr>
        <p:spPr>
          <a:xfrm>
            <a:off x="6858000" y="4890700"/>
            <a:ext cx="2133600" cy="1386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1pPr>
            <a:lvl2pPr marL="0" marR="0" lvl="1"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2pPr>
            <a:lvl3pPr marL="0" marR="0" lvl="2"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3pPr>
            <a:lvl4pPr marL="0" marR="0" lvl="3"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4pPr>
            <a:lvl5pPr marL="0" marR="0" lvl="4"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5pPr>
            <a:lvl6pPr marL="0" marR="0" lvl="5"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6pPr>
            <a:lvl7pPr marL="0" marR="0" lvl="6"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7pPr>
            <a:lvl8pPr marL="0" marR="0" lvl="7"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8pPr>
            <a:lvl9pPr marL="0" marR="0" lvl="8"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9pPr>
          </a:lstStyle>
          <a:p>
            <a:pPr marL="0" lvl="0" indent="0" algn="r" rtl="0">
              <a:spcBef>
                <a:spcPts val="0"/>
              </a:spcBef>
              <a:spcAft>
                <a:spcPts val="0"/>
              </a:spcAft>
              <a:buNone/>
            </a:pPr>
            <a:fld id="{00000000-1234-1234-1234-123412341234}" type="slidenum">
              <a:rPr lang="en"/>
              <a:t>‹#›</a:t>
            </a:fld>
            <a:endParaRPr/>
          </a:p>
        </p:txBody>
      </p:sp>
      <p:sp>
        <p:nvSpPr>
          <p:cNvPr id="373" name="Google Shape;373;p68"/>
          <p:cNvSpPr txBox="1">
            <a:spLocks noGrp="1"/>
          </p:cNvSpPr>
          <p:nvPr>
            <p:ph type="ctrTitle"/>
          </p:nvPr>
        </p:nvSpPr>
        <p:spPr>
          <a:xfrm>
            <a:off x="685800" y="1600200"/>
            <a:ext cx="5486400" cy="1200000"/>
          </a:xfrm>
          <a:prstGeom prst="rect">
            <a:avLst/>
          </a:prstGeom>
          <a:noFill/>
          <a:ln>
            <a:noFill/>
          </a:ln>
        </p:spPr>
        <p:txBody>
          <a:bodyPr spcFirstLastPara="1" wrap="square" lIns="91425" tIns="91425" rIns="91425" bIns="91425" anchor="b" anchorCtr="0">
            <a:noAutofit/>
          </a:bodyPr>
          <a:lstStyle>
            <a:lvl1pPr marR="0" lvl="0" algn="l" rtl="0">
              <a:lnSpc>
                <a:spcPct val="100000"/>
              </a:lnSpc>
              <a:spcBef>
                <a:spcPts val="0"/>
              </a:spcBef>
              <a:spcAft>
                <a:spcPts val="0"/>
              </a:spcAft>
              <a:buClr>
                <a:srgbClr val="FFFFFF"/>
              </a:buClr>
              <a:buSzPts val="1400"/>
              <a:buFont typeface="Cabin"/>
              <a:buNone/>
              <a:defRPr sz="3200" b="0" i="0" u="none" strike="noStrike" cap="none">
                <a:solidFill>
                  <a:srgbClr val="FFFFFF"/>
                </a:solidFill>
                <a:latin typeface="Cabin"/>
                <a:ea typeface="Cabin"/>
                <a:cs typeface="Cabin"/>
                <a:sym typeface="Cab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374" name="Google Shape;374;p68"/>
          <p:cNvSpPr txBox="1">
            <a:spLocks noGrp="1"/>
          </p:cNvSpPr>
          <p:nvPr>
            <p:ph type="subTitle" idx="1"/>
          </p:nvPr>
        </p:nvSpPr>
        <p:spPr>
          <a:xfrm>
            <a:off x="685800" y="3086100"/>
            <a:ext cx="3429000" cy="12000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FFFFFF"/>
              </a:buClr>
              <a:buSzPts val="2000"/>
              <a:buFont typeface="Arial"/>
              <a:buNone/>
              <a:defRPr sz="1800" b="0" i="0" u="none" strike="noStrike" cap="none">
                <a:solidFill>
                  <a:srgbClr val="FFFFFF"/>
                </a:solidFill>
                <a:latin typeface="Cabin"/>
                <a:ea typeface="Cabin"/>
                <a:cs typeface="Cabin"/>
                <a:sym typeface="Cabin"/>
              </a:defRPr>
            </a:lvl1pPr>
            <a:lvl2pPr marR="0" lvl="1" algn="ctr" rtl="0">
              <a:lnSpc>
                <a:spcPct val="100000"/>
              </a:lnSpc>
              <a:spcBef>
                <a:spcPts val="1200"/>
              </a:spcBef>
              <a:spcAft>
                <a:spcPts val="0"/>
              </a:spcAft>
              <a:buClr>
                <a:srgbClr val="888888"/>
              </a:buClr>
              <a:buSzPts val="2000"/>
              <a:buFont typeface="Arial"/>
              <a:buNone/>
              <a:defRPr sz="2000" b="0" i="0" u="none" strike="noStrike" cap="none">
                <a:solidFill>
                  <a:srgbClr val="888888"/>
                </a:solidFill>
                <a:latin typeface="Cabin"/>
                <a:ea typeface="Cabin"/>
                <a:cs typeface="Cabin"/>
                <a:sym typeface="Cabin"/>
              </a:defRPr>
            </a:lvl2pPr>
            <a:lvl3pPr marR="0" lvl="2" algn="ctr" rtl="0">
              <a:lnSpc>
                <a:spcPct val="100000"/>
              </a:lnSpc>
              <a:spcBef>
                <a:spcPts val="1200"/>
              </a:spcBef>
              <a:spcAft>
                <a:spcPts val="0"/>
              </a:spcAft>
              <a:buClr>
                <a:srgbClr val="888888"/>
              </a:buClr>
              <a:buSzPts val="1800"/>
              <a:buFont typeface="Arial"/>
              <a:buNone/>
              <a:defRPr sz="1800" b="0" i="0" u="none" strike="noStrike" cap="none">
                <a:solidFill>
                  <a:srgbClr val="888888"/>
                </a:solidFill>
                <a:latin typeface="Cabin"/>
                <a:ea typeface="Cabin"/>
                <a:cs typeface="Cabin"/>
                <a:sym typeface="Cabin"/>
              </a:defRPr>
            </a:lvl3pPr>
            <a:lvl4pPr marR="0" lvl="3" algn="ctr" rtl="0">
              <a:lnSpc>
                <a:spcPct val="100000"/>
              </a:lnSpc>
              <a:spcBef>
                <a:spcPts val="320"/>
              </a:spcBef>
              <a:spcAft>
                <a:spcPts val="0"/>
              </a:spcAft>
              <a:buClr>
                <a:srgbClr val="888888"/>
              </a:buClr>
              <a:buSzPts val="1600"/>
              <a:buFont typeface="Arial"/>
              <a:buNone/>
              <a:defRPr sz="1600" b="0" i="0" u="none" strike="noStrike" cap="none">
                <a:solidFill>
                  <a:srgbClr val="888888"/>
                </a:solidFill>
                <a:latin typeface="Cabin"/>
                <a:ea typeface="Cabin"/>
                <a:cs typeface="Cabin"/>
                <a:sym typeface="Cabin"/>
              </a:defRPr>
            </a:lvl4pPr>
            <a:lvl5pPr marR="0" lvl="4" algn="ctr" rtl="0">
              <a:lnSpc>
                <a:spcPct val="100000"/>
              </a:lnSpc>
              <a:spcBef>
                <a:spcPts val="280"/>
              </a:spcBef>
              <a:spcAft>
                <a:spcPts val="0"/>
              </a:spcAft>
              <a:buClr>
                <a:srgbClr val="888888"/>
              </a:buClr>
              <a:buSzPts val="1400"/>
              <a:buFont typeface="Arial"/>
              <a:buNone/>
              <a:defRPr sz="1400" b="0" i="0" u="none" strike="noStrike" cap="none">
                <a:solidFill>
                  <a:srgbClr val="888888"/>
                </a:solidFill>
                <a:latin typeface="Cabin"/>
                <a:ea typeface="Cabin"/>
                <a:cs typeface="Cabin"/>
                <a:sym typeface="Cabin"/>
              </a:defRPr>
            </a:lvl5pPr>
            <a:lvl6pPr marR="0" lvl="5"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bin"/>
                <a:ea typeface="Cabin"/>
                <a:cs typeface="Cabin"/>
                <a:sym typeface="Cabin"/>
              </a:defRPr>
            </a:lvl6pPr>
            <a:lvl7pPr marR="0" lvl="6"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bin"/>
                <a:ea typeface="Cabin"/>
                <a:cs typeface="Cabin"/>
                <a:sym typeface="Cabin"/>
              </a:defRPr>
            </a:lvl7pPr>
            <a:lvl8pPr marR="0" lvl="7"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bin"/>
                <a:ea typeface="Cabin"/>
                <a:cs typeface="Cabin"/>
                <a:sym typeface="Cabin"/>
              </a:defRPr>
            </a:lvl8pPr>
            <a:lvl9pPr marR="0" lvl="8"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bin"/>
                <a:ea typeface="Cabin"/>
                <a:cs typeface="Cabin"/>
                <a:sym typeface="Cabin"/>
              </a:defRPr>
            </a:lvl9pPr>
          </a:lstStyle>
          <a:p>
            <a:endParaRPr/>
          </a:p>
        </p:txBody>
      </p:sp>
      <p:cxnSp>
        <p:nvCxnSpPr>
          <p:cNvPr id="375" name="Google Shape;375;p68"/>
          <p:cNvCxnSpPr/>
          <p:nvPr/>
        </p:nvCxnSpPr>
        <p:spPr>
          <a:xfrm>
            <a:off x="762000" y="2914650"/>
            <a:ext cx="320100" cy="0"/>
          </a:xfrm>
          <a:prstGeom prst="straightConnector1">
            <a:avLst/>
          </a:prstGeom>
          <a:noFill/>
          <a:ln w="19050" cap="flat" cmpd="sng">
            <a:solidFill>
              <a:schemeClr val="lt1"/>
            </a:solidFill>
            <a:prstDash val="solid"/>
            <a:round/>
            <a:headEnd type="none" w="sm" len="sm"/>
            <a:tailEnd type="none" w="sm" len="sm"/>
          </a:ln>
        </p:spPr>
      </p:cxnSp>
      <p:pic>
        <p:nvPicPr>
          <p:cNvPr id="376" name="Google Shape;376;p68"/>
          <p:cNvPicPr preferRelativeResize="0"/>
          <p:nvPr/>
        </p:nvPicPr>
        <p:blipFill rotWithShape="1">
          <a:blip r:embed="rId3">
            <a:alphaModFix/>
          </a:blip>
          <a:srcRect/>
          <a:stretch/>
        </p:blipFill>
        <p:spPr>
          <a:xfrm>
            <a:off x="6515100" y="440729"/>
            <a:ext cx="1150719" cy="416438"/>
          </a:xfrm>
          <a:prstGeom prst="rect">
            <a:avLst/>
          </a:prstGeom>
          <a:noFill/>
          <a:ln>
            <a:noFill/>
          </a:ln>
        </p:spPr>
      </p:pic>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2_Red/Gray 1 Content">
  <p:cSld name="2_Red/Gray 1 Content">
    <p:bg>
      <p:bgPr>
        <a:solidFill>
          <a:srgbClr val="CFCDC9"/>
        </a:solidFill>
        <a:effectLst/>
      </p:bgPr>
    </p:bg>
    <p:spTree>
      <p:nvGrpSpPr>
        <p:cNvPr id="1" name="Shape 377"/>
        <p:cNvGrpSpPr/>
        <p:nvPr/>
      </p:nvGrpSpPr>
      <p:grpSpPr>
        <a:xfrm>
          <a:off x="0" y="0"/>
          <a:ext cx="0" cy="0"/>
          <a:chOff x="0" y="0"/>
          <a:chExt cx="0" cy="0"/>
        </a:xfrm>
      </p:grpSpPr>
      <p:sp>
        <p:nvSpPr>
          <p:cNvPr id="378" name="Google Shape;378;p69"/>
          <p:cNvSpPr txBox="1">
            <a:spLocks noGrp="1"/>
          </p:cNvSpPr>
          <p:nvPr>
            <p:ph type="dt" idx="10"/>
          </p:nvPr>
        </p:nvSpPr>
        <p:spPr>
          <a:xfrm>
            <a:off x="152400" y="4829155"/>
            <a:ext cx="2133600" cy="1386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600" b="0" i="0" u="none" strike="noStrike" cap="none">
                <a:solidFill>
                  <a:srgbClr val="6C6463"/>
                </a:solidFill>
                <a:latin typeface="Cabin"/>
                <a:ea typeface="Cabin"/>
                <a:cs typeface="Cabin"/>
                <a:sym typeface="Cab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9pPr>
          </a:lstStyle>
          <a:p>
            <a:endParaRPr/>
          </a:p>
        </p:txBody>
      </p:sp>
      <p:sp>
        <p:nvSpPr>
          <p:cNvPr id="379" name="Google Shape;379;p69"/>
          <p:cNvSpPr txBox="1">
            <a:spLocks noGrp="1"/>
          </p:cNvSpPr>
          <p:nvPr>
            <p:ph type="ftr" idx="11"/>
          </p:nvPr>
        </p:nvSpPr>
        <p:spPr>
          <a:xfrm>
            <a:off x="3124200" y="4829155"/>
            <a:ext cx="2895600" cy="1386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600" b="0" i="0" u="none" strike="noStrike" cap="none">
                <a:solidFill>
                  <a:srgbClr val="6C6463"/>
                </a:solidFill>
                <a:latin typeface="Cabin"/>
                <a:ea typeface="Cabin"/>
                <a:cs typeface="Cabin"/>
                <a:sym typeface="Cab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9pPr>
          </a:lstStyle>
          <a:p>
            <a:endParaRPr/>
          </a:p>
        </p:txBody>
      </p:sp>
      <p:sp>
        <p:nvSpPr>
          <p:cNvPr id="380" name="Google Shape;380;p69"/>
          <p:cNvSpPr txBox="1">
            <a:spLocks noGrp="1"/>
          </p:cNvSpPr>
          <p:nvPr>
            <p:ph type="sldNum" idx="12"/>
          </p:nvPr>
        </p:nvSpPr>
        <p:spPr>
          <a:xfrm>
            <a:off x="6858000" y="4829155"/>
            <a:ext cx="2133600" cy="1386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1pPr>
            <a:lvl2pPr marL="0" marR="0" lvl="1"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2pPr>
            <a:lvl3pPr marL="0" marR="0" lvl="2"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3pPr>
            <a:lvl4pPr marL="0" marR="0" lvl="3"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4pPr>
            <a:lvl5pPr marL="0" marR="0" lvl="4"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5pPr>
            <a:lvl6pPr marL="0" marR="0" lvl="5"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6pPr>
            <a:lvl7pPr marL="0" marR="0" lvl="6"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7pPr>
            <a:lvl8pPr marL="0" marR="0" lvl="7"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8pPr>
            <a:lvl9pPr marL="0" marR="0" lvl="8"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9pPr>
          </a:lstStyle>
          <a:p>
            <a:pPr marL="0" lvl="0" indent="0" algn="r" rtl="0">
              <a:spcBef>
                <a:spcPts val="0"/>
              </a:spcBef>
              <a:spcAft>
                <a:spcPts val="0"/>
              </a:spcAft>
              <a:buNone/>
            </a:pPr>
            <a:fld id="{00000000-1234-1234-1234-123412341234}" type="slidenum">
              <a:rPr lang="en"/>
              <a:t>‹#›</a:t>
            </a:fld>
            <a:endParaRPr/>
          </a:p>
        </p:txBody>
      </p:sp>
      <p:sp>
        <p:nvSpPr>
          <p:cNvPr id="381" name="Google Shape;381;p69"/>
          <p:cNvSpPr txBox="1">
            <a:spLocks noGrp="1"/>
          </p:cNvSpPr>
          <p:nvPr>
            <p:ph type="title"/>
          </p:nvPr>
        </p:nvSpPr>
        <p:spPr>
          <a:xfrm>
            <a:off x="686104" y="743063"/>
            <a:ext cx="7772400" cy="3924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BA0C2F"/>
              </a:buClr>
              <a:buSzPts val="1400"/>
              <a:buFont typeface="Source Sans Pro"/>
              <a:buNone/>
              <a:defRPr sz="2800" i="0" u="none" strike="noStrike" cap="none">
                <a:solidFill>
                  <a:srgbClr val="BA0C2F"/>
                </a:solidFill>
                <a:latin typeface="Source Sans Pro"/>
                <a:ea typeface="Source Sans Pro"/>
                <a:cs typeface="Source Sans Pro"/>
                <a:sym typeface="Source Sans Pro"/>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382" name="Google Shape;382;p69"/>
          <p:cNvSpPr txBox="1">
            <a:spLocks noGrp="1"/>
          </p:cNvSpPr>
          <p:nvPr>
            <p:ph type="body" idx="1"/>
          </p:nvPr>
        </p:nvSpPr>
        <p:spPr>
          <a:xfrm>
            <a:off x="685800" y="1286662"/>
            <a:ext cx="7772400" cy="3174900"/>
          </a:xfrm>
          <a:prstGeom prst="rect">
            <a:avLst/>
          </a:prstGeom>
          <a:noFill/>
          <a:ln>
            <a:noFill/>
          </a:ln>
        </p:spPr>
        <p:txBody>
          <a:bodyPr spcFirstLastPara="1" wrap="square" lIns="91425" tIns="45700" rIns="91425" bIns="45700" anchor="t" anchorCtr="0">
            <a:noAutofit/>
          </a:bodyPr>
          <a:lstStyle>
            <a:lvl1pPr marL="457200" marR="0" lvl="0" indent="-355600" algn="l" rtl="0">
              <a:lnSpc>
                <a:spcPct val="100000"/>
              </a:lnSpc>
              <a:spcBef>
                <a:spcPts val="0"/>
              </a:spcBef>
              <a:spcAft>
                <a:spcPts val="0"/>
              </a:spcAft>
              <a:buClr>
                <a:srgbClr val="6C6463"/>
              </a:buClr>
              <a:buSzPts val="2000"/>
              <a:buFont typeface="Source Sans Pro"/>
              <a:buChar char="•"/>
              <a:defRPr sz="2000" i="0" u="none" strike="noStrike" cap="none">
                <a:solidFill>
                  <a:srgbClr val="6C6463"/>
                </a:solidFill>
                <a:latin typeface="Source Sans Pro"/>
                <a:ea typeface="Source Sans Pro"/>
                <a:cs typeface="Source Sans Pro"/>
                <a:sym typeface="Source Sans Pro"/>
              </a:defRPr>
            </a:lvl1pPr>
            <a:lvl2pPr marL="914400" marR="0" lvl="1" indent="-355600" algn="l" rtl="0">
              <a:lnSpc>
                <a:spcPct val="100000"/>
              </a:lnSpc>
              <a:spcBef>
                <a:spcPts val="1200"/>
              </a:spcBef>
              <a:spcAft>
                <a:spcPts val="0"/>
              </a:spcAft>
              <a:buClr>
                <a:srgbClr val="6C6463"/>
              </a:buClr>
              <a:buSzPts val="2000"/>
              <a:buFont typeface="Source Sans Pro"/>
              <a:buChar char="–"/>
              <a:defRPr sz="2000" i="0" u="none" strike="noStrike" cap="none">
                <a:solidFill>
                  <a:srgbClr val="6C6463"/>
                </a:solidFill>
                <a:latin typeface="Source Sans Pro"/>
                <a:ea typeface="Source Sans Pro"/>
                <a:cs typeface="Source Sans Pro"/>
                <a:sym typeface="Source Sans Pro"/>
              </a:defRPr>
            </a:lvl2pPr>
            <a:lvl3pPr marL="1371600" marR="0" lvl="2" indent="-342900" algn="l" rtl="0">
              <a:lnSpc>
                <a:spcPct val="100000"/>
              </a:lnSpc>
              <a:spcBef>
                <a:spcPts val="1200"/>
              </a:spcBef>
              <a:spcAft>
                <a:spcPts val="0"/>
              </a:spcAft>
              <a:buClr>
                <a:srgbClr val="6C6463"/>
              </a:buClr>
              <a:buSzPts val="1800"/>
              <a:buFont typeface="Source Sans Pro"/>
              <a:buChar char="•"/>
              <a:defRPr sz="1800" i="0" u="none" strike="noStrike" cap="none">
                <a:solidFill>
                  <a:srgbClr val="6C6463"/>
                </a:solidFill>
                <a:latin typeface="Source Sans Pro"/>
                <a:ea typeface="Source Sans Pro"/>
                <a:cs typeface="Source Sans Pro"/>
                <a:sym typeface="Source Sans Pro"/>
              </a:defRPr>
            </a:lvl3pPr>
            <a:lvl4pPr marL="1828800" marR="0" lvl="3" indent="-330200" algn="l" rtl="0">
              <a:lnSpc>
                <a:spcPct val="100000"/>
              </a:lnSpc>
              <a:spcBef>
                <a:spcPts val="320"/>
              </a:spcBef>
              <a:spcAft>
                <a:spcPts val="0"/>
              </a:spcAft>
              <a:buClr>
                <a:srgbClr val="6C6463"/>
              </a:buClr>
              <a:buSzPts val="1600"/>
              <a:buFont typeface="Source Sans Pro"/>
              <a:buChar char="–"/>
              <a:defRPr sz="1600" i="0" u="none" strike="noStrike" cap="none">
                <a:solidFill>
                  <a:srgbClr val="6C6463"/>
                </a:solidFill>
                <a:latin typeface="Source Sans Pro"/>
                <a:ea typeface="Source Sans Pro"/>
                <a:cs typeface="Source Sans Pro"/>
                <a:sym typeface="Source Sans Pro"/>
              </a:defRPr>
            </a:lvl4pPr>
            <a:lvl5pPr marL="2286000" marR="0" lvl="4" indent="-317500" algn="l" rtl="0">
              <a:lnSpc>
                <a:spcPct val="100000"/>
              </a:lnSpc>
              <a:spcBef>
                <a:spcPts val="280"/>
              </a:spcBef>
              <a:spcAft>
                <a:spcPts val="0"/>
              </a:spcAft>
              <a:buClr>
                <a:srgbClr val="6C6463"/>
              </a:buClr>
              <a:buSzPts val="1400"/>
              <a:buFont typeface="Source Sans Pro"/>
              <a:buChar char="»"/>
              <a:defRPr sz="1400" i="0" u="none" strike="noStrike" cap="none">
                <a:solidFill>
                  <a:srgbClr val="6C6463"/>
                </a:solidFill>
                <a:latin typeface="Source Sans Pro"/>
                <a:ea typeface="Source Sans Pro"/>
                <a:cs typeface="Source Sans Pro"/>
                <a:sym typeface="Source Sans Pro"/>
              </a:defRPr>
            </a:lvl5pPr>
            <a:lvl6pPr marL="2743200" marR="0" lvl="5" indent="-355600" algn="l" rtl="0">
              <a:lnSpc>
                <a:spcPct val="100000"/>
              </a:lnSpc>
              <a:spcBef>
                <a:spcPts val="400"/>
              </a:spcBef>
              <a:spcAft>
                <a:spcPts val="0"/>
              </a:spcAft>
              <a:buClr>
                <a:schemeClr val="dk1"/>
              </a:buClr>
              <a:buSzPts val="2000"/>
              <a:buFont typeface="Source Sans Pro"/>
              <a:buChar char="•"/>
              <a:defRPr sz="2000" i="0" u="none" strike="noStrike" cap="none">
                <a:solidFill>
                  <a:schemeClr val="dk1"/>
                </a:solidFill>
                <a:latin typeface="Source Sans Pro"/>
                <a:ea typeface="Source Sans Pro"/>
                <a:cs typeface="Source Sans Pro"/>
                <a:sym typeface="Source Sans Pro"/>
              </a:defRPr>
            </a:lvl6pPr>
            <a:lvl7pPr marL="3200400" marR="0" lvl="6" indent="-355600" algn="l" rtl="0">
              <a:lnSpc>
                <a:spcPct val="100000"/>
              </a:lnSpc>
              <a:spcBef>
                <a:spcPts val="400"/>
              </a:spcBef>
              <a:spcAft>
                <a:spcPts val="0"/>
              </a:spcAft>
              <a:buClr>
                <a:schemeClr val="dk1"/>
              </a:buClr>
              <a:buSzPts val="2000"/>
              <a:buFont typeface="Source Sans Pro"/>
              <a:buChar char="•"/>
              <a:defRPr sz="2000" i="0" u="none" strike="noStrike" cap="none">
                <a:solidFill>
                  <a:schemeClr val="dk1"/>
                </a:solidFill>
                <a:latin typeface="Source Sans Pro"/>
                <a:ea typeface="Source Sans Pro"/>
                <a:cs typeface="Source Sans Pro"/>
                <a:sym typeface="Source Sans Pro"/>
              </a:defRPr>
            </a:lvl7pPr>
            <a:lvl8pPr marL="3657600" marR="0" lvl="7" indent="-355600" algn="l" rtl="0">
              <a:lnSpc>
                <a:spcPct val="100000"/>
              </a:lnSpc>
              <a:spcBef>
                <a:spcPts val="400"/>
              </a:spcBef>
              <a:spcAft>
                <a:spcPts val="0"/>
              </a:spcAft>
              <a:buClr>
                <a:schemeClr val="dk1"/>
              </a:buClr>
              <a:buSzPts val="2000"/>
              <a:buFont typeface="Source Sans Pro"/>
              <a:buChar char="•"/>
              <a:defRPr sz="2000" i="0" u="none" strike="noStrike" cap="none">
                <a:solidFill>
                  <a:schemeClr val="dk1"/>
                </a:solidFill>
                <a:latin typeface="Source Sans Pro"/>
                <a:ea typeface="Source Sans Pro"/>
                <a:cs typeface="Source Sans Pro"/>
                <a:sym typeface="Source Sans Pro"/>
              </a:defRPr>
            </a:lvl8pPr>
            <a:lvl9pPr marL="4114800" marR="0" lvl="8" indent="-355600" algn="l" rtl="0">
              <a:lnSpc>
                <a:spcPct val="100000"/>
              </a:lnSpc>
              <a:spcBef>
                <a:spcPts val="400"/>
              </a:spcBef>
              <a:spcAft>
                <a:spcPts val="0"/>
              </a:spcAft>
              <a:buClr>
                <a:schemeClr val="dk1"/>
              </a:buClr>
              <a:buSzPts val="2000"/>
              <a:buFont typeface="Source Sans Pro"/>
              <a:buChar char="•"/>
              <a:defRPr sz="2000" i="0" u="none" strike="noStrike" cap="none">
                <a:solidFill>
                  <a:schemeClr val="dk1"/>
                </a:solidFill>
                <a:latin typeface="Source Sans Pro"/>
                <a:ea typeface="Source Sans Pro"/>
                <a:cs typeface="Source Sans Pro"/>
                <a:sym typeface="Source Sans Pro"/>
              </a:defRPr>
            </a:lvl9pPr>
          </a:lstStyle>
          <a:p>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Blue/White 1 Content">
  <p:cSld name="Blue/White 1 Content">
    <p:bg>
      <p:bgPr>
        <a:solidFill>
          <a:schemeClr val="lt1"/>
        </a:solidFill>
        <a:effectLst/>
      </p:bgPr>
    </p:bg>
    <p:spTree>
      <p:nvGrpSpPr>
        <p:cNvPr id="1" name="Shape 383"/>
        <p:cNvGrpSpPr/>
        <p:nvPr/>
      </p:nvGrpSpPr>
      <p:grpSpPr>
        <a:xfrm>
          <a:off x="0" y="0"/>
          <a:ext cx="0" cy="0"/>
          <a:chOff x="0" y="0"/>
          <a:chExt cx="0" cy="0"/>
        </a:xfrm>
      </p:grpSpPr>
      <p:sp>
        <p:nvSpPr>
          <p:cNvPr id="384" name="Google Shape;384;p70"/>
          <p:cNvSpPr txBox="1">
            <a:spLocks noGrp="1"/>
          </p:cNvSpPr>
          <p:nvPr>
            <p:ph type="body" idx="1"/>
          </p:nvPr>
        </p:nvSpPr>
        <p:spPr>
          <a:xfrm>
            <a:off x="685800" y="1200150"/>
            <a:ext cx="7772400" cy="3429000"/>
          </a:xfrm>
          <a:prstGeom prst="rect">
            <a:avLst/>
          </a:prstGeom>
          <a:noFill/>
          <a:ln>
            <a:noFill/>
          </a:ln>
        </p:spPr>
        <p:txBody>
          <a:bodyPr spcFirstLastPara="1" wrap="square" lIns="91425" tIns="91425" rIns="91425" bIns="91425" anchor="t" anchorCtr="0">
            <a:noAutofit/>
          </a:bodyPr>
          <a:lstStyle>
            <a:lvl1pPr marL="457200" marR="0" lvl="0" indent="-355600" algn="l" rtl="0">
              <a:lnSpc>
                <a:spcPct val="100000"/>
              </a:lnSpc>
              <a:spcBef>
                <a:spcPts val="0"/>
              </a:spcBef>
              <a:spcAft>
                <a:spcPts val="0"/>
              </a:spcAft>
              <a:buClr>
                <a:srgbClr val="6C6463"/>
              </a:buClr>
              <a:buSzPts val="2000"/>
              <a:buFont typeface="Arial"/>
              <a:buChar char="•"/>
              <a:defRPr sz="2000" b="0" i="0" u="none" strike="noStrike" cap="none">
                <a:solidFill>
                  <a:srgbClr val="6C6463"/>
                </a:solidFill>
                <a:latin typeface="Cabin"/>
                <a:ea typeface="Cabin"/>
                <a:cs typeface="Cabin"/>
                <a:sym typeface="Cabin"/>
              </a:defRPr>
            </a:lvl1pPr>
            <a:lvl2pPr marL="914400" marR="0" lvl="1" indent="-355600" algn="l" rtl="0">
              <a:lnSpc>
                <a:spcPct val="100000"/>
              </a:lnSpc>
              <a:spcBef>
                <a:spcPts val="1200"/>
              </a:spcBef>
              <a:spcAft>
                <a:spcPts val="0"/>
              </a:spcAft>
              <a:buClr>
                <a:srgbClr val="6C6463"/>
              </a:buClr>
              <a:buSzPts val="2000"/>
              <a:buFont typeface="Arial"/>
              <a:buChar char="–"/>
              <a:defRPr sz="2000" b="0" i="0" u="none" strike="noStrike" cap="none">
                <a:solidFill>
                  <a:srgbClr val="6C6463"/>
                </a:solidFill>
                <a:latin typeface="Cabin"/>
                <a:ea typeface="Cabin"/>
                <a:cs typeface="Cabin"/>
                <a:sym typeface="Cabin"/>
              </a:defRPr>
            </a:lvl2pPr>
            <a:lvl3pPr marL="1371600" marR="0" lvl="2" indent="-342900" algn="l" rtl="0">
              <a:lnSpc>
                <a:spcPct val="100000"/>
              </a:lnSpc>
              <a:spcBef>
                <a:spcPts val="1200"/>
              </a:spcBef>
              <a:spcAft>
                <a:spcPts val="0"/>
              </a:spcAft>
              <a:buClr>
                <a:srgbClr val="6C6463"/>
              </a:buClr>
              <a:buSzPts val="1800"/>
              <a:buFont typeface="Arial"/>
              <a:buChar char="•"/>
              <a:defRPr sz="1800" b="0" i="0" u="none" strike="noStrike" cap="none">
                <a:solidFill>
                  <a:srgbClr val="6C6463"/>
                </a:solidFill>
                <a:latin typeface="Cabin"/>
                <a:ea typeface="Cabin"/>
                <a:cs typeface="Cabin"/>
                <a:sym typeface="Cabin"/>
              </a:defRPr>
            </a:lvl3pPr>
            <a:lvl4pPr marL="1828800" marR="0" lvl="3" indent="-330200" algn="l" rtl="0">
              <a:lnSpc>
                <a:spcPct val="100000"/>
              </a:lnSpc>
              <a:spcBef>
                <a:spcPts val="32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4pPr>
            <a:lvl5pPr marL="2286000" marR="0" lvl="4" indent="-317500" algn="l" rtl="0">
              <a:lnSpc>
                <a:spcPct val="100000"/>
              </a:lnSpc>
              <a:spcBef>
                <a:spcPts val="280"/>
              </a:spcBef>
              <a:spcAft>
                <a:spcPts val="0"/>
              </a:spcAft>
              <a:buClr>
                <a:srgbClr val="6C6463"/>
              </a:buClr>
              <a:buSzPts val="1400"/>
              <a:buFont typeface="Arial"/>
              <a:buChar char="»"/>
              <a:defRPr sz="1400" b="0" i="0" u="none" strike="noStrike" cap="none">
                <a:solidFill>
                  <a:srgbClr val="6C6463"/>
                </a:solidFill>
                <a:latin typeface="Cabin"/>
                <a:ea typeface="Cabin"/>
                <a:cs typeface="Cabin"/>
                <a:sym typeface="Cabin"/>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9pPr>
          </a:lstStyle>
          <a:p>
            <a:endParaRPr/>
          </a:p>
        </p:txBody>
      </p:sp>
      <p:sp>
        <p:nvSpPr>
          <p:cNvPr id="385" name="Google Shape;385;p70"/>
          <p:cNvSpPr txBox="1">
            <a:spLocks noGrp="1"/>
          </p:cNvSpPr>
          <p:nvPr>
            <p:ph type="dt" idx="10"/>
          </p:nvPr>
        </p:nvSpPr>
        <p:spPr>
          <a:xfrm>
            <a:off x="152400" y="4890700"/>
            <a:ext cx="2133600" cy="1386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000000"/>
              </a:buClr>
              <a:buSzPts val="1400"/>
              <a:buFont typeface="Arial"/>
              <a:buNone/>
              <a:defRPr sz="600" b="0" i="0" u="none" strike="noStrike" cap="none">
                <a:solidFill>
                  <a:srgbClr val="6C6463"/>
                </a:solidFill>
                <a:latin typeface="Cabin"/>
                <a:ea typeface="Cabin"/>
                <a:cs typeface="Cabin"/>
                <a:sym typeface="Cab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9pPr>
          </a:lstStyle>
          <a:p>
            <a:endParaRPr/>
          </a:p>
        </p:txBody>
      </p:sp>
      <p:sp>
        <p:nvSpPr>
          <p:cNvPr id="386" name="Google Shape;386;p70"/>
          <p:cNvSpPr txBox="1">
            <a:spLocks noGrp="1"/>
          </p:cNvSpPr>
          <p:nvPr>
            <p:ph type="ftr" idx="11"/>
          </p:nvPr>
        </p:nvSpPr>
        <p:spPr>
          <a:xfrm>
            <a:off x="3124200" y="4890700"/>
            <a:ext cx="2895600" cy="138600"/>
          </a:xfrm>
          <a:prstGeom prst="rect">
            <a:avLst/>
          </a:prstGeom>
          <a:noFill/>
          <a:ln>
            <a:noFill/>
          </a:ln>
        </p:spPr>
        <p:txBody>
          <a:bodyPr spcFirstLastPara="1" wrap="square" lIns="91425" tIns="91425" rIns="91425" bIns="91425" anchor="ctr" anchorCtr="0">
            <a:noAutofit/>
          </a:bodyPr>
          <a:lstStyle>
            <a:lvl1pPr marR="0" lvl="0" algn="ctr" rtl="0">
              <a:lnSpc>
                <a:spcPct val="100000"/>
              </a:lnSpc>
              <a:spcBef>
                <a:spcPts val="0"/>
              </a:spcBef>
              <a:spcAft>
                <a:spcPts val="0"/>
              </a:spcAft>
              <a:buClr>
                <a:srgbClr val="000000"/>
              </a:buClr>
              <a:buSzPts val="1400"/>
              <a:buFont typeface="Arial"/>
              <a:buNone/>
              <a:defRPr sz="600" b="0" i="0" u="none" strike="noStrike" cap="none">
                <a:solidFill>
                  <a:srgbClr val="6C6463"/>
                </a:solidFill>
                <a:latin typeface="Cabin"/>
                <a:ea typeface="Cabin"/>
                <a:cs typeface="Cabin"/>
                <a:sym typeface="Cab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9pPr>
          </a:lstStyle>
          <a:p>
            <a:endParaRPr/>
          </a:p>
        </p:txBody>
      </p:sp>
      <p:sp>
        <p:nvSpPr>
          <p:cNvPr id="387" name="Google Shape;387;p70"/>
          <p:cNvSpPr txBox="1">
            <a:spLocks noGrp="1"/>
          </p:cNvSpPr>
          <p:nvPr>
            <p:ph type="sldNum" idx="12"/>
          </p:nvPr>
        </p:nvSpPr>
        <p:spPr>
          <a:xfrm>
            <a:off x="6858000" y="4890700"/>
            <a:ext cx="2133600" cy="1386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1pPr>
            <a:lvl2pPr marL="0" marR="0" lvl="1"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2pPr>
            <a:lvl3pPr marL="0" marR="0" lvl="2"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3pPr>
            <a:lvl4pPr marL="0" marR="0" lvl="3"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4pPr>
            <a:lvl5pPr marL="0" marR="0" lvl="4"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5pPr>
            <a:lvl6pPr marL="0" marR="0" lvl="5"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6pPr>
            <a:lvl7pPr marL="0" marR="0" lvl="6"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7pPr>
            <a:lvl8pPr marL="0" marR="0" lvl="7"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8pPr>
            <a:lvl9pPr marL="0" marR="0" lvl="8"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9pPr>
          </a:lstStyle>
          <a:p>
            <a:pPr marL="0" lvl="0" indent="0" algn="r" rtl="0">
              <a:spcBef>
                <a:spcPts val="0"/>
              </a:spcBef>
              <a:spcAft>
                <a:spcPts val="0"/>
              </a:spcAft>
              <a:buNone/>
            </a:pPr>
            <a:fld id="{00000000-1234-1234-1234-123412341234}" type="slidenum">
              <a:rPr lang="en"/>
              <a:t>‹#›</a:t>
            </a:fld>
            <a:endParaRPr/>
          </a:p>
        </p:txBody>
      </p:sp>
      <p:sp>
        <p:nvSpPr>
          <p:cNvPr id="388" name="Google Shape;388;p70"/>
          <p:cNvSpPr txBox="1">
            <a:spLocks noGrp="1"/>
          </p:cNvSpPr>
          <p:nvPr>
            <p:ph type="title"/>
          </p:nvPr>
        </p:nvSpPr>
        <p:spPr>
          <a:xfrm>
            <a:off x="686104" y="342900"/>
            <a:ext cx="7772400" cy="685800"/>
          </a:xfrm>
          <a:prstGeom prst="rect">
            <a:avLst/>
          </a:prstGeom>
          <a:noFill/>
          <a:ln>
            <a:noFill/>
          </a:ln>
        </p:spPr>
        <p:txBody>
          <a:bodyPr spcFirstLastPara="1" wrap="square" lIns="91425" tIns="91425" rIns="91425" bIns="91425" anchor="b" anchorCtr="0">
            <a:noAutofit/>
          </a:bodyPr>
          <a:lstStyle>
            <a:lvl1pPr marR="0" lvl="0" algn="l" rtl="0">
              <a:lnSpc>
                <a:spcPct val="100000"/>
              </a:lnSpc>
              <a:spcBef>
                <a:spcPts val="0"/>
              </a:spcBef>
              <a:spcAft>
                <a:spcPts val="0"/>
              </a:spcAft>
              <a:buClr>
                <a:srgbClr val="0067B9"/>
              </a:buClr>
              <a:buSzPts val="1400"/>
              <a:buFont typeface="Cabin"/>
              <a:buNone/>
              <a:defRPr sz="2800" b="0" i="0" u="none" strike="noStrike" cap="none">
                <a:solidFill>
                  <a:srgbClr val="0067B9"/>
                </a:solidFill>
                <a:latin typeface="Cabin"/>
                <a:ea typeface="Cabin"/>
                <a:cs typeface="Cabin"/>
                <a:sym typeface="Cab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Red/White 2 Content">
  <p:cSld name="Red/White 2 Content">
    <p:bg>
      <p:bgPr>
        <a:solidFill>
          <a:schemeClr val="lt1"/>
        </a:solidFill>
        <a:effectLst/>
      </p:bgPr>
    </p:bg>
    <p:spTree>
      <p:nvGrpSpPr>
        <p:cNvPr id="1" name="Shape 389"/>
        <p:cNvGrpSpPr/>
        <p:nvPr/>
      </p:nvGrpSpPr>
      <p:grpSpPr>
        <a:xfrm>
          <a:off x="0" y="0"/>
          <a:ext cx="0" cy="0"/>
          <a:chOff x="0" y="0"/>
          <a:chExt cx="0" cy="0"/>
        </a:xfrm>
      </p:grpSpPr>
      <p:sp>
        <p:nvSpPr>
          <p:cNvPr id="390" name="Google Shape;390;p71"/>
          <p:cNvSpPr txBox="1">
            <a:spLocks noGrp="1"/>
          </p:cNvSpPr>
          <p:nvPr>
            <p:ph type="body" idx="1"/>
          </p:nvPr>
        </p:nvSpPr>
        <p:spPr>
          <a:xfrm>
            <a:off x="686104" y="1200150"/>
            <a:ext cx="3809700" cy="3429000"/>
          </a:xfrm>
          <a:prstGeom prst="rect">
            <a:avLst/>
          </a:prstGeom>
          <a:noFill/>
          <a:ln>
            <a:noFill/>
          </a:ln>
        </p:spPr>
        <p:txBody>
          <a:bodyPr spcFirstLastPara="1" wrap="square" lIns="91425" tIns="91425" rIns="91425" bIns="91425" anchor="t" anchorCtr="0">
            <a:noAutofit/>
          </a:bodyPr>
          <a:lstStyle>
            <a:lvl1pPr marL="457200" marR="0" lvl="0" indent="-355600" algn="l" rtl="0">
              <a:lnSpc>
                <a:spcPct val="100000"/>
              </a:lnSpc>
              <a:spcBef>
                <a:spcPts val="0"/>
              </a:spcBef>
              <a:spcAft>
                <a:spcPts val="0"/>
              </a:spcAft>
              <a:buClr>
                <a:srgbClr val="6C6463"/>
              </a:buClr>
              <a:buSzPts val="2000"/>
              <a:buFont typeface="Arial"/>
              <a:buChar char="•"/>
              <a:defRPr sz="2000" b="0" i="0" u="none" strike="noStrike" cap="none">
                <a:solidFill>
                  <a:srgbClr val="6C6463"/>
                </a:solidFill>
                <a:latin typeface="Cabin"/>
                <a:ea typeface="Cabin"/>
                <a:cs typeface="Cabin"/>
                <a:sym typeface="Cabin"/>
              </a:defRPr>
            </a:lvl1pPr>
            <a:lvl2pPr marL="914400" marR="0" lvl="1" indent="-342900" algn="l" rtl="0">
              <a:lnSpc>
                <a:spcPct val="100000"/>
              </a:lnSpc>
              <a:spcBef>
                <a:spcPts val="1200"/>
              </a:spcBef>
              <a:spcAft>
                <a:spcPts val="0"/>
              </a:spcAft>
              <a:buClr>
                <a:srgbClr val="6C6463"/>
              </a:buClr>
              <a:buSzPts val="1800"/>
              <a:buFont typeface="Arial"/>
              <a:buChar char="–"/>
              <a:defRPr sz="1800" b="0" i="0" u="none" strike="noStrike" cap="none">
                <a:solidFill>
                  <a:srgbClr val="6C6463"/>
                </a:solidFill>
                <a:latin typeface="Cabin"/>
                <a:ea typeface="Cabin"/>
                <a:cs typeface="Cabin"/>
                <a:sym typeface="Cabin"/>
              </a:defRPr>
            </a:lvl2pPr>
            <a:lvl3pPr marL="1371600" marR="0" lvl="2" indent="-330200" algn="l" rtl="0">
              <a:lnSpc>
                <a:spcPct val="100000"/>
              </a:lnSpc>
              <a:spcBef>
                <a:spcPts val="120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3pPr>
            <a:lvl4pPr marL="1828800" marR="0" lvl="3" indent="-317500" algn="l" rtl="0">
              <a:lnSpc>
                <a:spcPct val="100000"/>
              </a:lnSpc>
              <a:spcBef>
                <a:spcPts val="280"/>
              </a:spcBef>
              <a:spcAft>
                <a:spcPts val="0"/>
              </a:spcAft>
              <a:buClr>
                <a:srgbClr val="6C6463"/>
              </a:buClr>
              <a:buSzPts val="1400"/>
              <a:buFont typeface="Arial"/>
              <a:buChar char="–"/>
              <a:defRPr sz="1400" b="0" i="0" u="none" strike="noStrike" cap="none">
                <a:solidFill>
                  <a:srgbClr val="6C6463"/>
                </a:solidFill>
                <a:latin typeface="Cabin"/>
                <a:ea typeface="Cabin"/>
                <a:cs typeface="Cabin"/>
                <a:sym typeface="Cabin"/>
              </a:defRPr>
            </a:lvl4pPr>
            <a:lvl5pPr marL="2286000" marR="0" lvl="4" indent="-330200" algn="l" rtl="0">
              <a:lnSpc>
                <a:spcPct val="100000"/>
              </a:lnSpc>
              <a:spcBef>
                <a:spcPts val="32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5pPr>
            <a:lvl6pPr marL="2743200" marR="0" lvl="5"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6pPr>
            <a:lvl7pPr marL="3200400" marR="0" lvl="6"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7pPr>
            <a:lvl8pPr marL="3657600" marR="0" lvl="7"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8pPr>
            <a:lvl9pPr marL="4114800" marR="0" lvl="8"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9pPr>
          </a:lstStyle>
          <a:p>
            <a:endParaRPr/>
          </a:p>
        </p:txBody>
      </p:sp>
      <p:sp>
        <p:nvSpPr>
          <p:cNvPr id="391" name="Google Shape;391;p71"/>
          <p:cNvSpPr txBox="1">
            <a:spLocks noGrp="1"/>
          </p:cNvSpPr>
          <p:nvPr>
            <p:ph type="body" idx="2"/>
          </p:nvPr>
        </p:nvSpPr>
        <p:spPr>
          <a:xfrm>
            <a:off x="4648200" y="1200150"/>
            <a:ext cx="3810300" cy="3429000"/>
          </a:xfrm>
          <a:prstGeom prst="rect">
            <a:avLst/>
          </a:prstGeom>
          <a:noFill/>
          <a:ln>
            <a:noFill/>
          </a:ln>
        </p:spPr>
        <p:txBody>
          <a:bodyPr spcFirstLastPara="1" wrap="square" lIns="91425" tIns="91425" rIns="91425" bIns="91425" anchor="t" anchorCtr="0">
            <a:noAutofit/>
          </a:bodyPr>
          <a:lstStyle>
            <a:lvl1pPr marL="457200" marR="0" lvl="0" indent="-355600" algn="l" rtl="0">
              <a:lnSpc>
                <a:spcPct val="100000"/>
              </a:lnSpc>
              <a:spcBef>
                <a:spcPts val="0"/>
              </a:spcBef>
              <a:spcAft>
                <a:spcPts val="0"/>
              </a:spcAft>
              <a:buClr>
                <a:srgbClr val="6C6463"/>
              </a:buClr>
              <a:buSzPts val="2000"/>
              <a:buFont typeface="Arial"/>
              <a:buChar char="•"/>
              <a:defRPr sz="2000" b="0" i="0" u="none" strike="noStrike" cap="none">
                <a:solidFill>
                  <a:srgbClr val="6C6463"/>
                </a:solidFill>
                <a:latin typeface="Cabin"/>
                <a:ea typeface="Cabin"/>
                <a:cs typeface="Cabin"/>
                <a:sym typeface="Cabin"/>
              </a:defRPr>
            </a:lvl1pPr>
            <a:lvl2pPr marL="914400" marR="0" lvl="1" indent="-342900" algn="l" rtl="0">
              <a:lnSpc>
                <a:spcPct val="100000"/>
              </a:lnSpc>
              <a:spcBef>
                <a:spcPts val="1200"/>
              </a:spcBef>
              <a:spcAft>
                <a:spcPts val="0"/>
              </a:spcAft>
              <a:buClr>
                <a:srgbClr val="6C6463"/>
              </a:buClr>
              <a:buSzPts val="1800"/>
              <a:buFont typeface="Arial"/>
              <a:buChar char="–"/>
              <a:defRPr sz="1800" b="0" i="0" u="none" strike="noStrike" cap="none">
                <a:solidFill>
                  <a:srgbClr val="6C6463"/>
                </a:solidFill>
                <a:latin typeface="Cabin"/>
                <a:ea typeface="Cabin"/>
                <a:cs typeface="Cabin"/>
                <a:sym typeface="Cabin"/>
              </a:defRPr>
            </a:lvl2pPr>
            <a:lvl3pPr marL="1371600" marR="0" lvl="2" indent="-330200" algn="l" rtl="0">
              <a:lnSpc>
                <a:spcPct val="100000"/>
              </a:lnSpc>
              <a:spcBef>
                <a:spcPts val="120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3pPr>
            <a:lvl4pPr marL="1828800" marR="0" lvl="3" indent="-317500" algn="l" rtl="0">
              <a:lnSpc>
                <a:spcPct val="100000"/>
              </a:lnSpc>
              <a:spcBef>
                <a:spcPts val="280"/>
              </a:spcBef>
              <a:spcAft>
                <a:spcPts val="0"/>
              </a:spcAft>
              <a:buClr>
                <a:srgbClr val="6C6463"/>
              </a:buClr>
              <a:buSzPts val="1400"/>
              <a:buFont typeface="Arial"/>
              <a:buChar char="–"/>
              <a:defRPr sz="1400" b="0" i="0" u="none" strike="noStrike" cap="none">
                <a:solidFill>
                  <a:srgbClr val="6C6463"/>
                </a:solidFill>
                <a:latin typeface="Cabin"/>
                <a:ea typeface="Cabin"/>
                <a:cs typeface="Cabin"/>
                <a:sym typeface="Cabin"/>
              </a:defRPr>
            </a:lvl4pPr>
            <a:lvl5pPr marL="2286000" marR="0" lvl="4" indent="-330200" algn="l" rtl="0">
              <a:lnSpc>
                <a:spcPct val="100000"/>
              </a:lnSpc>
              <a:spcBef>
                <a:spcPts val="32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5pPr>
            <a:lvl6pPr marL="2743200" marR="0" lvl="5"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6pPr>
            <a:lvl7pPr marL="3200400" marR="0" lvl="6"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7pPr>
            <a:lvl8pPr marL="3657600" marR="0" lvl="7"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8pPr>
            <a:lvl9pPr marL="4114800" marR="0" lvl="8"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9pPr>
          </a:lstStyle>
          <a:p>
            <a:endParaRPr/>
          </a:p>
        </p:txBody>
      </p:sp>
      <p:sp>
        <p:nvSpPr>
          <p:cNvPr id="392" name="Google Shape;392;p71"/>
          <p:cNvSpPr txBox="1">
            <a:spLocks noGrp="1"/>
          </p:cNvSpPr>
          <p:nvPr>
            <p:ph type="dt" idx="10"/>
          </p:nvPr>
        </p:nvSpPr>
        <p:spPr>
          <a:xfrm>
            <a:off x="152400" y="4904418"/>
            <a:ext cx="2133600" cy="1248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000000"/>
              </a:buClr>
              <a:buSzPts val="1400"/>
              <a:buFont typeface="Arial"/>
              <a:buNone/>
              <a:defRPr sz="600" b="0" i="0" u="none" strike="noStrike" cap="none">
                <a:solidFill>
                  <a:srgbClr val="6C6463"/>
                </a:solidFill>
                <a:latin typeface="Cabin"/>
                <a:ea typeface="Cabin"/>
                <a:cs typeface="Cabin"/>
                <a:sym typeface="Cab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9pPr>
          </a:lstStyle>
          <a:p>
            <a:endParaRPr/>
          </a:p>
        </p:txBody>
      </p:sp>
      <p:sp>
        <p:nvSpPr>
          <p:cNvPr id="393" name="Google Shape;393;p71"/>
          <p:cNvSpPr txBox="1">
            <a:spLocks noGrp="1"/>
          </p:cNvSpPr>
          <p:nvPr>
            <p:ph type="ftr" idx="11"/>
          </p:nvPr>
        </p:nvSpPr>
        <p:spPr>
          <a:xfrm>
            <a:off x="3124200" y="4904418"/>
            <a:ext cx="2895600" cy="124800"/>
          </a:xfrm>
          <a:prstGeom prst="rect">
            <a:avLst/>
          </a:prstGeom>
          <a:noFill/>
          <a:ln>
            <a:noFill/>
          </a:ln>
        </p:spPr>
        <p:txBody>
          <a:bodyPr spcFirstLastPara="1" wrap="square" lIns="91425" tIns="91425" rIns="91425" bIns="91425" anchor="ctr" anchorCtr="0">
            <a:noAutofit/>
          </a:bodyPr>
          <a:lstStyle>
            <a:lvl1pPr marR="0" lvl="0" algn="ctr" rtl="0">
              <a:lnSpc>
                <a:spcPct val="100000"/>
              </a:lnSpc>
              <a:spcBef>
                <a:spcPts val="0"/>
              </a:spcBef>
              <a:spcAft>
                <a:spcPts val="0"/>
              </a:spcAft>
              <a:buClr>
                <a:srgbClr val="000000"/>
              </a:buClr>
              <a:buSzPts val="1400"/>
              <a:buFont typeface="Arial"/>
              <a:buNone/>
              <a:defRPr sz="600" b="0" i="0" u="none" strike="noStrike" cap="none">
                <a:solidFill>
                  <a:srgbClr val="6C6463"/>
                </a:solidFill>
                <a:latin typeface="Cabin"/>
                <a:ea typeface="Cabin"/>
                <a:cs typeface="Cabin"/>
                <a:sym typeface="Cab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9pPr>
          </a:lstStyle>
          <a:p>
            <a:endParaRPr/>
          </a:p>
        </p:txBody>
      </p:sp>
      <p:sp>
        <p:nvSpPr>
          <p:cNvPr id="394" name="Google Shape;394;p71"/>
          <p:cNvSpPr txBox="1">
            <a:spLocks noGrp="1"/>
          </p:cNvSpPr>
          <p:nvPr>
            <p:ph type="sldNum" idx="12"/>
          </p:nvPr>
        </p:nvSpPr>
        <p:spPr>
          <a:xfrm>
            <a:off x="6858000" y="4904418"/>
            <a:ext cx="2133600" cy="1248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1pPr>
            <a:lvl2pPr marL="0" marR="0" lvl="1"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2pPr>
            <a:lvl3pPr marL="0" marR="0" lvl="2"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3pPr>
            <a:lvl4pPr marL="0" marR="0" lvl="3"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4pPr>
            <a:lvl5pPr marL="0" marR="0" lvl="4"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5pPr>
            <a:lvl6pPr marL="0" marR="0" lvl="5"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6pPr>
            <a:lvl7pPr marL="0" marR="0" lvl="6"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7pPr>
            <a:lvl8pPr marL="0" marR="0" lvl="7"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8pPr>
            <a:lvl9pPr marL="0" marR="0" lvl="8"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9pPr>
          </a:lstStyle>
          <a:p>
            <a:pPr marL="0" lvl="0" indent="0" algn="r" rtl="0">
              <a:spcBef>
                <a:spcPts val="0"/>
              </a:spcBef>
              <a:spcAft>
                <a:spcPts val="0"/>
              </a:spcAft>
              <a:buNone/>
            </a:pPr>
            <a:fld id="{00000000-1234-1234-1234-123412341234}" type="slidenum">
              <a:rPr lang="en"/>
              <a:t>‹#›</a:t>
            </a:fld>
            <a:endParaRPr/>
          </a:p>
        </p:txBody>
      </p:sp>
      <p:sp>
        <p:nvSpPr>
          <p:cNvPr id="395" name="Google Shape;395;p71"/>
          <p:cNvSpPr txBox="1">
            <a:spLocks noGrp="1"/>
          </p:cNvSpPr>
          <p:nvPr>
            <p:ph type="title"/>
          </p:nvPr>
        </p:nvSpPr>
        <p:spPr>
          <a:xfrm>
            <a:off x="686104" y="342900"/>
            <a:ext cx="7772400" cy="685800"/>
          </a:xfrm>
          <a:prstGeom prst="rect">
            <a:avLst/>
          </a:prstGeom>
          <a:noFill/>
          <a:ln>
            <a:noFill/>
          </a:ln>
        </p:spPr>
        <p:txBody>
          <a:bodyPr spcFirstLastPara="1" wrap="square" lIns="91425" tIns="91425" rIns="91425" bIns="91425" anchor="b" anchorCtr="0">
            <a:noAutofit/>
          </a:bodyPr>
          <a:lstStyle>
            <a:lvl1pPr marR="0" lvl="0" algn="l" rtl="0">
              <a:lnSpc>
                <a:spcPct val="100000"/>
              </a:lnSpc>
              <a:spcBef>
                <a:spcPts val="0"/>
              </a:spcBef>
              <a:spcAft>
                <a:spcPts val="0"/>
              </a:spcAft>
              <a:buClr>
                <a:srgbClr val="BA0C2F"/>
              </a:buClr>
              <a:buSzPts val="1400"/>
              <a:buFont typeface="Cabin"/>
              <a:buNone/>
              <a:defRPr sz="2800" b="0" i="0" u="none" strike="noStrike" cap="none">
                <a:solidFill>
                  <a:srgbClr val="BA0C2F"/>
                </a:solidFill>
                <a:latin typeface="Cabin"/>
                <a:ea typeface="Cabin"/>
                <a:cs typeface="Cabin"/>
                <a:sym typeface="Cab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Red/White 1 Content">
  <p:cSld name="Red/White 1 Content">
    <p:bg>
      <p:bgPr>
        <a:solidFill>
          <a:schemeClr val="lt1"/>
        </a:solidFill>
        <a:effectLst/>
      </p:bgPr>
    </p:bg>
    <p:spTree>
      <p:nvGrpSpPr>
        <p:cNvPr id="1" name="Shape 396"/>
        <p:cNvGrpSpPr/>
        <p:nvPr/>
      </p:nvGrpSpPr>
      <p:grpSpPr>
        <a:xfrm>
          <a:off x="0" y="0"/>
          <a:ext cx="0" cy="0"/>
          <a:chOff x="0" y="0"/>
          <a:chExt cx="0" cy="0"/>
        </a:xfrm>
      </p:grpSpPr>
      <p:sp>
        <p:nvSpPr>
          <p:cNvPr id="397" name="Google Shape;397;p72"/>
          <p:cNvSpPr txBox="1">
            <a:spLocks noGrp="1"/>
          </p:cNvSpPr>
          <p:nvPr>
            <p:ph type="body" idx="1"/>
          </p:nvPr>
        </p:nvSpPr>
        <p:spPr>
          <a:xfrm>
            <a:off x="685800" y="1200150"/>
            <a:ext cx="7772400" cy="3429000"/>
          </a:xfrm>
          <a:prstGeom prst="rect">
            <a:avLst/>
          </a:prstGeom>
          <a:noFill/>
          <a:ln>
            <a:noFill/>
          </a:ln>
        </p:spPr>
        <p:txBody>
          <a:bodyPr spcFirstLastPara="1" wrap="square" lIns="91425" tIns="91425" rIns="91425" bIns="91425" anchor="t" anchorCtr="0">
            <a:noAutofit/>
          </a:bodyPr>
          <a:lstStyle>
            <a:lvl1pPr marL="457200" marR="0" lvl="0" indent="-355600" algn="l" rtl="0">
              <a:lnSpc>
                <a:spcPct val="100000"/>
              </a:lnSpc>
              <a:spcBef>
                <a:spcPts val="0"/>
              </a:spcBef>
              <a:spcAft>
                <a:spcPts val="0"/>
              </a:spcAft>
              <a:buClr>
                <a:srgbClr val="6C6463"/>
              </a:buClr>
              <a:buSzPts val="2000"/>
              <a:buFont typeface="Arial"/>
              <a:buChar char="•"/>
              <a:defRPr sz="2000" b="0" i="0" u="none" strike="noStrike" cap="none">
                <a:solidFill>
                  <a:srgbClr val="6C6463"/>
                </a:solidFill>
                <a:latin typeface="Cabin"/>
                <a:ea typeface="Cabin"/>
                <a:cs typeface="Cabin"/>
                <a:sym typeface="Cabin"/>
              </a:defRPr>
            </a:lvl1pPr>
            <a:lvl2pPr marL="914400" marR="0" lvl="1" indent="-355600" algn="l" rtl="0">
              <a:lnSpc>
                <a:spcPct val="100000"/>
              </a:lnSpc>
              <a:spcBef>
                <a:spcPts val="1200"/>
              </a:spcBef>
              <a:spcAft>
                <a:spcPts val="0"/>
              </a:spcAft>
              <a:buClr>
                <a:srgbClr val="6C6463"/>
              </a:buClr>
              <a:buSzPts val="2000"/>
              <a:buFont typeface="Arial"/>
              <a:buChar char="–"/>
              <a:defRPr sz="2000" b="0" i="0" u="none" strike="noStrike" cap="none">
                <a:solidFill>
                  <a:srgbClr val="6C6463"/>
                </a:solidFill>
                <a:latin typeface="Cabin"/>
                <a:ea typeface="Cabin"/>
                <a:cs typeface="Cabin"/>
                <a:sym typeface="Cabin"/>
              </a:defRPr>
            </a:lvl2pPr>
            <a:lvl3pPr marL="1371600" marR="0" lvl="2" indent="-342900" algn="l" rtl="0">
              <a:lnSpc>
                <a:spcPct val="100000"/>
              </a:lnSpc>
              <a:spcBef>
                <a:spcPts val="1200"/>
              </a:spcBef>
              <a:spcAft>
                <a:spcPts val="0"/>
              </a:spcAft>
              <a:buClr>
                <a:srgbClr val="6C6463"/>
              </a:buClr>
              <a:buSzPts val="1800"/>
              <a:buFont typeface="Arial"/>
              <a:buChar char="•"/>
              <a:defRPr sz="1800" b="0" i="0" u="none" strike="noStrike" cap="none">
                <a:solidFill>
                  <a:srgbClr val="6C6463"/>
                </a:solidFill>
                <a:latin typeface="Cabin"/>
                <a:ea typeface="Cabin"/>
                <a:cs typeface="Cabin"/>
                <a:sym typeface="Cabin"/>
              </a:defRPr>
            </a:lvl3pPr>
            <a:lvl4pPr marL="1828800" marR="0" lvl="3" indent="-330200" algn="l" rtl="0">
              <a:lnSpc>
                <a:spcPct val="100000"/>
              </a:lnSpc>
              <a:spcBef>
                <a:spcPts val="32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4pPr>
            <a:lvl5pPr marL="2286000" marR="0" lvl="4" indent="-317500" algn="l" rtl="0">
              <a:lnSpc>
                <a:spcPct val="100000"/>
              </a:lnSpc>
              <a:spcBef>
                <a:spcPts val="280"/>
              </a:spcBef>
              <a:spcAft>
                <a:spcPts val="0"/>
              </a:spcAft>
              <a:buClr>
                <a:srgbClr val="6C6463"/>
              </a:buClr>
              <a:buSzPts val="1400"/>
              <a:buFont typeface="Arial"/>
              <a:buChar char="»"/>
              <a:defRPr sz="1400" b="0" i="0" u="none" strike="noStrike" cap="none">
                <a:solidFill>
                  <a:srgbClr val="6C6463"/>
                </a:solidFill>
                <a:latin typeface="Cabin"/>
                <a:ea typeface="Cabin"/>
                <a:cs typeface="Cabin"/>
                <a:sym typeface="Cabin"/>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9pPr>
          </a:lstStyle>
          <a:p>
            <a:endParaRPr/>
          </a:p>
        </p:txBody>
      </p:sp>
      <p:sp>
        <p:nvSpPr>
          <p:cNvPr id="398" name="Google Shape;398;p72"/>
          <p:cNvSpPr txBox="1">
            <a:spLocks noGrp="1"/>
          </p:cNvSpPr>
          <p:nvPr>
            <p:ph type="dt" idx="10"/>
          </p:nvPr>
        </p:nvSpPr>
        <p:spPr>
          <a:xfrm>
            <a:off x="152400" y="4890700"/>
            <a:ext cx="2133600" cy="1386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000000"/>
              </a:buClr>
              <a:buSzPts val="1400"/>
              <a:buFont typeface="Arial"/>
              <a:buNone/>
              <a:defRPr sz="600" b="0" i="0" u="none" strike="noStrike" cap="none">
                <a:solidFill>
                  <a:srgbClr val="6C6463"/>
                </a:solidFill>
                <a:latin typeface="Cabin"/>
                <a:ea typeface="Cabin"/>
                <a:cs typeface="Cabin"/>
                <a:sym typeface="Cab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9pPr>
          </a:lstStyle>
          <a:p>
            <a:endParaRPr/>
          </a:p>
        </p:txBody>
      </p:sp>
      <p:sp>
        <p:nvSpPr>
          <p:cNvPr id="399" name="Google Shape;399;p72"/>
          <p:cNvSpPr txBox="1">
            <a:spLocks noGrp="1"/>
          </p:cNvSpPr>
          <p:nvPr>
            <p:ph type="ftr" idx="11"/>
          </p:nvPr>
        </p:nvSpPr>
        <p:spPr>
          <a:xfrm>
            <a:off x="3124200" y="4890700"/>
            <a:ext cx="2895600" cy="138600"/>
          </a:xfrm>
          <a:prstGeom prst="rect">
            <a:avLst/>
          </a:prstGeom>
          <a:noFill/>
          <a:ln>
            <a:noFill/>
          </a:ln>
        </p:spPr>
        <p:txBody>
          <a:bodyPr spcFirstLastPara="1" wrap="square" lIns="91425" tIns="91425" rIns="91425" bIns="91425" anchor="ctr" anchorCtr="0">
            <a:noAutofit/>
          </a:bodyPr>
          <a:lstStyle>
            <a:lvl1pPr marR="0" lvl="0" algn="ctr" rtl="0">
              <a:lnSpc>
                <a:spcPct val="100000"/>
              </a:lnSpc>
              <a:spcBef>
                <a:spcPts val="0"/>
              </a:spcBef>
              <a:spcAft>
                <a:spcPts val="0"/>
              </a:spcAft>
              <a:buClr>
                <a:srgbClr val="000000"/>
              </a:buClr>
              <a:buSzPts val="1400"/>
              <a:buFont typeface="Arial"/>
              <a:buNone/>
              <a:defRPr sz="600" b="0" i="0" u="none" strike="noStrike" cap="none">
                <a:solidFill>
                  <a:srgbClr val="6C6463"/>
                </a:solidFill>
                <a:latin typeface="Cabin"/>
                <a:ea typeface="Cabin"/>
                <a:cs typeface="Cabin"/>
                <a:sym typeface="Cab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9pPr>
          </a:lstStyle>
          <a:p>
            <a:endParaRPr/>
          </a:p>
        </p:txBody>
      </p:sp>
      <p:sp>
        <p:nvSpPr>
          <p:cNvPr id="400" name="Google Shape;400;p72"/>
          <p:cNvSpPr txBox="1">
            <a:spLocks noGrp="1"/>
          </p:cNvSpPr>
          <p:nvPr>
            <p:ph type="sldNum" idx="12"/>
          </p:nvPr>
        </p:nvSpPr>
        <p:spPr>
          <a:xfrm>
            <a:off x="6858000" y="4890700"/>
            <a:ext cx="2133600" cy="1386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1pPr>
            <a:lvl2pPr marL="0" marR="0" lvl="1"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2pPr>
            <a:lvl3pPr marL="0" marR="0" lvl="2"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3pPr>
            <a:lvl4pPr marL="0" marR="0" lvl="3"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4pPr>
            <a:lvl5pPr marL="0" marR="0" lvl="4"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5pPr>
            <a:lvl6pPr marL="0" marR="0" lvl="5"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6pPr>
            <a:lvl7pPr marL="0" marR="0" lvl="6"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7pPr>
            <a:lvl8pPr marL="0" marR="0" lvl="7"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8pPr>
            <a:lvl9pPr marL="0" marR="0" lvl="8"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9pPr>
          </a:lstStyle>
          <a:p>
            <a:pPr marL="0" lvl="0" indent="0" algn="r" rtl="0">
              <a:spcBef>
                <a:spcPts val="0"/>
              </a:spcBef>
              <a:spcAft>
                <a:spcPts val="0"/>
              </a:spcAft>
              <a:buNone/>
            </a:pPr>
            <a:fld id="{00000000-1234-1234-1234-123412341234}" type="slidenum">
              <a:rPr lang="en"/>
              <a:t>‹#›</a:t>
            </a:fld>
            <a:endParaRPr/>
          </a:p>
        </p:txBody>
      </p:sp>
      <p:sp>
        <p:nvSpPr>
          <p:cNvPr id="401" name="Google Shape;401;p72"/>
          <p:cNvSpPr txBox="1">
            <a:spLocks noGrp="1"/>
          </p:cNvSpPr>
          <p:nvPr>
            <p:ph type="title"/>
          </p:nvPr>
        </p:nvSpPr>
        <p:spPr>
          <a:xfrm>
            <a:off x="686104" y="342900"/>
            <a:ext cx="7772400" cy="685800"/>
          </a:xfrm>
          <a:prstGeom prst="rect">
            <a:avLst/>
          </a:prstGeom>
          <a:noFill/>
          <a:ln>
            <a:noFill/>
          </a:ln>
        </p:spPr>
        <p:txBody>
          <a:bodyPr spcFirstLastPara="1" wrap="square" lIns="91425" tIns="91425" rIns="91425" bIns="91425" anchor="b" anchorCtr="0">
            <a:noAutofit/>
          </a:bodyPr>
          <a:lstStyle>
            <a:lvl1pPr marR="0" lvl="0" algn="l" rtl="0">
              <a:lnSpc>
                <a:spcPct val="100000"/>
              </a:lnSpc>
              <a:spcBef>
                <a:spcPts val="0"/>
              </a:spcBef>
              <a:spcAft>
                <a:spcPts val="0"/>
              </a:spcAft>
              <a:buClr>
                <a:srgbClr val="BA0C2F"/>
              </a:buClr>
              <a:buSzPts val="1400"/>
              <a:buFont typeface="Cabin"/>
              <a:buNone/>
              <a:defRPr sz="2800" b="0" i="0" u="none" strike="noStrike" cap="none">
                <a:solidFill>
                  <a:srgbClr val="BA0C2F"/>
                </a:solidFill>
                <a:latin typeface="Cabin"/>
                <a:ea typeface="Cabin"/>
                <a:cs typeface="Cabin"/>
                <a:sym typeface="Cab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Cover - Full Photo">
  <p:cSld name="Cover - Full Photo">
    <p:bg>
      <p:bgPr>
        <a:solidFill>
          <a:schemeClr val="dk1"/>
        </a:solidFill>
        <a:effectLst/>
      </p:bgPr>
    </p:bg>
    <p:spTree>
      <p:nvGrpSpPr>
        <p:cNvPr id="1" name="Shape 402"/>
        <p:cNvGrpSpPr/>
        <p:nvPr/>
      </p:nvGrpSpPr>
      <p:grpSpPr>
        <a:xfrm>
          <a:off x="0" y="0"/>
          <a:ext cx="0" cy="0"/>
          <a:chOff x="0" y="0"/>
          <a:chExt cx="0" cy="0"/>
        </a:xfrm>
      </p:grpSpPr>
      <p:pic>
        <p:nvPicPr>
          <p:cNvPr id="403" name="Google Shape;403;p73"/>
          <p:cNvPicPr preferRelativeResize="0"/>
          <p:nvPr/>
        </p:nvPicPr>
        <p:blipFill rotWithShape="1">
          <a:blip r:embed="rId2">
            <a:alphaModFix/>
          </a:blip>
          <a:srcRect l="2238" b="2238"/>
          <a:stretch/>
        </p:blipFill>
        <p:spPr>
          <a:xfrm>
            <a:off x="152400" y="114300"/>
            <a:ext cx="4972048" cy="3687371"/>
          </a:xfrm>
          <a:prstGeom prst="rect">
            <a:avLst/>
          </a:prstGeom>
          <a:solidFill>
            <a:srgbClr val="CFCDC9"/>
          </a:solidFill>
          <a:ln>
            <a:noFill/>
          </a:ln>
        </p:spPr>
      </p:pic>
      <p:sp>
        <p:nvSpPr>
          <p:cNvPr id="404" name="Google Shape;404;p73"/>
          <p:cNvSpPr txBox="1">
            <a:spLocks noGrp="1"/>
          </p:cNvSpPr>
          <p:nvPr>
            <p:ph type="dt" idx="10"/>
          </p:nvPr>
        </p:nvSpPr>
        <p:spPr>
          <a:xfrm>
            <a:off x="152400" y="4890700"/>
            <a:ext cx="2133600" cy="1386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000000"/>
              </a:buClr>
              <a:buSzPts val="1400"/>
              <a:buFont typeface="Arial"/>
              <a:buNone/>
              <a:defRPr sz="600" b="0" i="0" u="none" strike="noStrike" cap="none">
                <a:solidFill>
                  <a:srgbClr val="FFFFFF"/>
                </a:solidFill>
                <a:latin typeface="Cabin"/>
                <a:ea typeface="Cabin"/>
                <a:cs typeface="Cabin"/>
                <a:sym typeface="Cab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9pPr>
          </a:lstStyle>
          <a:p>
            <a:endParaRPr/>
          </a:p>
        </p:txBody>
      </p:sp>
      <p:sp>
        <p:nvSpPr>
          <p:cNvPr id="405" name="Google Shape;405;p73"/>
          <p:cNvSpPr txBox="1">
            <a:spLocks noGrp="1"/>
          </p:cNvSpPr>
          <p:nvPr>
            <p:ph type="ftr" idx="11"/>
          </p:nvPr>
        </p:nvSpPr>
        <p:spPr>
          <a:xfrm>
            <a:off x="3124200" y="4890700"/>
            <a:ext cx="2895600" cy="138600"/>
          </a:xfrm>
          <a:prstGeom prst="rect">
            <a:avLst/>
          </a:prstGeom>
          <a:noFill/>
          <a:ln>
            <a:noFill/>
          </a:ln>
        </p:spPr>
        <p:txBody>
          <a:bodyPr spcFirstLastPara="1" wrap="square" lIns="91425" tIns="91425" rIns="91425" bIns="91425" anchor="ctr" anchorCtr="0">
            <a:noAutofit/>
          </a:bodyPr>
          <a:lstStyle>
            <a:lvl1pPr marR="0" lvl="0" algn="ctr" rtl="0">
              <a:lnSpc>
                <a:spcPct val="100000"/>
              </a:lnSpc>
              <a:spcBef>
                <a:spcPts val="0"/>
              </a:spcBef>
              <a:spcAft>
                <a:spcPts val="0"/>
              </a:spcAft>
              <a:buClr>
                <a:srgbClr val="000000"/>
              </a:buClr>
              <a:buSzPts val="1400"/>
              <a:buFont typeface="Arial"/>
              <a:buNone/>
              <a:defRPr sz="600" b="0" i="0" u="none" strike="noStrike" cap="none">
                <a:solidFill>
                  <a:srgbClr val="FFFFFF"/>
                </a:solidFill>
                <a:latin typeface="Cabin"/>
                <a:ea typeface="Cabin"/>
                <a:cs typeface="Cabin"/>
                <a:sym typeface="Cab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9pPr>
          </a:lstStyle>
          <a:p>
            <a:endParaRPr/>
          </a:p>
        </p:txBody>
      </p:sp>
      <p:sp>
        <p:nvSpPr>
          <p:cNvPr id="406" name="Google Shape;406;p73"/>
          <p:cNvSpPr txBox="1">
            <a:spLocks noGrp="1"/>
          </p:cNvSpPr>
          <p:nvPr>
            <p:ph type="sldNum" idx="12"/>
          </p:nvPr>
        </p:nvSpPr>
        <p:spPr>
          <a:xfrm>
            <a:off x="6858000" y="4890700"/>
            <a:ext cx="2133600" cy="1386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1pPr>
            <a:lvl2pPr marL="0" marR="0" lvl="1"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2pPr>
            <a:lvl3pPr marL="0" marR="0" lvl="2"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3pPr>
            <a:lvl4pPr marL="0" marR="0" lvl="3"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4pPr>
            <a:lvl5pPr marL="0" marR="0" lvl="4"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5pPr>
            <a:lvl6pPr marL="0" marR="0" lvl="5"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6pPr>
            <a:lvl7pPr marL="0" marR="0" lvl="6"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7pPr>
            <a:lvl8pPr marL="0" marR="0" lvl="7"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8pPr>
            <a:lvl9pPr marL="0" marR="0" lvl="8"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9pPr>
          </a:lstStyle>
          <a:p>
            <a:pPr marL="0" lvl="0" indent="0" algn="r" rtl="0">
              <a:spcBef>
                <a:spcPts val="0"/>
              </a:spcBef>
              <a:spcAft>
                <a:spcPts val="0"/>
              </a:spcAft>
              <a:buNone/>
            </a:pPr>
            <a:fld id="{00000000-1234-1234-1234-123412341234}" type="slidenum">
              <a:rPr lang="en"/>
              <a:t>‹#›</a:t>
            </a:fld>
            <a:endParaRPr/>
          </a:p>
        </p:txBody>
      </p:sp>
      <p:sp>
        <p:nvSpPr>
          <p:cNvPr id="407" name="Google Shape;407;p73"/>
          <p:cNvSpPr txBox="1">
            <a:spLocks noGrp="1"/>
          </p:cNvSpPr>
          <p:nvPr>
            <p:ph type="ctrTitle"/>
          </p:nvPr>
        </p:nvSpPr>
        <p:spPr>
          <a:xfrm>
            <a:off x="685800" y="1600200"/>
            <a:ext cx="5486400" cy="1200000"/>
          </a:xfrm>
          <a:prstGeom prst="rect">
            <a:avLst/>
          </a:prstGeom>
          <a:noFill/>
          <a:ln>
            <a:noFill/>
          </a:ln>
          <a:effectLst>
            <a:outerShdw blurRad="254000" algn="tl" rotWithShape="0">
              <a:srgbClr val="000000">
                <a:alpha val="20000"/>
              </a:srgbClr>
            </a:outerShdw>
          </a:effectLst>
        </p:spPr>
        <p:txBody>
          <a:bodyPr spcFirstLastPara="1" wrap="square" lIns="91425" tIns="91425" rIns="91425" bIns="91425" anchor="b" anchorCtr="0">
            <a:noAutofit/>
          </a:bodyPr>
          <a:lstStyle>
            <a:lvl1pPr marR="0" lvl="0" algn="l" rtl="0">
              <a:lnSpc>
                <a:spcPct val="100000"/>
              </a:lnSpc>
              <a:spcBef>
                <a:spcPts val="0"/>
              </a:spcBef>
              <a:spcAft>
                <a:spcPts val="0"/>
              </a:spcAft>
              <a:buClr>
                <a:schemeClr val="lt1"/>
              </a:buClr>
              <a:buSzPts val="1400"/>
              <a:buFont typeface="Cabin"/>
              <a:buNone/>
              <a:defRPr sz="3200" b="0" i="0" u="none" strike="noStrike" cap="none">
                <a:solidFill>
                  <a:schemeClr val="lt1"/>
                </a:solidFill>
                <a:latin typeface="Cabin"/>
                <a:ea typeface="Cabin"/>
                <a:cs typeface="Cabin"/>
                <a:sym typeface="Cab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408" name="Google Shape;408;p73"/>
          <p:cNvSpPr txBox="1">
            <a:spLocks noGrp="1"/>
          </p:cNvSpPr>
          <p:nvPr>
            <p:ph type="subTitle" idx="1"/>
          </p:nvPr>
        </p:nvSpPr>
        <p:spPr>
          <a:xfrm>
            <a:off x="685800" y="3086100"/>
            <a:ext cx="3657600" cy="1200000"/>
          </a:xfrm>
          <a:prstGeom prst="rect">
            <a:avLst/>
          </a:prstGeom>
          <a:noFill/>
          <a:ln>
            <a:noFill/>
          </a:ln>
          <a:effectLst>
            <a:outerShdw blurRad="254000" algn="tl" rotWithShape="0">
              <a:srgbClr val="000000">
                <a:alpha val="40000"/>
              </a:srgbClr>
            </a:outerShdw>
          </a:effectLst>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lt1"/>
              </a:buClr>
              <a:buSzPts val="2000"/>
              <a:buFont typeface="Arial"/>
              <a:buNone/>
              <a:defRPr sz="1800" b="0" i="0" u="none" strike="noStrike" cap="none">
                <a:solidFill>
                  <a:schemeClr val="lt1"/>
                </a:solidFill>
                <a:latin typeface="Cabin"/>
                <a:ea typeface="Cabin"/>
                <a:cs typeface="Cabin"/>
                <a:sym typeface="Cabin"/>
              </a:defRPr>
            </a:lvl1pPr>
            <a:lvl2pPr marR="0" lvl="1" algn="ctr" rtl="0">
              <a:lnSpc>
                <a:spcPct val="100000"/>
              </a:lnSpc>
              <a:spcBef>
                <a:spcPts val="1200"/>
              </a:spcBef>
              <a:spcAft>
                <a:spcPts val="0"/>
              </a:spcAft>
              <a:buClr>
                <a:srgbClr val="888888"/>
              </a:buClr>
              <a:buSzPts val="2000"/>
              <a:buFont typeface="Arial"/>
              <a:buNone/>
              <a:defRPr sz="2000" b="0" i="0" u="none" strike="noStrike" cap="none">
                <a:solidFill>
                  <a:srgbClr val="888888"/>
                </a:solidFill>
                <a:latin typeface="Cabin"/>
                <a:ea typeface="Cabin"/>
                <a:cs typeface="Cabin"/>
                <a:sym typeface="Cabin"/>
              </a:defRPr>
            </a:lvl2pPr>
            <a:lvl3pPr marR="0" lvl="2" algn="ctr" rtl="0">
              <a:lnSpc>
                <a:spcPct val="100000"/>
              </a:lnSpc>
              <a:spcBef>
                <a:spcPts val="1200"/>
              </a:spcBef>
              <a:spcAft>
                <a:spcPts val="0"/>
              </a:spcAft>
              <a:buClr>
                <a:srgbClr val="888888"/>
              </a:buClr>
              <a:buSzPts val="1800"/>
              <a:buFont typeface="Arial"/>
              <a:buNone/>
              <a:defRPr sz="1800" b="0" i="0" u="none" strike="noStrike" cap="none">
                <a:solidFill>
                  <a:srgbClr val="888888"/>
                </a:solidFill>
                <a:latin typeface="Cabin"/>
                <a:ea typeface="Cabin"/>
                <a:cs typeface="Cabin"/>
                <a:sym typeface="Cabin"/>
              </a:defRPr>
            </a:lvl3pPr>
            <a:lvl4pPr marR="0" lvl="3" algn="ctr" rtl="0">
              <a:lnSpc>
                <a:spcPct val="100000"/>
              </a:lnSpc>
              <a:spcBef>
                <a:spcPts val="320"/>
              </a:spcBef>
              <a:spcAft>
                <a:spcPts val="0"/>
              </a:spcAft>
              <a:buClr>
                <a:srgbClr val="888888"/>
              </a:buClr>
              <a:buSzPts val="1600"/>
              <a:buFont typeface="Arial"/>
              <a:buNone/>
              <a:defRPr sz="1600" b="0" i="0" u="none" strike="noStrike" cap="none">
                <a:solidFill>
                  <a:srgbClr val="888888"/>
                </a:solidFill>
                <a:latin typeface="Cabin"/>
                <a:ea typeface="Cabin"/>
                <a:cs typeface="Cabin"/>
                <a:sym typeface="Cabin"/>
              </a:defRPr>
            </a:lvl4pPr>
            <a:lvl5pPr marR="0" lvl="4" algn="ctr" rtl="0">
              <a:lnSpc>
                <a:spcPct val="100000"/>
              </a:lnSpc>
              <a:spcBef>
                <a:spcPts val="280"/>
              </a:spcBef>
              <a:spcAft>
                <a:spcPts val="0"/>
              </a:spcAft>
              <a:buClr>
                <a:srgbClr val="888888"/>
              </a:buClr>
              <a:buSzPts val="1400"/>
              <a:buFont typeface="Arial"/>
              <a:buNone/>
              <a:defRPr sz="1400" b="0" i="0" u="none" strike="noStrike" cap="none">
                <a:solidFill>
                  <a:srgbClr val="888888"/>
                </a:solidFill>
                <a:latin typeface="Cabin"/>
                <a:ea typeface="Cabin"/>
                <a:cs typeface="Cabin"/>
                <a:sym typeface="Cabin"/>
              </a:defRPr>
            </a:lvl5pPr>
            <a:lvl6pPr marR="0" lvl="5"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bin"/>
                <a:ea typeface="Cabin"/>
                <a:cs typeface="Cabin"/>
                <a:sym typeface="Cabin"/>
              </a:defRPr>
            </a:lvl6pPr>
            <a:lvl7pPr marR="0" lvl="6"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bin"/>
                <a:ea typeface="Cabin"/>
                <a:cs typeface="Cabin"/>
                <a:sym typeface="Cabin"/>
              </a:defRPr>
            </a:lvl7pPr>
            <a:lvl8pPr marR="0" lvl="7"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bin"/>
                <a:ea typeface="Cabin"/>
                <a:cs typeface="Cabin"/>
                <a:sym typeface="Cabin"/>
              </a:defRPr>
            </a:lvl8pPr>
            <a:lvl9pPr marR="0" lvl="8"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bin"/>
                <a:ea typeface="Cabin"/>
                <a:cs typeface="Cabin"/>
                <a:sym typeface="Cabin"/>
              </a:defRPr>
            </a:lvl9pPr>
          </a:lstStyle>
          <a:p>
            <a:endParaRPr/>
          </a:p>
        </p:txBody>
      </p:sp>
      <p:cxnSp>
        <p:nvCxnSpPr>
          <p:cNvPr id="409" name="Google Shape;409;p73"/>
          <p:cNvCxnSpPr/>
          <p:nvPr/>
        </p:nvCxnSpPr>
        <p:spPr>
          <a:xfrm>
            <a:off x="762000" y="2914650"/>
            <a:ext cx="320100" cy="0"/>
          </a:xfrm>
          <a:prstGeom prst="straightConnector1">
            <a:avLst/>
          </a:prstGeom>
          <a:noFill/>
          <a:ln w="19050" cap="flat" cmpd="sng">
            <a:solidFill>
              <a:srgbClr val="FFFFFF"/>
            </a:solidFill>
            <a:prstDash val="solid"/>
            <a:round/>
            <a:headEnd type="none" w="sm" len="sm"/>
            <a:tailEnd type="none" w="sm" len="sm"/>
          </a:ln>
          <a:effectLst>
            <a:outerShdw blurRad="254000" algn="tl" rotWithShape="0">
              <a:srgbClr val="000000">
                <a:alpha val="40000"/>
              </a:srgbClr>
            </a:outerShdw>
          </a:effectLst>
        </p:spPr>
      </p:cxnSp>
      <p:sp>
        <p:nvSpPr>
          <p:cNvPr id="410" name="Google Shape;410;p73"/>
          <p:cNvSpPr txBox="1">
            <a:spLocks noGrp="1"/>
          </p:cNvSpPr>
          <p:nvPr>
            <p:ph type="body" idx="2"/>
          </p:nvPr>
        </p:nvSpPr>
        <p:spPr>
          <a:xfrm rot="-5400000">
            <a:off x="7870634" y="1050599"/>
            <a:ext cx="2057400" cy="184800"/>
          </a:xfrm>
          <a:prstGeom prst="rect">
            <a:avLst/>
          </a:prstGeom>
          <a:noFill/>
          <a:ln>
            <a:noFill/>
          </a:ln>
        </p:spPr>
        <p:txBody>
          <a:bodyPr spcFirstLastPara="1" wrap="square" lIns="91425" tIns="91425" rIns="91425" bIns="91425" anchor="t" anchorCtr="0">
            <a:noAutofit/>
          </a:bodyPr>
          <a:lstStyle>
            <a:lvl1pPr marL="457200" marR="0" lvl="0" indent="-228600" algn="r" rtl="0">
              <a:lnSpc>
                <a:spcPct val="100000"/>
              </a:lnSpc>
              <a:spcBef>
                <a:spcPts val="0"/>
              </a:spcBef>
              <a:spcAft>
                <a:spcPts val="0"/>
              </a:spcAft>
              <a:buClr>
                <a:schemeClr val="lt1"/>
              </a:buClr>
              <a:buSzPts val="2000"/>
              <a:buFont typeface="Arial"/>
              <a:buNone/>
              <a:defRPr sz="600" b="0" i="0" u="none" strike="noStrike" cap="none">
                <a:solidFill>
                  <a:schemeClr val="lt1"/>
                </a:solidFill>
                <a:latin typeface="Cabin"/>
                <a:ea typeface="Cabin"/>
                <a:cs typeface="Cabin"/>
                <a:sym typeface="Cabin"/>
              </a:defRPr>
            </a:lvl1pPr>
            <a:lvl2pPr marL="914400" marR="0" lvl="1" indent="-228600" algn="l" rtl="0">
              <a:lnSpc>
                <a:spcPct val="100000"/>
              </a:lnSpc>
              <a:spcBef>
                <a:spcPts val="1200"/>
              </a:spcBef>
              <a:spcAft>
                <a:spcPts val="0"/>
              </a:spcAft>
              <a:buClr>
                <a:schemeClr val="lt1"/>
              </a:buClr>
              <a:buSzPts val="2000"/>
              <a:buFont typeface="Arial"/>
              <a:buNone/>
              <a:defRPr sz="1800" b="0" i="0" u="none" strike="noStrike" cap="none">
                <a:solidFill>
                  <a:schemeClr val="lt1"/>
                </a:solidFill>
                <a:latin typeface="Cabin"/>
                <a:ea typeface="Cabin"/>
                <a:cs typeface="Cabin"/>
                <a:sym typeface="Cabin"/>
              </a:defRPr>
            </a:lvl2pPr>
            <a:lvl3pPr marL="1371600" marR="0" lvl="2" indent="-228600" algn="l" rtl="0">
              <a:lnSpc>
                <a:spcPct val="100000"/>
              </a:lnSpc>
              <a:spcBef>
                <a:spcPts val="1200"/>
              </a:spcBef>
              <a:spcAft>
                <a:spcPts val="0"/>
              </a:spcAft>
              <a:buClr>
                <a:schemeClr val="lt1"/>
              </a:buClr>
              <a:buSzPts val="1800"/>
              <a:buFont typeface="Arial"/>
              <a:buNone/>
              <a:defRPr sz="1600" b="0" i="0" u="none" strike="noStrike" cap="none">
                <a:solidFill>
                  <a:schemeClr val="lt1"/>
                </a:solidFill>
                <a:latin typeface="Cabin"/>
                <a:ea typeface="Cabin"/>
                <a:cs typeface="Cabin"/>
                <a:sym typeface="Cabin"/>
              </a:defRPr>
            </a:lvl3pPr>
            <a:lvl4pPr marL="1828800" marR="0" lvl="3" indent="-228600" algn="l" rtl="0">
              <a:lnSpc>
                <a:spcPct val="100000"/>
              </a:lnSpc>
              <a:spcBef>
                <a:spcPts val="280"/>
              </a:spcBef>
              <a:spcAft>
                <a:spcPts val="0"/>
              </a:spcAft>
              <a:buClr>
                <a:schemeClr val="lt1"/>
              </a:buClr>
              <a:buSzPts val="1600"/>
              <a:buFont typeface="Arial"/>
              <a:buNone/>
              <a:defRPr sz="1400" b="0" i="0" u="none" strike="noStrike" cap="none">
                <a:solidFill>
                  <a:schemeClr val="lt1"/>
                </a:solidFill>
                <a:latin typeface="Cabin"/>
                <a:ea typeface="Cabin"/>
                <a:cs typeface="Cabin"/>
                <a:sym typeface="Cabin"/>
              </a:defRPr>
            </a:lvl4pPr>
            <a:lvl5pPr marL="2286000" marR="0" lvl="4" indent="-228600" algn="l" rtl="0">
              <a:lnSpc>
                <a:spcPct val="100000"/>
              </a:lnSpc>
              <a:spcBef>
                <a:spcPts val="240"/>
              </a:spcBef>
              <a:spcAft>
                <a:spcPts val="0"/>
              </a:spcAft>
              <a:buClr>
                <a:schemeClr val="lt1"/>
              </a:buClr>
              <a:buSzPts val="1400"/>
              <a:buFont typeface="Arial"/>
              <a:buNone/>
              <a:defRPr sz="1200" b="0" i="0" u="none" strike="noStrike" cap="none">
                <a:solidFill>
                  <a:schemeClr val="lt1"/>
                </a:solidFill>
                <a:latin typeface="Cabin"/>
                <a:ea typeface="Cabin"/>
                <a:cs typeface="Cabin"/>
                <a:sym typeface="Cabin"/>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9pPr>
          </a:lstStyle>
          <a:p>
            <a:endParaRPr/>
          </a:p>
        </p:txBody>
      </p:sp>
      <p:pic>
        <p:nvPicPr>
          <p:cNvPr id="411" name="Google Shape;411;p73" descr="USAID_Logo_White_v02.png"/>
          <p:cNvPicPr preferRelativeResize="0"/>
          <p:nvPr/>
        </p:nvPicPr>
        <p:blipFill rotWithShape="1">
          <a:blip r:embed="rId3">
            <a:alphaModFix/>
          </a:blip>
          <a:srcRect/>
          <a:stretch/>
        </p:blipFill>
        <p:spPr>
          <a:xfrm>
            <a:off x="683805" y="514351"/>
            <a:ext cx="1028700" cy="306005"/>
          </a:xfrm>
          <a:prstGeom prst="rect">
            <a:avLst/>
          </a:prstGeom>
          <a:noFill/>
          <a:ln>
            <a:noFill/>
          </a:ln>
          <a:effectLst>
            <a:outerShdw blurRad="254000" algn="tl" rotWithShape="0">
              <a:srgbClr val="000000">
                <a:alpha val="20000"/>
              </a:srgbClr>
            </a:outerShdw>
          </a:effectLst>
        </p:spPr>
      </p:pic>
      <p:pic>
        <p:nvPicPr>
          <p:cNvPr id="412" name="Google Shape;412;p73"/>
          <p:cNvPicPr preferRelativeResize="0"/>
          <p:nvPr/>
        </p:nvPicPr>
        <p:blipFill rotWithShape="1">
          <a:blip r:embed="rId4">
            <a:alphaModFix/>
          </a:blip>
          <a:srcRect/>
          <a:stretch/>
        </p:blipFill>
        <p:spPr>
          <a:xfrm>
            <a:off x="6515100" y="440729"/>
            <a:ext cx="1150719" cy="416438"/>
          </a:xfrm>
          <a:prstGeom prst="rect">
            <a:avLst/>
          </a:prstGeom>
          <a:noFill/>
          <a:ln>
            <a:noFill/>
          </a:ln>
        </p:spPr>
      </p:pic>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Divider - Full Red" type="titleOnly">
  <p:cSld name="TITLE_ONLY">
    <p:bg>
      <p:bgPr>
        <a:solidFill>
          <a:srgbClr val="BA0C2F"/>
        </a:solidFill>
        <a:effectLst/>
      </p:bgPr>
    </p:bg>
    <p:spTree>
      <p:nvGrpSpPr>
        <p:cNvPr id="1" name="Shape 413"/>
        <p:cNvGrpSpPr/>
        <p:nvPr/>
      </p:nvGrpSpPr>
      <p:grpSpPr>
        <a:xfrm>
          <a:off x="0" y="0"/>
          <a:ext cx="0" cy="0"/>
          <a:chOff x="0" y="0"/>
          <a:chExt cx="0" cy="0"/>
        </a:xfrm>
      </p:grpSpPr>
      <p:sp>
        <p:nvSpPr>
          <p:cNvPr id="414" name="Google Shape;414;p74"/>
          <p:cNvSpPr txBox="1">
            <a:spLocks noGrp="1"/>
          </p:cNvSpPr>
          <p:nvPr>
            <p:ph type="title"/>
          </p:nvPr>
        </p:nvSpPr>
        <p:spPr>
          <a:xfrm>
            <a:off x="1143000" y="620837"/>
            <a:ext cx="5486400" cy="8079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FFFFFF"/>
              </a:buClr>
              <a:buSzPts val="1400"/>
              <a:buFont typeface="Cabin"/>
              <a:buNone/>
              <a:defRPr sz="3200" b="0" i="0" u="none" strike="noStrike" cap="none">
                <a:solidFill>
                  <a:srgbClr val="FFFFFF"/>
                </a:solidFill>
                <a:latin typeface="Cabin"/>
                <a:ea typeface="Cabin"/>
                <a:cs typeface="Cabin"/>
                <a:sym typeface="Cab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415" name="Google Shape;415;p74"/>
          <p:cNvSpPr txBox="1">
            <a:spLocks noGrp="1"/>
          </p:cNvSpPr>
          <p:nvPr>
            <p:ph type="dt" idx="10"/>
          </p:nvPr>
        </p:nvSpPr>
        <p:spPr>
          <a:xfrm>
            <a:off x="152400" y="4904418"/>
            <a:ext cx="2133600" cy="1248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000000"/>
              </a:buClr>
              <a:buSzPts val="1400"/>
              <a:buFont typeface="Arial"/>
              <a:buNone/>
              <a:defRPr sz="600" b="0" i="0" u="none" strike="noStrike" cap="none">
                <a:solidFill>
                  <a:srgbClr val="FFFFFF"/>
                </a:solidFill>
                <a:latin typeface="Cabin"/>
                <a:ea typeface="Cabin"/>
                <a:cs typeface="Cabin"/>
                <a:sym typeface="Cab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9pPr>
          </a:lstStyle>
          <a:p>
            <a:endParaRPr/>
          </a:p>
        </p:txBody>
      </p:sp>
      <p:sp>
        <p:nvSpPr>
          <p:cNvPr id="416" name="Google Shape;416;p74"/>
          <p:cNvSpPr txBox="1">
            <a:spLocks noGrp="1"/>
          </p:cNvSpPr>
          <p:nvPr>
            <p:ph type="ftr" idx="11"/>
          </p:nvPr>
        </p:nvSpPr>
        <p:spPr>
          <a:xfrm>
            <a:off x="3124200" y="4904418"/>
            <a:ext cx="2895600" cy="124800"/>
          </a:xfrm>
          <a:prstGeom prst="rect">
            <a:avLst/>
          </a:prstGeom>
          <a:noFill/>
          <a:ln>
            <a:noFill/>
          </a:ln>
        </p:spPr>
        <p:txBody>
          <a:bodyPr spcFirstLastPara="1" wrap="square" lIns="91425" tIns="91425" rIns="91425" bIns="91425" anchor="ctr" anchorCtr="0">
            <a:noAutofit/>
          </a:bodyPr>
          <a:lstStyle>
            <a:lvl1pPr marR="0" lvl="0" algn="ctr" rtl="0">
              <a:lnSpc>
                <a:spcPct val="100000"/>
              </a:lnSpc>
              <a:spcBef>
                <a:spcPts val="0"/>
              </a:spcBef>
              <a:spcAft>
                <a:spcPts val="0"/>
              </a:spcAft>
              <a:buClr>
                <a:srgbClr val="000000"/>
              </a:buClr>
              <a:buSzPts val="1400"/>
              <a:buFont typeface="Arial"/>
              <a:buNone/>
              <a:defRPr sz="600" b="0" i="0" u="none" strike="noStrike" cap="none">
                <a:solidFill>
                  <a:srgbClr val="FFFFFF"/>
                </a:solidFill>
                <a:latin typeface="Cabin"/>
                <a:ea typeface="Cabin"/>
                <a:cs typeface="Cabin"/>
                <a:sym typeface="Cab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9pPr>
          </a:lstStyle>
          <a:p>
            <a:endParaRPr/>
          </a:p>
        </p:txBody>
      </p:sp>
      <p:sp>
        <p:nvSpPr>
          <p:cNvPr id="417" name="Google Shape;417;p74"/>
          <p:cNvSpPr txBox="1">
            <a:spLocks noGrp="1"/>
          </p:cNvSpPr>
          <p:nvPr>
            <p:ph type="sldNum" idx="12"/>
          </p:nvPr>
        </p:nvSpPr>
        <p:spPr>
          <a:xfrm>
            <a:off x="6858000" y="4904418"/>
            <a:ext cx="2133600" cy="1248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1pPr>
            <a:lvl2pPr marL="0" marR="0" lvl="1"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2pPr>
            <a:lvl3pPr marL="0" marR="0" lvl="2"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3pPr>
            <a:lvl4pPr marL="0" marR="0" lvl="3"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4pPr>
            <a:lvl5pPr marL="0" marR="0" lvl="4"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5pPr>
            <a:lvl6pPr marL="0" marR="0" lvl="5"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6pPr>
            <a:lvl7pPr marL="0" marR="0" lvl="6"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7pPr>
            <a:lvl8pPr marL="0" marR="0" lvl="7"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8pPr>
            <a:lvl9pPr marL="0" marR="0" lvl="8"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9pPr>
          </a:lstStyle>
          <a:p>
            <a:pPr marL="0" lvl="0" indent="0" algn="r" rtl="0">
              <a:spcBef>
                <a:spcPts val="0"/>
              </a:spcBef>
              <a:spcAft>
                <a:spcPts val="0"/>
              </a:spcAft>
              <a:buNone/>
            </a:pPr>
            <a:fld id="{00000000-1234-1234-1234-123412341234}" type="slidenum">
              <a:rPr lang="en"/>
              <a:t>‹#›</a:t>
            </a:fld>
            <a:endParaRPr/>
          </a:p>
        </p:txBody>
      </p:sp>
      <p:pic>
        <p:nvPicPr>
          <p:cNvPr id="418" name="Google Shape;418;p74" descr="USAID_Logo_White_v02.png"/>
          <p:cNvPicPr preferRelativeResize="0"/>
          <p:nvPr/>
        </p:nvPicPr>
        <p:blipFill rotWithShape="1">
          <a:blip r:embed="rId2">
            <a:alphaModFix/>
          </a:blip>
          <a:srcRect/>
          <a:stretch/>
        </p:blipFill>
        <p:spPr>
          <a:xfrm>
            <a:off x="685800" y="4457700"/>
            <a:ext cx="864546" cy="257175"/>
          </a:xfrm>
          <a:prstGeom prst="rect">
            <a:avLst/>
          </a:prstGeom>
          <a:noFill/>
          <a:ln>
            <a:noFill/>
          </a:ln>
        </p:spPr>
      </p:pic>
      <p:cxnSp>
        <p:nvCxnSpPr>
          <p:cNvPr id="419" name="Google Shape;419;p74"/>
          <p:cNvCxnSpPr/>
          <p:nvPr/>
        </p:nvCxnSpPr>
        <p:spPr>
          <a:xfrm>
            <a:off x="746760" y="742950"/>
            <a:ext cx="320100" cy="0"/>
          </a:xfrm>
          <a:prstGeom prst="straightConnector1">
            <a:avLst/>
          </a:prstGeom>
          <a:noFill/>
          <a:ln w="19050" cap="flat" cmpd="sng">
            <a:solidFill>
              <a:srgbClr val="FFFFFF"/>
            </a:solidFill>
            <a:prstDash val="solid"/>
            <a:round/>
            <a:headEnd type="none" w="sm" len="sm"/>
            <a:tailEnd type="none" w="sm" len="sm"/>
          </a:ln>
        </p:spPr>
      </p:cxnSp>
      <p:pic>
        <p:nvPicPr>
          <p:cNvPr id="420" name="Google Shape;420;p74"/>
          <p:cNvPicPr preferRelativeResize="0"/>
          <p:nvPr/>
        </p:nvPicPr>
        <p:blipFill rotWithShape="1">
          <a:blip r:embed="rId3">
            <a:alphaModFix/>
          </a:blip>
          <a:srcRect/>
          <a:stretch/>
        </p:blipFill>
        <p:spPr>
          <a:xfrm>
            <a:off x="6392199" y="4335450"/>
            <a:ext cx="1217344" cy="440552"/>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Red/Gray 1 Content">
  <p:cSld name="Red/Gray 1 Content">
    <p:bg>
      <p:bgPr>
        <a:solidFill>
          <a:srgbClr val="E7E7E5"/>
        </a:solidFill>
        <a:effectLst/>
      </p:bgPr>
    </p:bg>
    <p:spTree>
      <p:nvGrpSpPr>
        <p:cNvPr id="1" name="Shape 44"/>
        <p:cNvGrpSpPr/>
        <p:nvPr/>
      </p:nvGrpSpPr>
      <p:grpSpPr>
        <a:xfrm>
          <a:off x="0" y="0"/>
          <a:ext cx="0" cy="0"/>
          <a:chOff x="0" y="0"/>
          <a:chExt cx="0" cy="0"/>
        </a:xfrm>
      </p:grpSpPr>
      <p:sp>
        <p:nvSpPr>
          <p:cNvPr id="45" name="Google Shape;45;p7"/>
          <p:cNvSpPr txBox="1">
            <a:spLocks noGrp="1"/>
          </p:cNvSpPr>
          <p:nvPr>
            <p:ph type="sldNum" idx="12"/>
          </p:nvPr>
        </p:nvSpPr>
        <p:spPr>
          <a:xfrm>
            <a:off x="6858000" y="4806072"/>
            <a:ext cx="2133600" cy="184800"/>
          </a:xfrm>
          <a:prstGeom prst="rect">
            <a:avLst/>
          </a:prstGeom>
          <a:noFill/>
          <a:ln>
            <a:noFill/>
          </a:ln>
        </p:spPr>
        <p:txBody>
          <a:bodyPr spcFirstLastPara="1" wrap="square" lIns="91175" tIns="45575" rIns="91175" bIns="45575" anchor="ctr" anchorCtr="0">
            <a:noAutofit/>
          </a:bodyPr>
          <a:lstStyle>
            <a:lvl1pPr marL="0" marR="0" lvl="0" indent="0" algn="r" rtl="0">
              <a:spcBef>
                <a:spcPts val="0"/>
              </a:spcBef>
              <a:buNone/>
              <a:defRPr sz="600" b="0" i="0" u="none" strike="noStrike" cap="none">
                <a:solidFill>
                  <a:srgbClr val="6C6463"/>
                </a:solidFill>
                <a:latin typeface="Cabin"/>
                <a:ea typeface="Cabin"/>
                <a:cs typeface="Cabin"/>
                <a:sym typeface="Cabin"/>
              </a:defRPr>
            </a:lvl1pPr>
            <a:lvl2pPr marL="0" marR="0" lvl="1" indent="0" algn="r" rtl="0">
              <a:spcBef>
                <a:spcPts val="0"/>
              </a:spcBef>
              <a:buNone/>
              <a:defRPr sz="600" b="0" i="0" u="none" strike="noStrike" cap="none">
                <a:solidFill>
                  <a:srgbClr val="6C6463"/>
                </a:solidFill>
                <a:latin typeface="Cabin"/>
                <a:ea typeface="Cabin"/>
                <a:cs typeface="Cabin"/>
                <a:sym typeface="Cabin"/>
              </a:defRPr>
            </a:lvl2pPr>
            <a:lvl3pPr marL="0" marR="0" lvl="2" indent="0" algn="r" rtl="0">
              <a:spcBef>
                <a:spcPts val="0"/>
              </a:spcBef>
              <a:buNone/>
              <a:defRPr sz="600" b="0" i="0" u="none" strike="noStrike" cap="none">
                <a:solidFill>
                  <a:srgbClr val="6C6463"/>
                </a:solidFill>
                <a:latin typeface="Cabin"/>
                <a:ea typeface="Cabin"/>
                <a:cs typeface="Cabin"/>
                <a:sym typeface="Cabin"/>
              </a:defRPr>
            </a:lvl3pPr>
            <a:lvl4pPr marL="0" marR="0" lvl="3" indent="0" algn="r" rtl="0">
              <a:spcBef>
                <a:spcPts val="0"/>
              </a:spcBef>
              <a:buNone/>
              <a:defRPr sz="600" b="0" i="0" u="none" strike="noStrike" cap="none">
                <a:solidFill>
                  <a:srgbClr val="6C6463"/>
                </a:solidFill>
                <a:latin typeface="Cabin"/>
                <a:ea typeface="Cabin"/>
                <a:cs typeface="Cabin"/>
                <a:sym typeface="Cabin"/>
              </a:defRPr>
            </a:lvl4pPr>
            <a:lvl5pPr marL="0" marR="0" lvl="4" indent="0" algn="r" rtl="0">
              <a:spcBef>
                <a:spcPts val="0"/>
              </a:spcBef>
              <a:buNone/>
              <a:defRPr sz="600" b="0" i="0" u="none" strike="noStrike" cap="none">
                <a:solidFill>
                  <a:srgbClr val="6C6463"/>
                </a:solidFill>
                <a:latin typeface="Cabin"/>
                <a:ea typeface="Cabin"/>
                <a:cs typeface="Cabin"/>
                <a:sym typeface="Cabin"/>
              </a:defRPr>
            </a:lvl5pPr>
            <a:lvl6pPr marL="0" marR="0" lvl="5" indent="0" algn="r" rtl="0">
              <a:spcBef>
                <a:spcPts val="0"/>
              </a:spcBef>
              <a:buNone/>
              <a:defRPr sz="600" b="0" i="0" u="none" strike="noStrike" cap="none">
                <a:solidFill>
                  <a:srgbClr val="6C6463"/>
                </a:solidFill>
                <a:latin typeface="Cabin"/>
                <a:ea typeface="Cabin"/>
                <a:cs typeface="Cabin"/>
                <a:sym typeface="Cabin"/>
              </a:defRPr>
            </a:lvl6pPr>
            <a:lvl7pPr marL="0" marR="0" lvl="6" indent="0" algn="r" rtl="0">
              <a:spcBef>
                <a:spcPts val="0"/>
              </a:spcBef>
              <a:buNone/>
              <a:defRPr sz="600" b="0" i="0" u="none" strike="noStrike" cap="none">
                <a:solidFill>
                  <a:srgbClr val="6C6463"/>
                </a:solidFill>
                <a:latin typeface="Cabin"/>
                <a:ea typeface="Cabin"/>
                <a:cs typeface="Cabin"/>
                <a:sym typeface="Cabin"/>
              </a:defRPr>
            </a:lvl7pPr>
            <a:lvl8pPr marL="0" marR="0" lvl="7" indent="0" algn="r" rtl="0">
              <a:spcBef>
                <a:spcPts val="0"/>
              </a:spcBef>
              <a:buNone/>
              <a:defRPr sz="600" b="0" i="0" u="none" strike="noStrike" cap="none">
                <a:solidFill>
                  <a:srgbClr val="6C6463"/>
                </a:solidFill>
                <a:latin typeface="Cabin"/>
                <a:ea typeface="Cabin"/>
                <a:cs typeface="Cabin"/>
                <a:sym typeface="Cabin"/>
              </a:defRPr>
            </a:lvl8pPr>
            <a:lvl9pPr marL="0" marR="0" lvl="8" indent="0" algn="r" rtl="0">
              <a:spcBef>
                <a:spcPts val="0"/>
              </a:spcBef>
              <a:buNone/>
              <a:defRPr sz="600" b="0" i="0" u="none" strike="noStrike" cap="none">
                <a:solidFill>
                  <a:srgbClr val="6C6463"/>
                </a:solidFill>
                <a:latin typeface="Cabin"/>
                <a:ea typeface="Cabin"/>
                <a:cs typeface="Cabin"/>
                <a:sym typeface="Cabin"/>
              </a:defRPr>
            </a:lvl9pPr>
          </a:lstStyle>
          <a:p>
            <a:pPr marL="0" lvl="0" indent="0" algn="r" rtl="0">
              <a:spcBef>
                <a:spcPts val="0"/>
              </a:spcBef>
              <a:spcAft>
                <a:spcPts val="0"/>
              </a:spcAft>
              <a:buNone/>
            </a:pPr>
            <a:fld id="{00000000-1234-1234-1234-123412341234}" type="slidenum">
              <a:rPr lang="en"/>
              <a:t>‹#›</a:t>
            </a:fld>
            <a:endParaRPr/>
          </a:p>
        </p:txBody>
      </p:sp>
      <p:sp>
        <p:nvSpPr>
          <p:cNvPr id="46" name="Google Shape;46;p7"/>
          <p:cNvSpPr txBox="1">
            <a:spLocks noGrp="1"/>
          </p:cNvSpPr>
          <p:nvPr>
            <p:ph type="title"/>
          </p:nvPr>
        </p:nvSpPr>
        <p:spPr>
          <a:xfrm>
            <a:off x="686104" y="677485"/>
            <a:ext cx="7772400" cy="458100"/>
          </a:xfrm>
          <a:prstGeom prst="rect">
            <a:avLst/>
          </a:prstGeom>
          <a:noFill/>
          <a:ln>
            <a:noFill/>
          </a:ln>
        </p:spPr>
        <p:txBody>
          <a:bodyPr spcFirstLastPara="1" wrap="square" lIns="91175" tIns="91175" rIns="91175" bIns="91175" anchor="b" anchorCtr="0">
            <a:noAutofit/>
          </a:bodyPr>
          <a:lstStyle>
            <a:lvl1pPr marL="0" marR="0" lvl="0" indent="0" algn="l" rtl="0">
              <a:spcBef>
                <a:spcPts val="0"/>
              </a:spcBef>
              <a:spcAft>
                <a:spcPts val="0"/>
              </a:spcAft>
              <a:buSzPts val="1400"/>
              <a:buNone/>
              <a:defRPr sz="2400" i="0" u="none" strike="noStrike" cap="none"/>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47" name="Google Shape;47;p7"/>
          <p:cNvSpPr txBox="1">
            <a:spLocks noGrp="1"/>
          </p:cNvSpPr>
          <p:nvPr>
            <p:ph type="body" idx="1"/>
          </p:nvPr>
        </p:nvSpPr>
        <p:spPr>
          <a:xfrm>
            <a:off x="685800" y="1286662"/>
            <a:ext cx="7772400" cy="3174900"/>
          </a:xfrm>
          <a:prstGeom prst="rect">
            <a:avLst/>
          </a:prstGeom>
          <a:noFill/>
          <a:ln>
            <a:noFill/>
          </a:ln>
        </p:spPr>
        <p:txBody>
          <a:bodyPr spcFirstLastPara="1" wrap="square" lIns="91175" tIns="91175" rIns="91175" bIns="91175" anchor="t" anchorCtr="0">
            <a:noAutofit/>
          </a:bodyPr>
          <a:lstStyle>
            <a:lvl1pPr marL="457200" marR="0" lvl="0" indent="-330200" algn="l" rtl="0">
              <a:spcBef>
                <a:spcPts val="0"/>
              </a:spcBef>
              <a:spcAft>
                <a:spcPts val="0"/>
              </a:spcAft>
              <a:buClr>
                <a:srgbClr val="6C6463"/>
              </a:buClr>
              <a:buSzPts val="1600"/>
              <a:buChar char="•"/>
              <a:defRPr sz="1600" i="0" u="none" strike="noStrike" cap="none">
                <a:solidFill>
                  <a:srgbClr val="6C6463"/>
                </a:solidFill>
              </a:defRPr>
            </a:lvl1pPr>
            <a:lvl2pPr marL="914400" marR="0" lvl="1" indent="-330200" algn="l" rtl="0">
              <a:spcBef>
                <a:spcPts val="800"/>
              </a:spcBef>
              <a:spcAft>
                <a:spcPts val="0"/>
              </a:spcAft>
              <a:buClr>
                <a:srgbClr val="6C6463"/>
              </a:buClr>
              <a:buSzPts val="1600"/>
              <a:buChar char="–"/>
              <a:defRPr sz="1600" i="0" u="none" strike="noStrike" cap="none">
                <a:solidFill>
                  <a:srgbClr val="6C6463"/>
                </a:solidFill>
              </a:defRPr>
            </a:lvl2pPr>
            <a:lvl3pPr marL="1371600" marR="0" lvl="2" indent="-342900" algn="l" rtl="0">
              <a:spcBef>
                <a:spcPts val="800"/>
              </a:spcBef>
              <a:spcAft>
                <a:spcPts val="0"/>
              </a:spcAft>
              <a:buClr>
                <a:srgbClr val="6C6463"/>
              </a:buClr>
              <a:buSzPts val="1800"/>
              <a:buChar char="•"/>
              <a:defRPr sz="1800" i="0" u="none" strike="noStrike" cap="none">
                <a:solidFill>
                  <a:srgbClr val="6C6463"/>
                </a:solidFill>
              </a:defRPr>
            </a:lvl3pPr>
            <a:lvl4pPr marL="1828800" marR="0" lvl="3" indent="-330200" algn="l" rtl="0">
              <a:spcBef>
                <a:spcPts val="300"/>
              </a:spcBef>
              <a:spcAft>
                <a:spcPts val="0"/>
              </a:spcAft>
              <a:buClr>
                <a:srgbClr val="6C6463"/>
              </a:buClr>
              <a:buSzPts val="1600"/>
              <a:buChar char="–"/>
              <a:defRPr sz="1600" i="0" u="none" strike="noStrike" cap="none">
                <a:solidFill>
                  <a:srgbClr val="6C6463"/>
                </a:solidFill>
              </a:defRPr>
            </a:lvl4pPr>
            <a:lvl5pPr marL="2286000" marR="0" lvl="4" indent="-317500" algn="l" rtl="0">
              <a:spcBef>
                <a:spcPts val="300"/>
              </a:spcBef>
              <a:spcAft>
                <a:spcPts val="0"/>
              </a:spcAft>
              <a:buClr>
                <a:srgbClr val="6C6463"/>
              </a:buClr>
              <a:buSzPts val="1400"/>
              <a:buChar char="»"/>
              <a:defRPr sz="1400" i="0" u="none" strike="noStrike" cap="none">
                <a:solidFill>
                  <a:srgbClr val="6C6463"/>
                </a:solidFill>
              </a:defRPr>
            </a:lvl5pPr>
            <a:lvl6pPr marL="2743200" marR="0" lvl="5" indent="-355600" algn="l" rtl="0">
              <a:spcBef>
                <a:spcPts val="400"/>
              </a:spcBef>
              <a:spcAft>
                <a:spcPts val="0"/>
              </a:spcAft>
              <a:buClr>
                <a:schemeClr val="dk1"/>
              </a:buClr>
              <a:buSzPts val="2000"/>
              <a:buChar char="•"/>
              <a:defRPr sz="2000" i="0" u="none" strike="noStrike" cap="none">
                <a:solidFill>
                  <a:schemeClr val="dk1"/>
                </a:solidFill>
              </a:defRPr>
            </a:lvl6pPr>
            <a:lvl7pPr marL="3200400" marR="0" lvl="6" indent="-355600" algn="l" rtl="0">
              <a:spcBef>
                <a:spcPts val="400"/>
              </a:spcBef>
              <a:spcAft>
                <a:spcPts val="0"/>
              </a:spcAft>
              <a:buClr>
                <a:schemeClr val="dk1"/>
              </a:buClr>
              <a:buSzPts val="2000"/>
              <a:buChar char="•"/>
              <a:defRPr sz="2000" i="0" u="none" strike="noStrike" cap="none">
                <a:solidFill>
                  <a:schemeClr val="dk1"/>
                </a:solidFill>
              </a:defRPr>
            </a:lvl7pPr>
            <a:lvl8pPr marL="3657600" marR="0" lvl="7" indent="-355600" algn="l" rtl="0">
              <a:spcBef>
                <a:spcPts val="400"/>
              </a:spcBef>
              <a:spcAft>
                <a:spcPts val="0"/>
              </a:spcAft>
              <a:buClr>
                <a:schemeClr val="dk1"/>
              </a:buClr>
              <a:buSzPts val="2000"/>
              <a:buChar char="•"/>
              <a:defRPr sz="2000" i="0" u="none" strike="noStrike" cap="none">
                <a:solidFill>
                  <a:schemeClr val="dk1"/>
                </a:solidFill>
              </a:defRPr>
            </a:lvl8pPr>
            <a:lvl9pPr marL="4114800" marR="0" lvl="8" indent="-355600" algn="l" rtl="0">
              <a:spcBef>
                <a:spcPts val="400"/>
              </a:spcBef>
              <a:spcAft>
                <a:spcPts val="0"/>
              </a:spcAft>
              <a:buClr>
                <a:schemeClr val="dk1"/>
              </a:buClr>
              <a:buSzPts val="2000"/>
              <a:buChar char="•"/>
              <a:defRPr sz="2000" i="0" u="none" strike="noStrike" cap="none">
                <a:solidFill>
                  <a:schemeClr val="dk1"/>
                </a:solidFill>
              </a:defRPr>
            </a:lvl9pPr>
          </a:lstStyle>
          <a:p>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Blue/White 2 Content">
  <p:cSld name="Blue/White 2 Content">
    <p:bg>
      <p:bgPr>
        <a:solidFill>
          <a:schemeClr val="lt1"/>
        </a:solidFill>
        <a:effectLst/>
      </p:bgPr>
    </p:bg>
    <p:spTree>
      <p:nvGrpSpPr>
        <p:cNvPr id="1" name="Shape 421"/>
        <p:cNvGrpSpPr/>
        <p:nvPr/>
      </p:nvGrpSpPr>
      <p:grpSpPr>
        <a:xfrm>
          <a:off x="0" y="0"/>
          <a:ext cx="0" cy="0"/>
          <a:chOff x="0" y="0"/>
          <a:chExt cx="0" cy="0"/>
        </a:xfrm>
      </p:grpSpPr>
      <p:sp>
        <p:nvSpPr>
          <p:cNvPr id="422" name="Google Shape;422;p75"/>
          <p:cNvSpPr txBox="1">
            <a:spLocks noGrp="1"/>
          </p:cNvSpPr>
          <p:nvPr>
            <p:ph type="body" idx="1"/>
          </p:nvPr>
        </p:nvSpPr>
        <p:spPr>
          <a:xfrm>
            <a:off x="686104" y="1200150"/>
            <a:ext cx="3809700" cy="3429000"/>
          </a:xfrm>
          <a:prstGeom prst="rect">
            <a:avLst/>
          </a:prstGeom>
          <a:noFill/>
          <a:ln>
            <a:noFill/>
          </a:ln>
        </p:spPr>
        <p:txBody>
          <a:bodyPr spcFirstLastPara="1" wrap="square" lIns="91425" tIns="91425" rIns="91425" bIns="91425" anchor="t" anchorCtr="0">
            <a:noAutofit/>
          </a:bodyPr>
          <a:lstStyle>
            <a:lvl1pPr marL="457200" marR="0" lvl="0" indent="-355600" algn="l" rtl="0">
              <a:lnSpc>
                <a:spcPct val="100000"/>
              </a:lnSpc>
              <a:spcBef>
                <a:spcPts val="0"/>
              </a:spcBef>
              <a:spcAft>
                <a:spcPts val="0"/>
              </a:spcAft>
              <a:buClr>
                <a:srgbClr val="6C6463"/>
              </a:buClr>
              <a:buSzPts val="2000"/>
              <a:buFont typeface="Arial"/>
              <a:buChar char="•"/>
              <a:defRPr sz="2000" b="0" i="0" u="none" strike="noStrike" cap="none">
                <a:solidFill>
                  <a:srgbClr val="6C6463"/>
                </a:solidFill>
                <a:latin typeface="Cabin"/>
                <a:ea typeface="Cabin"/>
                <a:cs typeface="Cabin"/>
                <a:sym typeface="Cabin"/>
              </a:defRPr>
            </a:lvl1pPr>
            <a:lvl2pPr marL="914400" marR="0" lvl="1" indent="-342900" algn="l" rtl="0">
              <a:lnSpc>
                <a:spcPct val="100000"/>
              </a:lnSpc>
              <a:spcBef>
                <a:spcPts val="1200"/>
              </a:spcBef>
              <a:spcAft>
                <a:spcPts val="0"/>
              </a:spcAft>
              <a:buClr>
                <a:srgbClr val="6C6463"/>
              </a:buClr>
              <a:buSzPts val="1800"/>
              <a:buFont typeface="Arial"/>
              <a:buChar char="–"/>
              <a:defRPr sz="1800" b="0" i="0" u="none" strike="noStrike" cap="none">
                <a:solidFill>
                  <a:srgbClr val="6C6463"/>
                </a:solidFill>
                <a:latin typeface="Cabin"/>
                <a:ea typeface="Cabin"/>
                <a:cs typeface="Cabin"/>
                <a:sym typeface="Cabin"/>
              </a:defRPr>
            </a:lvl2pPr>
            <a:lvl3pPr marL="1371600" marR="0" lvl="2" indent="-330200" algn="l" rtl="0">
              <a:lnSpc>
                <a:spcPct val="100000"/>
              </a:lnSpc>
              <a:spcBef>
                <a:spcPts val="120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3pPr>
            <a:lvl4pPr marL="1828800" marR="0" lvl="3" indent="-317500" algn="l" rtl="0">
              <a:lnSpc>
                <a:spcPct val="100000"/>
              </a:lnSpc>
              <a:spcBef>
                <a:spcPts val="280"/>
              </a:spcBef>
              <a:spcAft>
                <a:spcPts val="0"/>
              </a:spcAft>
              <a:buClr>
                <a:srgbClr val="6C6463"/>
              </a:buClr>
              <a:buSzPts val="1400"/>
              <a:buFont typeface="Arial"/>
              <a:buChar char="–"/>
              <a:defRPr sz="1400" b="0" i="0" u="none" strike="noStrike" cap="none">
                <a:solidFill>
                  <a:srgbClr val="6C6463"/>
                </a:solidFill>
                <a:latin typeface="Cabin"/>
                <a:ea typeface="Cabin"/>
                <a:cs typeface="Cabin"/>
                <a:sym typeface="Cabin"/>
              </a:defRPr>
            </a:lvl4pPr>
            <a:lvl5pPr marL="2286000" marR="0" lvl="4" indent="-330200" algn="l" rtl="0">
              <a:lnSpc>
                <a:spcPct val="100000"/>
              </a:lnSpc>
              <a:spcBef>
                <a:spcPts val="32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5pPr>
            <a:lvl6pPr marL="2743200" marR="0" lvl="5"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6pPr>
            <a:lvl7pPr marL="3200400" marR="0" lvl="6"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7pPr>
            <a:lvl8pPr marL="3657600" marR="0" lvl="7"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8pPr>
            <a:lvl9pPr marL="4114800" marR="0" lvl="8"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9pPr>
          </a:lstStyle>
          <a:p>
            <a:endParaRPr/>
          </a:p>
        </p:txBody>
      </p:sp>
      <p:sp>
        <p:nvSpPr>
          <p:cNvPr id="423" name="Google Shape;423;p75"/>
          <p:cNvSpPr txBox="1">
            <a:spLocks noGrp="1"/>
          </p:cNvSpPr>
          <p:nvPr>
            <p:ph type="body" idx="2"/>
          </p:nvPr>
        </p:nvSpPr>
        <p:spPr>
          <a:xfrm>
            <a:off x="4648200" y="1200150"/>
            <a:ext cx="3810300" cy="3429000"/>
          </a:xfrm>
          <a:prstGeom prst="rect">
            <a:avLst/>
          </a:prstGeom>
          <a:noFill/>
          <a:ln>
            <a:noFill/>
          </a:ln>
        </p:spPr>
        <p:txBody>
          <a:bodyPr spcFirstLastPara="1" wrap="square" lIns="91425" tIns="91425" rIns="91425" bIns="91425" anchor="t" anchorCtr="0">
            <a:noAutofit/>
          </a:bodyPr>
          <a:lstStyle>
            <a:lvl1pPr marL="457200" marR="0" lvl="0" indent="-355600" algn="l" rtl="0">
              <a:lnSpc>
                <a:spcPct val="100000"/>
              </a:lnSpc>
              <a:spcBef>
                <a:spcPts val="0"/>
              </a:spcBef>
              <a:spcAft>
                <a:spcPts val="0"/>
              </a:spcAft>
              <a:buClr>
                <a:srgbClr val="6C6463"/>
              </a:buClr>
              <a:buSzPts val="2000"/>
              <a:buFont typeface="Arial"/>
              <a:buChar char="•"/>
              <a:defRPr sz="2000" b="0" i="0" u="none" strike="noStrike" cap="none">
                <a:solidFill>
                  <a:srgbClr val="6C6463"/>
                </a:solidFill>
                <a:latin typeface="Cabin"/>
                <a:ea typeface="Cabin"/>
                <a:cs typeface="Cabin"/>
                <a:sym typeface="Cabin"/>
              </a:defRPr>
            </a:lvl1pPr>
            <a:lvl2pPr marL="914400" marR="0" lvl="1" indent="-342900" algn="l" rtl="0">
              <a:lnSpc>
                <a:spcPct val="100000"/>
              </a:lnSpc>
              <a:spcBef>
                <a:spcPts val="1200"/>
              </a:spcBef>
              <a:spcAft>
                <a:spcPts val="0"/>
              </a:spcAft>
              <a:buClr>
                <a:srgbClr val="6C6463"/>
              </a:buClr>
              <a:buSzPts val="1800"/>
              <a:buFont typeface="Arial"/>
              <a:buChar char="–"/>
              <a:defRPr sz="1800" b="0" i="0" u="none" strike="noStrike" cap="none">
                <a:solidFill>
                  <a:srgbClr val="6C6463"/>
                </a:solidFill>
                <a:latin typeface="Cabin"/>
                <a:ea typeface="Cabin"/>
                <a:cs typeface="Cabin"/>
                <a:sym typeface="Cabin"/>
              </a:defRPr>
            </a:lvl2pPr>
            <a:lvl3pPr marL="1371600" marR="0" lvl="2" indent="-330200" algn="l" rtl="0">
              <a:lnSpc>
                <a:spcPct val="100000"/>
              </a:lnSpc>
              <a:spcBef>
                <a:spcPts val="120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3pPr>
            <a:lvl4pPr marL="1828800" marR="0" lvl="3" indent="-317500" algn="l" rtl="0">
              <a:lnSpc>
                <a:spcPct val="100000"/>
              </a:lnSpc>
              <a:spcBef>
                <a:spcPts val="280"/>
              </a:spcBef>
              <a:spcAft>
                <a:spcPts val="0"/>
              </a:spcAft>
              <a:buClr>
                <a:srgbClr val="6C6463"/>
              </a:buClr>
              <a:buSzPts val="1400"/>
              <a:buFont typeface="Arial"/>
              <a:buChar char="–"/>
              <a:defRPr sz="1400" b="0" i="0" u="none" strike="noStrike" cap="none">
                <a:solidFill>
                  <a:srgbClr val="6C6463"/>
                </a:solidFill>
                <a:latin typeface="Cabin"/>
                <a:ea typeface="Cabin"/>
                <a:cs typeface="Cabin"/>
                <a:sym typeface="Cabin"/>
              </a:defRPr>
            </a:lvl4pPr>
            <a:lvl5pPr marL="2286000" marR="0" lvl="4" indent="-330200" algn="l" rtl="0">
              <a:lnSpc>
                <a:spcPct val="100000"/>
              </a:lnSpc>
              <a:spcBef>
                <a:spcPts val="32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5pPr>
            <a:lvl6pPr marL="2743200" marR="0" lvl="5"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6pPr>
            <a:lvl7pPr marL="3200400" marR="0" lvl="6"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7pPr>
            <a:lvl8pPr marL="3657600" marR="0" lvl="7"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8pPr>
            <a:lvl9pPr marL="4114800" marR="0" lvl="8"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9pPr>
          </a:lstStyle>
          <a:p>
            <a:endParaRPr/>
          </a:p>
        </p:txBody>
      </p:sp>
      <p:sp>
        <p:nvSpPr>
          <p:cNvPr id="424" name="Google Shape;424;p75"/>
          <p:cNvSpPr txBox="1">
            <a:spLocks noGrp="1"/>
          </p:cNvSpPr>
          <p:nvPr>
            <p:ph type="dt" idx="10"/>
          </p:nvPr>
        </p:nvSpPr>
        <p:spPr>
          <a:xfrm>
            <a:off x="152400" y="4904418"/>
            <a:ext cx="2133600" cy="1248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000000"/>
              </a:buClr>
              <a:buSzPts val="1400"/>
              <a:buFont typeface="Arial"/>
              <a:buNone/>
              <a:defRPr sz="600" b="0" i="0" u="none" strike="noStrike" cap="none">
                <a:solidFill>
                  <a:srgbClr val="6C6463"/>
                </a:solidFill>
                <a:latin typeface="Cabin"/>
                <a:ea typeface="Cabin"/>
                <a:cs typeface="Cabin"/>
                <a:sym typeface="Cab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9pPr>
          </a:lstStyle>
          <a:p>
            <a:endParaRPr/>
          </a:p>
        </p:txBody>
      </p:sp>
      <p:sp>
        <p:nvSpPr>
          <p:cNvPr id="425" name="Google Shape;425;p75"/>
          <p:cNvSpPr txBox="1">
            <a:spLocks noGrp="1"/>
          </p:cNvSpPr>
          <p:nvPr>
            <p:ph type="ftr" idx="11"/>
          </p:nvPr>
        </p:nvSpPr>
        <p:spPr>
          <a:xfrm>
            <a:off x="3124200" y="4904418"/>
            <a:ext cx="2895600" cy="124800"/>
          </a:xfrm>
          <a:prstGeom prst="rect">
            <a:avLst/>
          </a:prstGeom>
          <a:noFill/>
          <a:ln>
            <a:noFill/>
          </a:ln>
        </p:spPr>
        <p:txBody>
          <a:bodyPr spcFirstLastPara="1" wrap="square" lIns="91425" tIns="91425" rIns="91425" bIns="91425" anchor="ctr" anchorCtr="0">
            <a:noAutofit/>
          </a:bodyPr>
          <a:lstStyle>
            <a:lvl1pPr marR="0" lvl="0" algn="ctr" rtl="0">
              <a:lnSpc>
                <a:spcPct val="100000"/>
              </a:lnSpc>
              <a:spcBef>
                <a:spcPts val="0"/>
              </a:spcBef>
              <a:spcAft>
                <a:spcPts val="0"/>
              </a:spcAft>
              <a:buClr>
                <a:srgbClr val="000000"/>
              </a:buClr>
              <a:buSzPts val="1400"/>
              <a:buFont typeface="Arial"/>
              <a:buNone/>
              <a:defRPr sz="600" b="0" i="0" u="none" strike="noStrike" cap="none">
                <a:solidFill>
                  <a:srgbClr val="6C6463"/>
                </a:solidFill>
                <a:latin typeface="Cabin"/>
                <a:ea typeface="Cabin"/>
                <a:cs typeface="Cabin"/>
                <a:sym typeface="Cab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9pPr>
          </a:lstStyle>
          <a:p>
            <a:endParaRPr/>
          </a:p>
        </p:txBody>
      </p:sp>
      <p:sp>
        <p:nvSpPr>
          <p:cNvPr id="426" name="Google Shape;426;p75"/>
          <p:cNvSpPr txBox="1">
            <a:spLocks noGrp="1"/>
          </p:cNvSpPr>
          <p:nvPr>
            <p:ph type="sldNum" idx="12"/>
          </p:nvPr>
        </p:nvSpPr>
        <p:spPr>
          <a:xfrm>
            <a:off x="6858000" y="4904418"/>
            <a:ext cx="2133600" cy="1248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1pPr>
            <a:lvl2pPr marL="0" marR="0" lvl="1"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2pPr>
            <a:lvl3pPr marL="0" marR="0" lvl="2"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3pPr>
            <a:lvl4pPr marL="0" marR="0" lvl="3"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4pPr>
            <a:lvl5pPr marL="0" marR="0" lvl="4"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5pPr>
            <a:lvl6pPr marL="0" marR="0" lvl="5"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6pPr>
            <a:lvl7pPr marL="0" marR="0" lvl="6"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7pPr>
            <a:lvl8pPr marL="0" marR="0" lvl="7"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8pPr>
            <a:lvl9pPr marL="0" marR="0" lvl="8"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9pPr>
          </a:lstStyle>
          <a:p>
            <a:pPr marL="0" lvl="0" indent="0" algn="r" rtl="0">
              <a:spcBef>
                <a:spcPts val="0"/>
              </a:spcBef>
              <a:spcAft>
                <a:spcPts val="0"/>
              </a:spcAft>
              <a:buNone/>
            </a:pPr>
            <a:fld id="{00000000-1234-1234-1234-123412341234}" type="slidenum">
              <a:rPr lang="en"/>
              <a:t>‹#›</a:t>
            </a:fld>
            <a:endParaRPr/>
          </a:p>
        </p:txBody>
      </p:sp>
      <p:sp>
        <p:nvSpPr>
          <p:cNvPr id="427" name="Google Shape;427;p75"/>
          <p:cNvSpPr txBox="1">
            <a:spLocks noGrp="1"/>
          </p:cNvSpPr>
          <p:nvPr>
            <p:ph type="title"/>
          </p:nvPr>
        </p:nvSpPr>
        <p:spPr>
          <a:xfrm>
            <a:off x="686104" y="342900"/>
            <a:ext cx="7772400" cy="685800"/>
          </a:xfrm>
          <a:prstGeom prst="rect">
            <a:avLst/>
          </a:prstGeom>
          <a:noFill/>
          <a:ln>
            <a:noFill/>
          </a:ln>
        </p:spPr>
        <p:txBody>
          <a:bodyPr spcFirstLastPara="1" wrap="square" lIns="91425" tIns="91425" rIns="91425" bIns="91425" anchor="b" anchorCtr="0">
            <a:noAutofit/>
          </a:bodyPr>
          <a:lstStyle>
            <a:lvl1pPr marR="0" lvl="0" algn="l" rtl="0">
              <a:lnSpc>
                <a:spcPct val="100000"/>
              </a:lnSpc>
              <a:spcBef>
                <a:spcPts val="0"/>
              </a:spcBef>
              <a:spcAft>
                <a:spcPts val="0"/>
              </a:spcAft>
              <a:buClr>
                <a:srgbClr val="0067B9"/>
              </a:buClr>
              <a:buSzPts val="1400"/>
              <a:buFont typeface="Cabin"/>
              <a:buNone/>
              <a:defRPr sz="2800" b="0" i="0" u="none" strike="noStrike" cap="none">
                <a:solidFill>
                  <a:srgbClr val="0067B9"/>
                </a:solidFill>
                <a:latin typeface="Cabin"/>
                <a:ea typeface="Cabin"/>
                <a:cs typeface="Cabin"/>
                <a:sym typeface="Cab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Blue/Gray 3 Content">
  <p:cSld name="Blue/Gray 3 Content">
    <p:bg>
      <p:bgPr>
        <a:solidFill>
          <a:srgbClr val="CFCDC9"/>
        </a:solidFill>
        <a:effectLst/>
      </p:bgPr>
    </p:bg>
    <p:spTree>
      <p:nvGrpSpPr>
        <p:cNvPr id="1" name="Shape 428"/>
        <p:cNvGrpSpPr/>
        <p:nvPr/>
      </p:nvGrpSpPr>
      <p:grpSpPr>
        <a:xfrm>
          <a:off x="0" y="0"/>
          <a:ext cx="0" cy="0"/>
          <a:chOff x="0" y="0"/>
          <a:chExt cx="0" cy="0"/>
        </a:xfrm>
      </p:grpSpPr>
      <p:sp>
        <p:nvSpPr>
          <p:cNvPr id="429" name="Google Shape;429;p76"/>
          <p:cNvSpPr txBox="1">
            <a:spLocks noGrp="1"/>
          </p:cNvSpPr>
          <p:nvPr>
            <p:ph type="body" idx="1"/>
          </p:nvPr>
        </p:nvSpPr>
        <p:spPr>
          <a:xfrm>
            <a:off x="686104" y="1200150"/>
            <a:ext cx="2514300" cy="3429000"/>
          </a:xfrm>
          <a:prstGeom prst="rect">
            <a:avLst/>
          </a:prstGeom>
          <a:noFill/>
          <a:ln>
            <a:noFill/>
          </a:ln>
        </p:spPr>
        <p:txBody>
          <a:bodyPr spcFirstLastPara="1" wrap="square" lIns="91425" tIns="91425" rIns="91425" bIns="91425" anchor="t" anchorCtr="0">
            <a:noAutofit/>
          </a:bodyPr>
          <a:lstStyle>
            <a:lvl1pPr marL="457200" marR="0" lvl="0" indent="-355600" algn="l" rtl="0">
              <a:lnSpc>
                <a:spcPct val="100000"/>
              </a:lnSpc>
              <a:spcBef>
                <a:spcPts val="0"/>
              </a:spcBef>
              <a:spcAft>
                <a:spcPts val="0"/>
              </a:spcAft>
              <a:buClr>
                <a:srgbClr val="6C6463"/>
              </a:buClr>
              <a:buSzPts val="2000"/>
              <a:buFont typeface="Arial"/>
              <a:buChar char="•"/>
              <a:defRPr sz="2000" b="0" i="0" u="none" strike="noStrike" cap="none">
                <a:solidFill>
                  <a:srgbClr val="6C6463"/>
                </a:solidFill>
                <a:latin typeface="Cabin"/>
                <a:ea typeface="Cabin"/>
                <a:cs typeface="Cabin"/>
                <a:sym typeface="Cabin"/>
              </a:defRPr>
            </a:lvl1pPr>
            <a:lvl2pPr marL="914400" marR="0" lvl="1" indent="-342900" algn="l" rtl="0">
              <a:lnSpc>
                <a:spcPct val="100000"/>
              </a:lnSpc>
              <a:spcBef>
                <a:spcPts val="1200"/>
              </a:spcBef>
              <a:spcAft>
                <a:spcPts val="0"/>
              </a:spcAft>
              <a:buClr>
                <a:srgbClr val="6C6463"/>
              </a:buClr>
              <a:buSzPts val="1800"/>
              <a:buFont typeface="Arial"/>
              <a:buChar char="–"/>
              <a:defRPr sz="1800" b="0" i="0" u="none" strike="noStrike" cap="none">
                <a:solidFill>
                  <a:srgbClr val="6C6463"/>
                </a:solidFill>
                <a:latin typeface="Cabin"/>
                <a:ea typeface="Cabin"/>
                <a:cs typeface="Cabin"/>
                <a:sym typeface="Cabin"/>
              </a:defRPr>
            </a:lvl2pPr>
            <a:lvl3pPr marL="1371600" marR="0" lvl="2" indent="-330200" algn="l" rtl="0">
              <a:lnSpc>
                <a:spcPct val="100000"/>
              </a:lnSpc>
              <a:spcBef>
                <a:spcPts val="120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3pPr>
            <a:lvl4pPr marL="1828800" marR="0" lvl="3" indent="-317500" algn="l" rtl="0">
              <a:lnSpc>
                <a:spcPct val="100000"/>
              </a:lnSpc>
              <a:spcBef>
                <a:spcPts val="280"/>
              </a:spcBef>
              <a:spcAft>
                <a:spcPts val="0"/>
              </a:spcAft>
              <a:buClr>
                <a:srgbClr val="6C6463"/>
              </a:buClr>
              <a:buSzPts val="1400"/>
              <a:buFont typeface="Arial"/>
              <a:buChar char="–"/>
              <a:defRPr sz="1400" b="0" i="0" u="none" strike="noStrike" cap="none">
                <a:solidFill>
                  <a:srgbClr val="6C6463"/>
                </a:solidFill>
                <a:latin typeface="Cabin"/>
                <a:ea typeface="Cabin"/>
                <a:cs typeface="Cabin"/>
                <a:sym typeface="Cabin"/>
              </a:defRPr>
            </a:lvl4pPr>
            <a:lvl5pPr marL="2286000" marR="0" lvl="4" indent="-330200" algn="l" rtl="0">
              <a:lnSpc>
                <a:spcPct val="100000"/>
              </a:lnSpc>
              <a:spcBef>
                <a:spcPts val="320"/>
              </a:spcBef>
              <a:spcAft>
                <a:spcPts val="0"/>
              </a:spcAft>
              <a:buClr>
                <a:srgbClr val="FFFFFF"/>
              </a:buClr>
              <a:buSzPts val="1600"/>
              <a:buFont typeface="Arial"/>
              <a:buChar char="»"/>
              <a:defRPr sz="1600" b="0" i="0" u="none" strike="noStrike" cap="none">
                <a:solidFill>
                  <a:srgbClr val="FFFFFF"/>
                </a:solidFill>
                <a:latin typeface="Cabin"/>
                <a:ea typeface="Cabin"/>
                <a:cs typeface="Cabin"/>
                <a:sym typeface="Cabin"/>
              </a:defRPr>
            </a:lvl5pPr>
            <a:lvl6pPr marL="2743200" marR="0" lvl="5"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6pPr>
            <a:lvl7pPr marL="3200400" marR="0" lvl="6"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7pPr>
            <a:lvl8pPr marL="3657600" marR="0" lvl="7"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8pPr>
            <a:lvl9pPr marL="4114800" marR="0" lvl="8"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9pPr>
          </a:lstStyle>
          <a:p>
            <a:endParaRPr/>
          </a:p>
        </p:txBody>
      </p:sp>
      <p:sp>
        <p:nvSpPr>
          <p:cNvPr id="430" name="Google Shape;430;p76"/>
          <p:cNvSpPr txBox="1">
            <a:spLocks noGrp="1"/>
          </p:cNvSpPr>
          <p:nvPr>
            <p:ph type="body" idx="2"/>
          </p:nvPr>
        </p:nvSpPr>
        <p:spPr>
          <a:xfrm>
            <a:off x="5943600" y="1200150"/>
            <a:ext cx="2514900" cy="3429000"/>
          </a:xfrm>
          <a:prstGeom prst="rect">
            <a:avLst/>
          </a:prstGeom>
          <a:noFill/>
          <a:ln>
            <a:noFill/>
          </a:ln>
        </p:spPr>
        <p:txBody>
          <a:bodyPr spcFirstLastPara="1" wrap="square" lIns="91425" tIns="91425" rIns="91425" bIns="91425" anchor="t" anchorCtr="0">
            <a:noAutofit/>
          </a:bodyPr>
          <a:lstStyle>
            <a:lvl1pPr marL="457200" marR="0" lvl="0" indent="-355600" algn="l" rtl="0">
              <a:lnSpc>
                <a:spcPct val="100000"/>
              </a:lnSpc>
              <a:spcBef>
                <a:spcPts val="0"/>
              </a:spcBef>
              <a:spcAft>
                <a:spcPts val="0"/>
              </a:spcAft>
              <a:buClr>
                <a:srgbClr val="6C6463"/>
              </a:buClr>
              <a:buSzPts val="2000"/>
              <a:buFont typeface="Arial"/>
              <a:buChar char="•"/>
              <a:defRPr sz="2000" b="0" i="0" u="none" strike="noStrike" cap="none">
                <a:solidFill>
                  <a:srgbClr val="6C6463"/>
                </a:solidFill>
                <a:latin typeface="Cabin"/>
                <a:ea typeface="Cabin"/>
                <a:cs typeface="Cabin"/>
                <a:sym typeface="Cabin"/>
              </a:defRPr>
            </a:lvl1pPr>
            <a:lvl2pPr marL="914400" marR="0" lvl="1" indent="-342900" algn="l" rtl="0">
              <a:lnSpc>
                <a:spcPct val="100000"/>
              </a:lnSpc>
              <a:spcBef>
                <a:spcPts val="1200"/>
              </a:spcBef>
              <a:spcAft>
                <a:spcPts val="0"/>
              </a:spcAft>
              <a:buClr>
                <a:srgbClr val="6C6463"/>
              </a:buClr>
              <a:buSzPts val="1800"/>
              <a:buFont typeface="Arial"/>
              <a:buChar char="–"/>
              <a:defRPr sz="1800" b="0" i="0" u="none" strike="noStrike" cap="none">
                <a:solidFill>
                  <a:srgbClr val="6C6463"/>
                </a:solidFill>
                <a:latin typeface="Cabin"/>
                <a:ea typeface="Cabin"/>
                <a:cs typeface="Cabin"/>
                <a:sym typeface="Cabin"/>
              </a:defRPr>
            </a:lvl2pPr>
            <a:lvl3pPr marL="1371600" marR="0" lvl="2" indent="-330200" algn="l" rtl="0">
              <a:lnSpc>
                <a:spcPct val="100000"/>
              </a:lnSpc>
              <a:spcBef>
                <a:spcPts val="120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3pPr>
            <a:lvl4pPr marL="1828800" marR="0" lvl="3" indent="-317500" algn="l" rtl="0">
              <a:lnSpc>
                <a:spcPct val="100000"/>
              </a:lnSpc>
              <a:spcBef>
                <a:spcPts val="280"/>
              </a:spcBef>
              <a:spcAft>
                <a:spcPts val="0"/>
              </a:spcAft>
              <a:buClr>
                <a:srgbClr val="6C6463"/>
              </a:buClr>
              <a:buSzPts val="1400"/>
              <a:buFont typeface="Arial"/>
              <a:buChar char="–"/>
              <a:defRPr sz="1400" b="0" i="0" u="none" strike="noStrike" cap="none">
                <a:solidFill>
                  <a:srgbClr val="6C6463"/>
                </a:solidFill>
                <a:latin typeface="Cabin"/>
                <a:ea typeface="Cabin"/>
                <a:cs typeface="Cabin"/>
                <a:sym typeface="Cabin"/>
              </a:defRPr>
            </a:lvl4pPr>
            <a:lvl5pPr marL="2286000" marR="0" lvl="4" indent="-330200" algn="l" rtl="0">
              <a:lnSpc>
                <a:spcPct val="100000"/>
              </a:lnSpc>
              <a:spcBef>
                <a:spcPts val="320"/>
              </a:spcBef>
              <a:spcAft>
                <a:spcPts val="0"/>
              </a:spcAft>
              <a:buClr>
                <a:srgbClr val="FFFFFF"/>
              </a:buClr>
              <a:buSzPts val="1600"/>
              <a:buFont typeface="Arial"/>
              <a:buChar char="»"/>
              <a:defRPr sz="1600" b="0" i="0" u="none" strike="noStrike" cap="none">
                <a:solidFill>
                  <a:srgbClr val="FFFFFF"/>
                </a:solidFill>
                <a:latin typeface="Cabin"/>
                <a:ea typeface="Cabin"/>
                <a:cs typeface="Cabin"/>
                <a:sym typeface="Cabin"/>
              </a:defRPr>
            </a:lvl5pPr>
            <a:lvl6pPr marL="2743200" marR="0" lvl="5"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6pPr>
            <a:lvl7pPr marL="3200400" marR="0" lvl="6"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7pPr>
            <a:lvl8pPr marL="3657600" marR="0" lvl="7"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8pPr>
            <a:lvl9pPr marL="4114800" marR="0" lvl="8"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9pPr>
          </a:lstStyle>
          <a:p>
            <a:endParaRPr/>
          </a:p>
        </p:txBody>
      </p:sp>
      <p:sp>
        <p:nvSpPr>
          <p:cNvPr id="431" name="Google Shape;431;p76"/>
          <p:cNvSpPr txBox="1">
            <a:spLocks noGrp="1"/>
          </p:cNvSpPr>
          <p:nvPr>
            <p:ph type="dt" idx="10"/>
          </p:nvPr>
        </p:nvSpPr>
        <p:spPr>
          <a:xfrm>
            <a:off x="152400" y="4904418"/>
            <a:ext cx="2133600" cy="1248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000000"/>
              </a:buClr>
              <a:buSzPts val="1400"/>
              <a:buFont typeface="Arial"/>
              <a:buNone/>
              <a:defRPr sz="600" b="0" i="0" u="none" strike="noStrike" cap="none">
                <a:solidFill>
                  <a:srgbClr val="6C6463"/>
                </a:solidFill>
                <a:latin typeface="Cabin"/>
                <a:ea typeface="Cabin"/>
                <a:cs typeface="Cabin"/>
                <a:sym typeface="Cab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9pPr>
          </a:lstStyle>
          <a:p>
            <a:endParaRPr/>
          </a:p>
        </p:txBody>
      </p:sp>
      <p:sp>
        <p:nvSpPr>
          <p:cNvPr id="432" name="Google Shape;432;p76"/>
          <p:cNvSpPr txBox="1">
            <a:spLocks noGrp="1"/>
          </p:cNvSpPr>
          <p:nvPr>
            <p:ph type="ftr" idx="11"/>
          </p:nvPr>
        </p:nvSpPr>
        <p:spPr>
          <a:xfrm>
            <a:off x="3124200" y="4904418"/>
            <a:ext cx="2895600" cy="124800"/>
          </a:xfrm>
          <a:prstGeom prst="rect">
            <a:avLst/>
          </a:prstGeom>
          <a:noFill/>
          <a:ln>
            <a:noFill/>
          </a:ln>
        </p:spPr>
        <p:txBody>
          <a:bodyPr spcFirstLastPara="1" wrap="square" lIns="91425" tIns="91425" rIns="91425" bIns="91425" anchor="ctr" anchorCtr="0">
            <a:noAutofit/>
          </a:bodyPr>
          <a:lstStyle>
            <a:lvl1pPr marR="0" lvl="0" algn="ctr" rtl="0">
              <a:lnSpc>
                <a:spcPct val="100000"/>
              </a:lnSpc>
              <a:spcBef>
                <a:spcPts val="0"/>
              </a:spcBef>
              <a:spcAft>
                <a:spcPts val="0"/>
              </a:spcAft>
              <a:buClr>
                <a:srgbClr val="000000"/>
              </a:buClr>
              <a:buSzPts val="1400"/>
              <a:buFont typeface="Arial"/>
              <a:buNone/>
              <a:defRPr sz="600" b="0" i="0" u="none" strike="noStrike" cap="none">
                <a:solidFill>
                  <a:srgbClr val="6C6463"/>
                </a:solidFill>
                <a:latin typeface="Cabin"/>
                <a:ea typeface="Cabin"/>
                <a:cs typeface="Cabin"/>
                <a:sym typeface="Cab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9pPr>
          </a:lstStyle>
          <a:p>
            <a:endParaRPr/>
          </a:p>
        </p:txBody>
      </p:sp>
      <p:sp>
        <p:nvSpPr>
          <p:cNvPr id="433" name="Google Shape;433;p76"/>
          <p:cNvSpPr txBox="1">
            <a:spLocks noGrp="1"/>
          </p:cNvSpPr>
          <p:nvPr>
            <p:ph type="sldNum" idx="12"/>
          </p:nvPr>
        </p:nvSpPr>
        <p:spPr>
          <a:xfrm>
            <a:off x="6858000" y="4904418"/>
            <a:ext cx="2133600" cy="1248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1pPr>
            <a:lvl2pPr marL="0" marR="0" lvl="1"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2pPr>
            <a:lvl3pPr marL="0" marR="0" lvl="2"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3pPr>
            <a:lvl4pPr marL="0" marR="0" lvl="3"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4pPr>
            <a:lvl5pPr marL="0" marR="0" lvl="4"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5pPr>
            <a:lvl6pPr marL="0" marR="0" lvl="5"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6pPr>
            <a:lvl7pPr marL="0" marR="0" lvl="6"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7pPr>
            <a:lvl8pPr marL="0" marR="0" lvl="7"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8pPr>
            <a:lvl9pPr marL="0" marR="0" lvl="8"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9pPr>
          </a:lstStyle>
          <a:p>
            <a:pPr marL="0" lvl="0" indent="0" algn="r" rtl="0">
              <a:spcBef>
                <a:spcPts val="0"/>
              </a:spcBef>
              <a:spcAft>
                <a:spcPts val="0"/>
              </a:spcAft>
              <a:buNone/>
            </a:pPr>
            <a:fld id="{00000000-1234-1234-1234-123412341234}" type="slidenum">
              <a:rPr lang="en"/>
              <a:t>‹#›</a:t>
            </a:fld>
            <a:endParaRPr/>
          </a:p>
        </p:txBody>
      </p:sp>
      <p:sp>
        <p:nvSpPr>
          <p:cNvPr id="434" name="Google Shape;434;p76"/>
          <p:cNvSpPr txBox="1">
            <a:spLocks noGrp="1"/>
          </p:cNvSpPr>
          <p:nvPr>
            <p:ph type="title"/>
          </p:nvPr>
        </p:nvSpPr>
        <p:spPr>
          <a:xfrm>
            <a:off x="686104" y="342900"/>
            <a:ext cx="7772400" cy="685800"/>
          </a:xfrm>
          <a:prstGeom prst="rect">
            <a:avLst/>
          </a:prstGeom>
          <a:noFill/>
          <a:ln>
            <a:noFill/>
          </a:ln>
        </p:spPr>
        <p:txBody>
          <a:bodyPr spcFirstLastPara="1" wrap="square" lIns="91425" tIns="91425" rIns="91425" bIns="91425" anchor="b" anchorCtr="0">
            <a:noAutofit/>
          </a:bodyPr>
          <a:lstStyle>
            <a:lvl1pPr marR="0" lvl="0" algn="l" rtl="0">
              <a:lnSpc>
                <a:spcPct val="100000"/>
              </a:lnSpc>
              <a:spcBef>
                <a:spcPts val="0"/>
              </a:spcBef>
              <a:spcAft>
                <a:spcPts val="0"/>
              </a:spcAft>
              <a:buClr>
                <a:srgbClr val="0067B9"/>
              </a:buClr>
              <a:buSzPts val="1400"/>
              <a:buFont typeface="Cabin"/>
              <a:buNone/>
              <a:defRPr sz="2800" b="0" i="0" u="none" strike="noStrike" cap="none">
                <a:solidFill>
                  <a:srgbClr val="0067B9"/>
                </a:solidFill>
                <a:latin typeface="Cabin"/>
                <a:ea typeface="Cabin"/>
                <a:cs typeface="Cabin"/>
                <a:sym typeface="Cab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435" name="Google Shape;435;p76"/>
          <p:cNvSpPr txBox="1">
            <a:spLocks noGrp="1"/>
          </p:cNvSpPr>
          <p:nvPr>
            <p:ph type="body" idx="3"/>
          </p:nvPr>
        </p:nvSpPr>
        <p:spPr>
          <a:xfrm>
            <a:off x="3314548" y="1200150"/>
            <a:ext cx="2514900" cy="3429000"/>
          </a:xfrm>
          <a:prstGeom prst="rect">
            <a:avLst/>
          </a:prstGeom>
          <a:noFill/>
          <a:ln>
            <a:noFill/>
          </a:ln>
        </p:spPr>
        <p:txBody>
          <a:bodyPr spcFirstLastPara="1" wrap="square" lIns="91425" tIns="91425" rIns="91425" bIns="91425" anchor="t" anchorCtr="0">
            <a:noAutofit/>
          </a:bodyPr>
          <a:lstStyle>
            <a:lvl1pPr marL="457200" marR="0" lvl="0" indent="-355600" algn="l" rtl="0">
              <a:lnSpc>
                <a:spcPct val="100000"/>
              </a:lnSpc>
              <a:spcBef>
                <a:spcPts val="0"/>
              </a:spcBef>
              <a:spcAft>
                <a:spcPts val="0"/>
              </a:spcAft>
              <a:buClr>
                <a:srgbClr val="6C6463"/>
              </a:buClr>
              <a:buSzPts val="2000"/>
              <a:buFont typeface="Arial"/>
              <a:buChar char="•"/>
              <a:defRPr sz="2000" b="0" i="0" u="none" strike="noStrike" cap="none">
                <a:solidFill>
                  <a:srgbClr val="6C6463"/>
                </a:solidFill>
                <a:latin typeface="Cabin"/>
                <a:ea typeface="Cabin"/>
                <a:cs typeface="Cabin"/>
                <a:sym typeface="Cabin"/>
              </a:defRPr>
            </a:lvl1pPr>
            <a:lvl2pPr marL="914400" marR="0" lvl="1" indent="-342900" algn="l" rtl="0">
              <a:lnSpc>
                <a:spcPct val="100000"/>
              </a:lnSpc>
              <a:spcBef>
                <a:spcPts val="1200"/>
              </a:spcBef>
              <a:spcAft>
                <a:spcPts val="0"/>
              </a:spcAft>
              <a:buClr>
                <a:srgbClr val="6C6463"/>
              </a:buClr>
              <a:buSzPts val="1800"/>
              <a:buFont typeface="Arial"/>
              <a:buChar char="–"/>
              <a:defRPr sz="1800" b="0" i="0" u="none" strike="noStrike" cap="none">
                <a:solidFill>
                  <a:srgbClr val="6C6463"/>
                </a:solidFill>
                <a:latin typeface="Cabin"/>
                <a:ea typeface="Cabin"/>
                <a:cs typeface="Cabin"/>
                <a:sym typeface="Cabin"/>
              </a:defRPr>
            </a:lvl2pPr>
            <a:lvl3pPr marL="1371600" marR="0" lvl="2" indent="-330200" algn="l" rtl="0">
              <a:lnSpc>
                <a:spcPct val="100000"/>
              </a:lnSpc>
              <a:spcBef>
                <a:spcPts val="120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3pPr>
            <a:lvl4pPr marL="1828800" marR="0" lvl="3" indent="-317500" algn="l" rtl="0">
              <a:lnSpc>
                <a:spcPct val="100000"/>
              </a:lnSpc>
              <a:spcBef>
                <a:spcPts val="280"/>
              </a:spcBef>
              <a:spcAft>
                <a:spcPts val="0"/>
              </a:spcAft>
              <a:buClr>
                <a:srgbClr val="6C6463"/>
              </a:buClr>
              <a:buSzPts val="1400"/>
              <a:buFont typeface="Arial"/>
              <a:buChar char="–"/>
              <a:defRPr sz="1400" b="0" i="0" u="none" strike="noStrike" cap="none">
                <a:solidFill>
                  <a:srgbClr val="6C6463"/>
                </a:solidFill>
                <a:latin typeface="Cabin"/>
                <a:ea typeface="Cabin"/>
                <a:cs typeface="Cabin"/>
                <a:sym typeface="Cabin"/>
              </a:defRPr>
            </a:lvl4pPr>
            <a:lvl5pPr marL="2286000" marR="0" lvl="4" indent="-330200" algn="l" rtl="0">
              <a:lnSpc>
                <a:spcPct val="100000"/>
              </a:lnSpc>
              <a:spcBef>
                <a:spcPts val="320"/>
              </a:spcBef>
              <a:spcAft>
                <a:spcPts val="0"/>
              </a:spcAft>
              <a:buClr>
                <a:srgbClr val="FFFFFF"/>
              </a:buClr>
              <a:buSzPts val="1600"/>
              <a:buFont typeface="Arial"/>
              <a:buChar char="»"/>
              <a:defRPr sz="1600" b="0" i="0" u="none" strike="noStrike" cap="none">
                <a:solidFill>
                  <a:srgbClr val="FFFFFF"/>
                </a:solidFill>
                <a:latin typeface="Cabin"/>
                <a:ea typeface="Cabin"/>
                <a:cs typeface="Cabin"/>
                <a:sym typeface="Cabin"/>
              </a:defRPr>
            </a:lvl5pPr>
            <a:lvl6pPr marL="2743200" marR="0" lvl="5"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6pPr>
            <a:lvl7pPr marL="3200400" marR="0" lvl="6"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7pPr>
            <a:lvl8pPr marL="3657600" marR="0" lvl="7"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8pPr>
            <a:lvl9pPr marL="4114800" marR="0" lvl="8"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9pPr>
          </a:lstStyle>
          <a:p>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3_Red/Gray 1 Content">
  <p:cSld name="3_Red/Gray 1 Content">
    <p:bg>
      <p:bgPr>
        <a:solidFill>
          <a:schemeClr val="lt1"/>
        </a:solidFill>
        <a:effectLst/>
      </p:bgPr>
    </p:bg>
    <p:spTree>
      <p:nvGrpSpPr>
        <p:cNvPr id="1" name="Shape 436"/>
        <p:cNvGrpSpPr/>
        <p:nvPr/>
      </p:nvGrpSpPr>
      <p:grpSpPr>
        <a:xfrm>
          <a:off x="0" y="0"/>
          <a:ext cx="0" cy="0"/>
          <a:chOff x="0" y="0"/>
          <a:chExt cx="0" cy="0"/>
        </a:xfrm>
      </p:grpSpPr>
      <p:sp>
        <p:nvSpPr>
          <p:cNvPr id="437" name="Google Shape;437;p77"/>
          <p:cNvSpPr txBox="1">
            <a:spLocks noGrp="1"/>
          </p:cNvSpPr>
          <p:nvPr>
            <p:ph type="dt" idx="10"/>
          </p:nvPr>
        </p:nvSpPr>
        <p:spPr>
          <a:xfrm>
            <a:off x="152400" y="4806072"/>
            <a:ext cx="2133600" cy="184800"/>
          </a:xfrm>
          <a:prstGeom prst="rect">
            <a:avLst/>
          </a:prstGeom>
          <a:noFill/>
          <a:ln>
            <a:noFill/>
          </a:ln>
        </p:spPr>
        <p:txBody>
          <a:bodyPr spcFirstLastPara="1" wrap="square" lIns="91325" tIns="91325" rIns="91325" bIns="91325" anchor="ctr" anchorCtr="0">
            <a:noAutofit/>
          </a:bodyPr>
          <a:lstStyle>
            <a:lvl1pPr marR="0" lvl="0" algn="l" rtl="0">
              <a:lnSpc>
                <a:spcPct val="100000"/>
              </a:lnSpc>
              <a:spcBef>
                <a:spcPts val="0"/>
              </a:spcBef>
              <a:spcAft>
                <a:spcPts val="0"/>
              </a:spcAft>
              <a:buClr>
                <a:srgbClr val="000000"/>
              </a:buClr>
              <a:buSzPts val="1400"/>
              <a:buFont typeface="Arial"/>
              <a:buNone/>
              <a:defRPr sz="600" b="0" i="0" u="none" strike="noStrike" cap="none">
                <a:solidFill>
                  <a:srgbClr val="6C6463"/>
                </a:solidFill>
                <a:latin typeface="Cabin"/>
                <a:ea typeface="Cabin"/>
                <a:cs typeface="Cabin"/>
                <a:sym typeface="Cab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9pPr>
          </a:lstStyle>
          <a:p>
            <a:endParaRPr/>
          </a:p>
        </p:txBody>
      </p:sp>
      <p:sp>
        <p:nvSpPr>
          <p:cNvPr id="438" name="Google Shape;438;p77"/>
          <p:cNvSpPr txBox="1">
            <a:spLocks noGrp="1"/>
          </p:cNvSpPr>
          <p:nvPr>
            <p:ph type="ftr" idx="11"/>
          </p:nvPr>
        </p:nvSpPr>
        <p:spPr>
          <a:xfrm>
            <a:off x="3124200" y="4806072"/>
            <a:ext cx="2895600" cy="184800"/>
          </a:xfrm>
          <a:prstGeom prst="rect">
            <a:avLst/>
          </a:prstGeom>
          <a:noFill/>
          <a:ln>
            <a:noFill/>
          </a:ln>
        </p:spPr>
        <p:txBody>
          <a:bodyPr spcFirstLastPara="1" wrap="square" lIns="91325" tIns="91325" rIns="91325" bIns="91325" anchor="ctr" anchorCtr="0">
            <a:noAutofit/>
          </a:bodyPr>
          <a:lstStyle>
            <a:lvl1pPr marR="0" lvl="0" algn="ctr" rtl="0">
              <a:lnSpc>
                <a:spcPct val="100000"/>
              </a:lnSpc>
              <a:spcBef>
                <a:spcPts val="0"/>
              </a:spcBef>
              <a:spcAft>
                <a:spcPts val="0"/>
              </a:spcAft>
              <a:buClr>
                <a:srgbClr val="000000"/>
              </a:buClr>
              <a:buSzPts val="1400"/>
              <a:buFont typeface="Arial"/>
              <a:buNone/>
              <a:defRPr sz="600" b="0" i="0" u="none" strike="noStrike" cap="none">
                <a:solidFill>
                  <a:srgbClr val="6C6463"/>
                </a:solidFill>
                <a:latin typeface="Cabin"/>
                <a:ea typeface="Cabin"/>
                <a:cs typeface="Cabin"/>
                <a:sym typeface="Cab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9pPr>
          </a:lstStyle>
          <a:p>
            <a:endParaRPr/>
          </a:p>
        </p:txBody>
      </p:sp>
      <p:sp>
        <p:nvSpPr>
          <p:cNvPr id="439" name="Google Shape;439;p77"/>
          <p:cNvSpPr txBox="1">
            <a:spLocks noGrp="1"/>
          </p:cNvSpPr>
          <p:nvPr>
            <p:ph type="sldNum" idx="12"/>
          </p:nvPr>
        </p:nvSpPr>
        <p:spPr>
          <a:xfrm>
            <a:off x="6858000" y="4806072"/>
            <a:ext cx="2133600" cy="184800"/>
          </a:xfrm>
          <a:prstGeom prst="rect">
            <a:avLst/>
          </a:prstGeom>
          <a:noFill/>
          <a:ln>
            <a:noFill/>
          </a:ln>
        </p:spPr>
        <p:txBody>
          <a:bodyPr spcFirstLastPara="1" wrap="square" lIns="91325" tIns="45650" rIns="91325" bIns="45650" anchor="ctr" anchorCtr="0">
            <a:noAutofit/>
          </a:bodyPr>
          <a:lstStyle>
            <a:lvl1pPr marL="0" marR="0" lvl="0" indent="0" algn="r" rtl="0">
              <a:lnSpc>
                <a:spcPct val="100000"/>
              </a:lnSpc>
              <a:spcBef>
                <a:spcPts val="0"/>
              </a:spcBef>
              <a:spcAft>
                <a:spcPts val="0"/>
              </a:spcAft>
              <a:buClr>
                <a:srgbClr val="000000"/>
              </a:buClr>
              <a:buSzPts val="150"/>
              <a:buFont typeface="Arial"/>
              <a:buNone/>
              <a:defRPr sz="600" b="0" i="0" u="none" strike="noStrike" cap="none">
                <a:solidFill>
                  <a:srgbClr val="6C6463"/>
                </a:solidFill>
                <a:latin typeface="Cabin"/>
                <a:ea typeface="Cabin"/>
                <a:cs typeface="Cabin"/>
                <a:sym typeface="Cabin"/>
              </a:defRPr>
            </a:lvl1pPr>
            <a:lvl2pPr marL="0" marR="0" lvl="1" indent="0" algn="r" rtl="0">
              <a:lnSpc>
                <a:spcPct val="100000"/>
              </a:lnSpc>
              <a:spcBef>
                <a:spcPts val="0"/>
              </a:spcBef>
              <a:spcAft>
                <a:spcPts val="0"/>
              </a:spcAft>
              <a:buClr>
                <a:srgbClr val="000000"/>
              </a:buClr>
              <a:buSzPts val="150"/>
              <a:buFont typeface="Arial"/>
              <a:buNone/>
              <a:defRPr sz="600" b="0" i="0" u="none" strike="noStrike" cap="none">
                <a:solidFill>
                  <a:srgbClr val="6C6463"/>
                </a:solidFill>
                <a:latin typeface="Cabin"/>
                <a:ea typeface="Cabin"/>
                <a:cs typeface="Cabin"/>
                <a:sym typeface="Cabin"/>
              </a:defRPr>
            </a:lvl2pPr>
            <a:lvl3pPr marL="0" marR="0" lvl="2" indent="0" algn="r" rtl="0">
              <a:lnSpc>
                <a:spcPct val="100000"/>
              </a:lnSpc>
              <a:spcBef>
                <a:spcPts val="0"/>
              </a:spcBef>
              <a:spcAft>
                <a:spcPts val="0"/>
              </a:spcAft>
              <a:buClr>
                <a:srgbClr val="000000"/>
              </a:buClr>
              <a:buSzPts val="150"/>
              <a:buFont typeface="Arial"/>
              <a:buNone/>
              <a:defRPr sz="600" b="0" i="0" u="none" strike="noStrike" cap="none">
                <a:solidFill>
                  <a:srgbClr val="6C6463"/>
                </a:solidFill>
                <a:latin typeface="Cabin"/>
                <a:ea typeface="Cabin"/>
                <a:cs typeface="Cabin"/>
                <a:sym typeface="Cabin"/>
              </a:defRPr>
            </a:lvl3pPr>
            <a:lvl4pPr marL="0" marR="0" lvl="3" indent="0" algn="r" rtl="0">
              <a:lnSpc>
                <a:spcPct val="100000"/>
              </a:lnSpc>
              <a:spcBef>
                <a:spcPts val="0"/>
              </a:spcBef>
              <a:spcAft>
                <a:spcPts val="0"/>
              </a:spcAft>
              <a:buClr>
                <a:srgbClr val="000000"/>
              </a:buClr>
              <a:buSzPts val="150"/>
              <a:buFont typeface="Arial"/>
              <a:buNone/>
              <a:defRPr sz="600" b="0" i="0" u="none" strike="noStrike" cap="none">
                <a:solidFill>
                  <a:srgbClr val="6C6463"/>
                </a:solidFill>
                <a:latin typeface="Cabin"/>
                <a:ea typeface="Cabin"/>
                <a:cs typeface="Cabin"/>
                <a:sym typeface="Cabin"/>
              </a:defRPr>
            </a:lvl4pPr>
            <a:lvl5pPr marL="0" marR="0" lvl="4" indent="0" algn="r" rtl="0">
              <a:lnSpc>
                <a:spcPct val="100000"/>
              </a:lnSpc>
              <a:spcBef>
                <a:spcPts val="0"/>
              </a:spcBef>
              <a:spcAft>
                <a:spcPts val="0"/>
              </a:spcAft>
              <a:buClr>
                <a:srgbClr val="000000"/>
              </a:buClr>
              <a:buSzPts val="150"/>
              <a:buFont typeface="Arial"/>
              <a:buNone/>
              <a:defRPr sz="600" b="0" i="0" u="none" strike="noStrike" cap="none">
                <a:solidFill>
                  <a:srgbClr val="6C6463"/>
                </a:solidFill>
                <a:latin typeface="Cabin"/>
                <a:ea typeface="Cabin"/>
                <a:cs typeface="Cabin"/>
                <a:sym typeface="Cabin"/>
              </a:defRPr>
            </a:lvl5pPr>
            <a:lvl6pPr marL="0" marR="0" lvl="5" indent="0" algn="r" rtl="0">
              <a:lnSpc>
                <a:spcPct val="100000"/>
              </a:lnSpc>
              <a:spcBef>
                <a:spcPts val="0"/>
              </a:spcBef>
              <a:spcAft>
                <a:spcPts val="0"/>
              </a:spcAft>
              <a:buClr>
                <a:srgbClr val="000000"/>
              </a:buClr>
              <a:buSzPts val="150"/>
              <a:buFont typeface="Arial"/>
              <a:buNone/>
              <a:defRPr sz="600" b="0" i="0" u="none" strike="noStrike" cap="none">
                <a:solidFill>
                  <a:srgbClr val="6C6463"/>
                </a:solidFill>
                <a:latin typeface="Cabin"/>
                <a:ea typeface="Cabin"/>
                <a:cs typeface="Cabin"/>
                <a:sym typeface="Cabin"/>
              </a:defRPr>
            </a:lvl6pPr>
            <a:lvl7pPr marL="0" marR="0" lvl="6" indent="0" algn="r" rtl="0">
              <a:lnSpc>
                <a:spcPct val="100000"/>
              </a:lnSpc>
              <a:spcBef>
                <a:spcPts val="0"/>
              </a:spcBef>
              <a:spcAft>
                <a:spcPts val="0"/>
              </a:spcAft>
              <a:buClr>
                <a:srgbClr val="000000"/>
              </a:buClr>
              <a:buSzPts val="150"/>
              <a:buFont typeface="Arial"/>
              <a:buNone/>
              <a:defRPr sz="600" b="0" i="0" u="none" strike="noStrike" cap="none">
                <a:solidFill>
                  <a:srgbClr val="6C6463"/>
                </a:solidFill>
                <a:latin typeface="Cabin"/>
                <a:ea typeface="Cabin"/>
                <a:cs typeface="Cabin"/>
                <a:sym typeface="Cabin"/>
              </a:defRPr>
            </a:lvl7pPr>
            <a:lvl8pPr marL="0" marR="0" lvl="7" indent="0" algn="r" rtl="0">
              <a:lnSpc>
                <a:spcPct val="100000"/>
              </a:lnSpc>
              <a:spcBef>
                <a:spcPts val="0"/>
              </a:spcBef>
              <a:spcAft>
                <a:spcPts val="0"/>
              </a:spcAft>
              <a:buClr>
                <a:srgbClr val="000000"/>
              </a:buClr>
              <a:buSzPts val="150"/>
              <a:buFont typeface="Arial"/>
              <a:buNone/>
              <a:defRPr sz="600" b="0" i="0" u="none" strike="noStrike" cap="none">
                <a:solidFill>
                  <a:srgbClr val="6C6463"/>
                </a:solidFill>
                <a:latin typeface="Cabin"/>
                <a:ea typeface="Cabin"/>
                <a:cs typeface="Cabin"/>
                <a:sym typeface="Cabin"/>
              </a:defRPr>
            </a:lvl8pPr>
            <a:lvl9pPr marL="0" marR="0" lvl="8" indent="0" algn="r" rtl="0">
              <a:lnSpc>
                <a:spcPct val="100000"/>
              </a:lnSpc>
              <a:spcBef>
                <a:spcPts val="0"/>
              </a:spcBef>
              <a:spcAft>
                <a:spcPts val="0"/>
              </a:spcAft>
              <a:buClr>
                <a:srgbClr val="000000"/>
              </a:buClr>
              <a:buSzPts val="150"/>
              <a:buFont typeface="Arial"/>
              <a:buNone/>
              <a:defRPr sz="600" b="0" i="0" u="none" strike="noStrike" cap="none">
                <a:solidFill>
                  <a:srgbClr val="6C6463"/>
                </a:solidFill>
                <a:latin typeface="Cabin"/>
                <a:ea typeface="Cabin"/>
                <a:cs typeface="Cabin"/>
                <a:sym typeface="Cabin"/>
              </a:defRPr>
            </a:lvl9pPr>
          </a:lstStyle>
          <a:p>
            <a:pPr marL="0" lvl="0" indent="0" algn="r" rtl="0">
              <a:spcBef>
                <a:spcPts val="0"/>
              </a:spcBef>
              <a:spcAft>
                <a:spcPts val="0"/>
              </a:spcAft>
              <a:buNone/>
            </a:pPr>
            <a:fld id="{00000000-1234-1234-1234-123412341234}" type="slidenum">
              <a:rPr lang="en"/>
              <a:t>‹#›</a:t>
            </a:fld>
            <a:endParaRPr/>
          </a:p>
        </p:txBody>
      </p:sp>
      <p:sp>
        <p:nvSpPr>
          <p:cNvPr id="440" name="Google Shape;440;p77"/>
          <p:cNvSpPr txBox="1">
            <a:spLocks noGrp="1"/>
          </p:cNvSpPr>
          <p:nvPr>
            <p:ph type="title"/>
          </p:nvPr>
        </p:nvSpPr>
        <p:spPr>
          <a:xfrm>
            <a:off x="686104" y="677564"/>
            <a:ext cx="7772400" cy="458100"/>
          </a:xfrm>
          <a:prstGeom prst="rect">
            <a:avLst/>
          </a:prstGeom>
          <a:noFill/>
          <a:ln>
            <a:noFill/>
          </a:ln>
        </p:spPr>
        <p:txBody>
          <a:bodyPr spcFirstLastPara="1" wrap="square" lIns="91325" tIns="91325" rIns="91325" bIns="91325" anchor="b" anchorCtr="0">
            <a:noAutofit/>
          </a:bodyPr>
          <a:lstStyle>
            <a:lvl1pPr marR="0" lvl="0" algn="l" rtl="0">
              <a:lnSpc>
                <a:spcPct val="100000"/>
              </a:lnSpc>
              <a:spcBef>
                <a:spcPts val="0"/>
              </a:spcBef>
              <a:spcAft>
                <a:spcPts val="0"/>
              </a:spcAft>
              <a:buClr>
                <a:srgbClr val="0067B9"/>
              </a:buClr>
              <a:buSzPts val="1400"/>
              <a:buFont typeface="Cabin"/>
              <a:buNone/>
              <a:defRPr sz="2400" b="0" i="0" u="none" strike="noStrike" cap="none">
                <a:solidFill>
                  <a:srgbClr val="0067B9"/>
                </a:solidFill>
                <a:latin typeface="Cabin"/>
                <a:ea typeface="Cabin"/>
                <a:cs typeface="Cabin"/>
                <a:sym typeface="Cab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441" name="Google Shape;441;p77"/>
          <p:cNvSpPr txBox="1">
            <a:spLocks noGrp="1"/>
          </p:cNvSpPr>
          <p:nvPr>
            <p:ph type="body" idx="1"/>
          </p:nvPr>
        </p:nvSpPr>
        <p:spPr>
          <a:xfrm>
            <a:off x="685800" y="1286662"/>
            <a:ext cx="7772400" cy="3174900"/>
          </a:xfrm>
          <a:prstGeom prst="rect">
            <a:avLst/>
          </a:prstGeom>
          <a:noFill/>
          <a:ln>
            <a:noFill/>
          </a:ln>
        </p:spPr>
        <p:txBody>
          <a:bodyPr spcFirstLastPara="1" wrap="square" lIns="91325" tIns="91325" rIns="91325" bIns="91325" anchor="t" anchorCtr="0">
            <a:noAutofit/>
          </a:bodyPr>
          <a:lstStyle>
            <a:lvl1pPr marL="457200" marR="0" lvl="0" indent="-330200" algn="l" rtl="0">
              <a:lnSpc>
                <a:spcPct val="100000"/>
              </a:lnSpc>
              <a:spcBef>
                <a:spcPts val="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1pPr>
            <a:lvl2pPr marL="914400" marR="0" lvl="1" indent="-330200" algn="l" rtl="0">
              <a:lnSpc>
                <a:spcPct val="100000"/>
              </a:lnSpc>
              <a:spcBef>
                <a:spcPts val="80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2pPr>
            <a:lvl3pPr marL="1371600" marR="0" lvl="2" indent="-342900" algn="l" rtl="0">
              <a:lnSpc>
                <a:spcPct val="100000"/>
              </a:lnSpc>
              <a:spcBef>
                <a:spcPts val="800"/>
              </a:spcBef>
              <a:spcAft>
                <a:spcPts val="0"/>
              </a:spcAft>
              <a:buClr>
                <a:srgbClr val="6C6463"/>
              </a:buClr>
              <a:buSzPts val="1800"/>
              <a:buFont typeface="Arial"/>
              <a:buChar char="•"/>
              <a:defRPr sz="1800" b="0" i="0" u="none" strike="noStrike" cap="none">
                <a:solidFill>
                  <a:srgbClr val="6C6463"/>
                </a:solidFill>
                <a:latin typeface="Cabin"/>
                <a:ea typeface="Cabin"/>
                <a:cs typeface="Cabin"/>
                <a:sym typeface="Cabin"/>
              </a:defRPr>
            </a:lvl3pPr>
            <a:lvl4pPr marL="1828800" marR="0" lvl="3" indent="-330200" algn="l" rtl="0">
              <a:lnSpc>
                <a:spcPct val="100000"/>
              </a:lnSpc>
              <a:spcBef>
                <a:spcPts val="32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4pPr>
            <a:lvl5pPr marL="2286000" marR="0" lvl="4" indent="-317500" algn="l" rtl="0">
              <a:lnSpc>
                <a:spcPct val="100000"/>
              </a:lnSpc>
              <a:spcBef>
                <a:spcPts val="280"/>
              </a:spcBef>
              <a:spcAft>
                <a:spcPts val="0"/>
              </a:spcAft>
              <a:buClr>
                <a:srgbClr val="6C6463"/>
              </a:buClr>
              <a:buSzPts val="1400"/>
              <a:buFont typeface="Arial"/>
              <a:buChar char="»"/>
              <a:defRPr sz="1400" b="0" i="0" u="none" strike="noStrike" cap="none">
                <a:solidFill>
                  <a:srgbClr val="6C6463"/>
                </a:solidFill>
                <a:latin typeface="Cabin"/>
                <a:ea typeface="Cabin"/>
                <a:cs typeface="Cabin"/>
                <a:sym typeface="Cabin"/>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9pPr>
          </a:lstStyle>
          <a:p>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Title and Content2">
  <p:cSld name="Title and Content2">
    <p:spTree>
      <p:nvGrpSpPr>
        <p:cNvPr id="1" name="Shape 442"/>
        <p:cNvGrpSpPr/>
        <p:nvPr/>
      </p:nvGrpSpPr>
      <p:grpSpPr>
        <a:xfrm>
          <a:off x="0" y="0"/>
          <a:ext cx="0" cy="0"/>
          <a:chOff x="0" y="0"/>
          <a:chExt cx="0" cy="0"/>
        </a:xfrm>
      </p:grpSpPr>
      <p:sp>
        <p:nvSpPr>
          <p:cNvPr id="443" name="Google Shape;443;p78"/>
          <p:cNvSpPr txBox="1">
            <a:spLocks noGrp="1"/>
          </p:cNvSpPr>
          <p:nvPr>
            <p:ph type="title"/>
          </p:nvPr>
        </p:nvSpPr>
        <p:spPr>
          <a:xfrm>
            <a:off x="686104" y="342900"/>
            <a:ext cx="7772400" cy="685800"/>
          </a:xfrm>
          <a:prstGeom prst="rect">
            <a:avLst/>
          </a:prstGeom>
          <a:noFill/>
          <a:ln>
            <a:noFill/>
          </a:ln>
        </p:spPr>
        <p:txBody>
          <a:bodyPr spcFirstLastPara="1" wrap="square" lIns="91425" tIns="91425" rIns="91425" bIns="91425" anchor="b" anchorCtr="0">
            <a:noAutofit/>
          </a:bodyPr>
          <a:lstStyle>
            <a:lvl1pPr marR="0" lvl="0" algn="l" rtl="0">
              <a:lnSpc>
                <a:spcPct val="100000"/>
              </a:lnSpc>
              <a:spcBef>
                <a:spcPts val="0"/>
              </a:spcBef>
              <a:spcAft>
                <a:spcPts val="0"/>
              </a:spcAft>
              <a:buClr>
                <a:srgbClr val="BA0C2F"/>
              </a:buClr>
              <a:buSzPts val="2800"/>
              <a:buFont typeface="Cabin"/>
              <a:buNone/>
              <a:defRPr sz="2800" b="0" i="0" u="none" strike="noStrike" cap="none">
                <a:solidFill>
                  <a:srgbClr val="BA0C2F"/>
                </a:solidFill>
                <a:latin typeface="Cabin"/>
                <a:ea typeface="Cabin"/>
                <a:cs typeface="Cabin"/>
                <a:sym typeface="Cabin"/>
              </a:defRPr>
            </a:lvl1pPr>
            <a:lvl2pPr marR="0" lvl="1"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9pPr>
          </a:lstStyle>
          <a:p>
            <a:endParaRPr/>
          </a:p>
        </p:txBody>
      </p:sp>
      <p:sp>
        <p:nvSpPr>
          <p:cNvPr id="444" name="Google Shape;444;p78"/>
          <p:cNvSpPr txBox="1">
            <a:spLocks noGrp="1"/>
          </p:cNvSpPr>
          <p:nvPr>
            <p:ph type="sldNum" idx="12"/>
          </p:nvPr>
        </p:nvSpPr>
        <p:spPr>
          <a:xfrm>
            <a:off x="6858000" y="4904417"/>
            <a:ext cx="2133600" cy="124800"/>
          </a:xfrm>
          <a:prstGeom prst="rect">
            <a:avLst/>
          </a:prstGeom>
          <a:noFill/>
          <a:ln>
            <a:noFill/>
          </a:ln>
        </p:spPr>
        <p:txBody>
          <a:bodyPr spcFirstLastPara="1" wrap="square" lIns="91400" tIns="45675" rIns="91400" bIns="45675" anchor="ctr" anchorCtr="0">
            <a:noAutofit/>
          </a:bodyPr>
          <a:lstStyle>
            <a:lvl1pPr marL="0" marR="0" lvl="0" indent="0" algn="r" rtl="0">
              <a:lnSpc>
                <a:spcPct val="100000"/>
              </a:lnSpc>
              <a:spcBef>
                <a:spcPts val="0"/>
              </a:spcBef>
              <a:spcAft>
                <a:spcPts val="0"/>
              </a:spcAft>
              <a:buClr>
                <a:srgbClr val="6C6463"/>
              </a:buClr>
              <a:buSzPts val="150"/>
              <a:buFont typeface="Cabin"/>
              <a:buNone/>
              <a:defRPr sz="600" b="0" i="0" u="none" strike="noStrike" cap="none">
                <a:solidFill>
                  <a:srgbClr val="6C6463"/>
                </a:solidFill>
                <a:latin typeface="Cabin"/>
                <a:ea typeface="Cabin"/>
                <a:cs typeface="Cabin"/>
                <a:sym typeface="Cabin"/>
              </a:defRPr>
            </a:lvl1pPr>
            <a:lvl2pPr marL="0" marR="0" lvl="1" indent="0" algn="r" rtl="0">
              <a:lnSpc>
                <a:spcPct val="100000"/>
              </a:lnSpc>
              <a:spcBef>
                <a:spcPts val="0"/>
              </a:spcBef>
              <a:spcAft>
                <a:spcPts val="0"/>
              </a:spcAft>
              <a:buClr>
                <a:srgbClr val="6C6463"/>
              </a:buClr>
              <a:buSzPts val="150"/>
              <a:buFont typeface="Cabin"/>
              <a:buNone/>
              <a:defRPr sz="600" b="0" i="0" u="none" strike="noStrike" cap="none">
                <a:solidFill>
                  <a:srgbClr val="6C6463"/>
                </a:solidFill>
                <a:latin typeface="Cabin"/>
                <a:ea typeface="Cabin"/>
                <a:cs typeface="Cabin"/>
                <a:sym typeface="Cabin"/>
              </a:defRPr>
            </a:lvl2pPr>
            <a:lvl3pPr marL="0" marR="0" lvl="2" indent="0" algn="r" rtl="0">
              <a:lnSpc>
                <a:spcPct val="100000"/>
              </a:lnSpc>
              <a:spcBef>
                <a:spcPts val="0"/>
              </a:spcBef>
              <a:spcAft>
                <a:spcPts val="0"/>
              </a:spcAft>
              <a:buClr>
                <a:srgbClr val="6C6463"/>
              </a:buClr>
              <a:buSzPts val="150"/>
              <a:buFont typeface="Cabin"/>
              <a:buNone/>
              <a:defRPr sz="600" b="0" i="0" u="none" strike="noStrike" cap="none">
                <a:solidFill>
                  <a:srgbClr val="6C6463"/>
                </a:solidFill>
                <a:latin typeface="Cabin"/>
                <a:ea typeface="Cabin"/>
                <a:cs typeface="Cabin"/>
                <a:sym typeface="Cabin"/>
              </a:defRPr>
            </a:lvl3pPr>
            <a:lvl4pPr marL="0" marR="0" lvl="3" indent="0" algn="r" rtl="0">
              <a:lnSpc>
                <a:spcPct val="100000"/>
              </a:lnSpc>
              <a:spcBef>
                <a:spcPts val="0"/>
              </a:spcBef>
              <a:spcAft>
                <a:spcPts val="0"/>
              </a:spcAft>
              <a:buClr>
                <a:srgbClr val="6C6463"/>
              </a:buClr>
              <a:buSzPts val="150"/>
              <a:buFont typeface="Cabin"/>
              <a:buNone/>
              <a:defRPr sz="600" b="0" i="0" u="none" strike="noStrike" cap="none">
                <a:solidFill>
                  <a:srgbClr val="6C6463"/>
                </a:solidFill>
                <a:latin typeface="Cabin"/>
                <a:ea typeface="Cabin"/>
                <a:cs typeface="Cabin"/>
                <a:sym typeface="Cabin"/>
              </a:defRPr>
            </a:lvl4pPr>
            <a:lvl5pPr marL="0" marR="0" lvl="4" indent="0" algn="r" rtl="0">
              <a:lnSpc>
                <a:spcPct val="100000"/>
              </a:lnSpc>
              <a:spcBef>
                <a:spcPts val="0"/>
              </a:spcBef>
              <a:spcAft>
                <a:spcPts val="0"/>
              </a:spcAft>
              <a:buClr>
                <a:srgbClr val="6C6463"/>
              </a:buClr>
              <a:buSzPts val="150"/>
              <a:buFont typeface="Cabin"/>
              <a:buNone/>
              <a:defRPr sz="600" b="0" i="0" u="none" strike="noStrike" cap="none">
                <a:solidFill>
                  <a:srgbClr val="6C6463"/>
                </a:solidFill>
                <a:latin typeface="Cabin"/>
                <a:ea typeface="Cabin"/>
                <a:cs typeface="Cabin"/>
                <a:sym typeface="Cabin"/>
              </a:defRPr>
            </a:lvl5pPr>
            <a:lvl6pPr marL="0" marR="0" lvl="5" indent="0" algn="r" rtl="0">
              <a:lnSpc>
                <a:spcPct val="100000"/>
              </a:lnSpc>
              <a:spcBef>
                <a:spcPts val="0"/>
              </a:spcBef>
              <a:spcAft>
                <a:spcPts val="0"/>
              </a:spcAft>
              <a:buClr>
                <a:srgbClr val="6C6463"/>
              </a:buClr>
              <a:buSzPts val="150"/>
              <a:buFont typeface="Cabin"/>
              <a:buNone/>
              <a:defRPr sz="600" b="0" i="0" u="none" strike="noStrike" cap="none">
                <a:solidFill>
                  <a:srgbClr val="6C6463"/>
                </a:solidFill>
                <a:latin typeface="Cabin"/>
                <a:ea typeface="Cabin"/>
                <a:cs typeface="Cabin"/>
                <a:sym typeface="Cabin"/>
              </a:defRPr>
            </a:lvl6pPr>
            <a:lvl7pPr marL="0" marR="0" lvl="6" indent="0" algn="r" rtl="0">
              <a:lnSpc>
                <a:spcPct val="100000"/>
              </a:lnSpc>
              <a:spcBef>
                <a:spcPts val="0"/>
              </a:spcBef>
              <a:spcAft>
                <a:spcPts val="0"/>
              </a:spcAft>
              <a:buClr>
                <a:srgbClr val="6C6463"/>
              </a:buClr>
              <a:buSzPts val="150"/>
              <a:buFont typeface="Cabin"/>
              <a:buNone/>
              <a:defRPr sz="600" b="0" i="0" u="none" strike="noStrike" cap="none">
                <a:solidFill>
                  <a:srgbClr val="6C6463"/>
                </a:solidFill>
                <a:latin typeface="Cabin"/>
                <a:ea typeface="Cabin"/>
                <a:cs typeface="Cabin"/>
                <a:sym typeface="Cabin"/>
              </a:defRPr>
            </a:lvl7pPr>
            <a:lvl8pPr marL="0" marR="0" lvl="7" indent="0" algn="r" rtl="0">
              <a:lnSpc>
                <a:spcPct val="100000"/>
              </a:lnSpc>
              <a:spcBef>
                <a:spcPts val="0"/>
              </a:spcBef>
              <a:spcAft>
                <a:spcPts val="0"/>
              </a:spcAft>
              <a:buClr>
                <a:srgbClr val="6C6463"/>
              </a:buClr>
              <a:buSzPts val="150"/>
              <a:buFont typeface="Cabin"/>
              <a:buNone/>
              <a:defRPr sz="600" b="0" i="0" u="none" strike="noStrike" cap="none">
                <a:solidFill>
                  <a:srgbClr val="6C6463"/>
                </a:solidFill>
                <a:latin typeface="Cabin"/>
                <a:ea typeface="Cabin"/>
                <a:cs typeface="Cabin"/>
                <a:sym typeface="Cabin"/>
              </a:defRPr>
            </a:lvl8pPr>
            <a:lvl9pPr marL="0" marR="0" lvl="8" indent="0" algn="r" rtl="0">
              <a:lnSpc>
                <a:spcPct val="100000"/>
              </a:lnSpc>
              <a:spcBef>
                <a:spcPts val="0"/>
              </a:spcBef>
              <a:spcAft>
                <a:spcPts val="0"/>
              </a:spcAft>
              <a:buClr>
                <a:srgbClr val="6C6463"/>
              </a:buClr>
              <a:buSzPts val="150"/>
              <a:buFont typeface="Cabin"/>
              <a:buNone/>
              <a:defRPr sz="600" b="0" i="0" u="none" strike="noStrike" cap="none">
                <a:solidFill>
                  <a:srgbClr val="6C6463"/>
                </a:solidFill>
                <a:latin typeface="Cabin"/>
                <a:ea typeface="Cabin"/>
                <a:cs typeface="Cabin"/>
                <a:sym typeface="Cabin"/>
              </a:defRPr>
            </a:lvl9pPr>
          </a:lstStyle>
          <a:p>
            <a:pPr marL="0" lvl="0" indent="0" algn="r" rtl="0">
              <a:spcBef>
                <a:spcPts val="0"/>
              </a:spcBef>
              <a:spcAft>
                <a:spcPts val="0"/>
              </a:spcAft>
              <a:buNone/>
            </a:pPr>
            <a:fld id="{00000000-1234-1234-1234-123412341234}" type="slidenum">
              <a:rPr lang="en"/>
              <a:t>‹#›</a:t>
            </a:fld>
            <a:endParaRPr/>
          </a:p>
        </p:txBody>
      </p:sp>
      <p:sp>
        <p:nvSpPr>
          <p:cNvPr id="445" name="Google Shape;445;p78"/>
          <p:cNvSpPr txBox="1">
            <a:spLocks noGrp="1"/>
          </p:cNvSpPr>
          <p:nvPr>
            <p:ph type="body" idx="1"/>
          </p:nvPr>
        </p:nvSpPr>
        <p:spPr>
          <a:xfrm>
            <a:off x="555625" y="1287066"/>
            <a:ext cx="8139000" cy="3314700"/>
          </a:xfrm>
          <a:prstGeom prst="rect">
            <a:avLst/>
          </a:prstGeom>
          <a:noFill/>
          <a:ln>
            <a:noFill/>
          </a:ln>
        </p:spPr>
        <p:txBody>
          <a:bodyPr spcFirstLastPara="1" wrap="square" lIns="91425" tIns="91425" rIns="91425" bIns="91425" anchor="t" anchorCtr="0">
            <a:noAutofit/>
          </a:bodyPr>
          <a:lstStyle>
            <a:lvl1pPr marL="457200" marR="0" lvl="0" indent="-355600" algn="l" rtl="0">
              <a:lnSpc>
                <a:spcPct val="100000"/>
              </a:lnSpc>
              <a:spcBef>
                <a:spcPts val="0"/>
              </a:spcBef>
              <a:spcAft>
                <a:spcPts val="0"/>
              </a:spcAft>
              <a:buClr>
                <a:srgbClr val="6C6463"/>
              </a:buClr>
              <a:buSzPts val="2000"/>
              <a:buFont typeface="Arial"/>
              <a:buChar char="•"/>
              <a:defRPr sz="2000" b="0" i="0" u="none" strike="noStrike" cap="none">
                <a:solidFill>
                  <a:srgbClr val="6C6463"/>
                </a:solidFill>
                <a:latin typeface="Cabin"/>
                <a:ea typeface="Cabin"/>
                <a:cs typeface="Cabin"/>
                <a:sym typeface="Cabin"/>
              </a:defRPr>
            </a:lvl1pPr>
            <a:lvl2pPr marL="914400" marR="0" lvl="1" indent="-355600" algn="l" rtl="0">
              <a:lnSpc>
                <a:spcPct val="100000"/>
              </a:lnSpc>
              <a:spcBef>
                <a:spcPts val="1200"/>
              </a:spcBef>
              <a:spcAft>
                <a:spcPts val="0"/>
              </a:spcAft>
              <a:buClr>
                <a:srgbClr val="6C6463"/>
              </a:buClr>
              <a:buSzPts val="2000"/>
              <a:buFont typeface="Arial"/>
              <a:buChar char="–"/>
              <a:defRPr sz="2000" b="0" i="0" u="none" strike="noStrike" cap="none">
                <a:solidFill>
                  <a:srgbClr val="6C6463"/>
                </a:solidFill>
                <a:latin typeface="Cabin"/>
                <a:ea typeface="Cabin"/>
                <a:cs typeface="Cabin"/>
                <a:sym typeface="Cabin"/>
              </a:defRPr>
            </a:lvl2pPr>
            <a:lvl3pPr marL="1371600" marR="0" lvl="2" indent="-342900" algn="l" rtl="0">
              <a:lnSpc>
                <a:spcPct val="100000"/>
              </a:lnSpc>
              <a:spcBef>
                <a:spcPts val="1200"/>
              </a:spcBef>
              <a:spcAft>
                <a:spcPts val="0"/>
              </a:spcAft>
              <a:buClr>
                <a:srgbClr val="6C6463"/>
              </a:buClr>
              <a:buSzPts val="1800"/>
              <a:buFont typeface="Arial"/>
              <a:buChar char="•"/>
              <a:defRPr sz="1800" b="0" i="0" u="none" strike="noStrike" cap="none">
                <a:solidFill>
                  <a:srgbClr val="6C6463"/>
                </a:solidFill>
                <a:latin typeface="Cabin"/>
                <a:ea typeface="Cabin"/>
                <a:cs typeface="Cabin"/>
                <a:sym typeface="Cabin"/>
              </a:defRPr>
            </a:lvl3pPr>
            <a:lvl4pPr marL="1828800" marR="0" lvl="3" indent="-330200" algn="l" rtl="0">
              <a:lnSpc>
                <a:spcPct val="100000"/>
              </a:lnSpc>
              <a:spcBef>
                <a:spcPts val="32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4pPr>
            <a:lvl5pPr marL="2286000" marR="0" lvl="4" indent="-317500" algn="l" rtl="0">
              <a:lnSpc>
                <a:spcPct val="100000"/>
              </a:lnSpc>
              <a:spcBef>
                <a:spcPts val="280"/>
              </a:spcBef>
              <a:spcAft>
                <a:spcPts val="0"/>
              </a:spcAft>
              <a:buClr>
                <a:srgbClr val="6C6463"/>
              </a:buClr>
              <a:buSzPts val="1400"/>
              <a:buFont typeface="Arial"/>
              <a:buChar char="»"/>
              <a:defRPr sz="1400" b="0" i="0" u="none" strike="noStrike" cap="none">
                <a:solidFill>
                  <a:srgbClr val="6C6463"/>
                </a:solidFill>
                <a:latin typeface="Cabin"/>
                <a:ea typeface="Cabin"/>
                <a:cs typeface="Cabin"/>
                <a:sym typeface="Cabin"/>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9pPr>
          </a:lstStyle>
          <a:p>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446"/>
        <p:cNvGrpSpPr/>
        <p:nvPr/>
      </p:nvGrpSpPr>
      <p:grpSpPr>
        <a:xfrm>
          <a:off x="0" y="0"/>
          <a:ext cx="0" cy="0"/>
          <a:chOff x="0" y="0"/>
          <a:chExt cx="0" cy="0"/>
        </a:xfrm>
      </p:grpSpPr>
      <p:sp>
        <p:nvSpPr>
          <p:cNvPr id="447" name="Google Shape;447;p79"/>
          <p:cNvSpPr txBox="1">
            <a:spLocks noGrp="1"/>
          </p:cNvSpPr>
          <p:nvPr>
            <p:ph type="body" idx="1"/>
          </p:nvPr>
        </p:nvSpPr>
        <p:spPr>
          <a:xfrm>
            <a:off x="685800" y="1200150"/>
            <a:ext cx="7772400" cy="3086100"/>
          </a:xfrm>
          <a:prstGeom prst="rect">
            <a:avLst/>
          </a:prstGeom>
          <a:noFill/>
          <a:ln>
            <a:noFill/>
          </a:ln>
        </p:spPr>
        <p:txBody>
          <a:bodyPr spcFirstLastPara="1" wrap="square" lIns="91425" tIns="91425" rIns="91425" bIns="91425" anchor="t" anchorCtr="0">
            <a:noAutofit/>
          </a:bodyPr>
          <a:lstStyle>
            <a:lvl1pPr marL="457200" marR="0" lvl="0" indent="-355600" algn="l" rtl="0">
              <a:lnSpc>
                <a:spcPct val="100000"/>
              </a:lnSpc>
              <a:spcBef>
                <a:spcPts val="0"/>
              </a:spcBef>
              <a:spcAft>
                <a:spcPts val="0"/>
              </a:spcAft>
              <a:buClr>
                <a:srgbClr val="6C6463"/>
              </a:buClr>
              <a:buSzPts val="2000"/>
              <a:buFont typeface="Noto Sans Symbols"/>
              <a:buChar char="▪"/>
              <a:defRPr sz="2000" b="0" i="0" u="none" strike="noStrike" cap="none">
                <a:solidFill>
                  <a:srgbClr val="6C6463"/>
                </a:solidFill>
                <a:latin typeface="Cabin"/>
                <a:ea typeface="Cabin"/>
                <a:cs typeface="Cabin"/>
                <a:sym typeface="Cabin"/>
              </a:defRPr>
            </a:lvl1pPr>
            <a:lvl2pPr marL="914400" marR="0" lvl="1" indent="-355600" algn="l" rtl="0">
              <a:lnSpc>
                <a:spcPct val="100000"/>
              </a:lnSpc>
              <a:spcBef>
                <a:spcPts val="1200"/>
              </a:spcBef>
              <a:spcAft>
                <a:spcPts val="0"/>
              </a:spcAft>
              <a:buClr>
                <a:srgbClr val="6C6463"/>
              </a:buClr>
              <a:buSzPts val="2000"/>
              <a:buFont typeface="Arial"/>
              <a:buChar char="–"/>
              <a:defRPr sz="2000" b="0" i="0" u="none" strike="noStrike" cap="none">
                <a:solidFill>
                  <a:srgbClr val="6C6463"/>
                </a:solidFill>
                <a:latin typeface="Cabin"/>
                <a:ea typeface="Cabin"/>
                <a:cs typeface="Cabin"/>
                <a:sym typeface="Cabin"/>
              </a:defRPr>
            </a:lvl2pPr>
            <a:lvl3pPr marL="1371600" marR="0" lvl="2" indent="-342900" algn="l" rtl="0">
              <a:lnSpc>
                <a:spcPct val="100000"/>
              </a:lnSpc>
              <a:spcBef>
                <a:spcPts val="1200"/>
              </a:spcBef>
              <a:spcAft>
                <a:spcPts val="0"/>
              </a:spcAft>
              <a:buClr>
                <a:srgbClr val="6C6463"/>
              </a:buClr>
              <a:buSzPts val="1800"/>
              <a:buFont typeface="Arial"/>
              <a:buChar char="•"/>
              <a:defRPr sz="1800" b="0" i="0" u="none" strike="noStrike" cap="none">
                <a:solidFill>
                  <a:srgbClr val="6C6463"/>
                </a:solidFill>
                <a:latin typeface="Cabin"/>
                <a:ea typeface="Cabin"/>
                <a:cs typeface="Cabin"/>
                <a:sym typeface="Cabin"/>
              </a:defRPr>
            </a:lvl3pPr>
            <a:lvl4pPr marL="1828800" marR="0" lvl="3" indent="-330200" algn="l" rtl="0">
              <a:lnSpc>
                <a:spcPct val="100000"/>
              </a:lnSpc>
              <a:spcBef>
                <a:spcPts val="32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4pPr>
            <a:lvl5pPr marL="2286000" marR="0" lvl="4" indent="-317500" algn="l" rtl="0">
              <a:lnSpc>
                <a:spcPct val="100000"/>
              </a:lnSpc>
              <a:spcBef>
                <a:spcPts val="280"/>
              </a:spcBef>
              <a:spcAft>
                <a:spcPts val="0"/>
              </a:spcAft>
              <a:buClr>
                <a:srgbClr val="6C6463"/>
              </a:buClr>
              <a:buSzPts val="1400"/>
              <a:buFont typeface="Arial"/>
              <a:buChar char="»"/>
              <a:defRPr sz="1400" b="0" i="0" u="none" strike="noStrike" cap="none">
                <a:solidFill>
                  <a:srgbClr val="6C6463"/>
                </a:solidFill>
                <a:latin typeface="Cabin"/>
                <a:ea typeface="Cabin"/>
                <a:cs typeface="Cabin"/>
                <a:sym typeface="Cabin"/>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9pPr>
          </a:lstStyle>
          <a:p>
            <a:endParaRPr/>
          </a:p>
        </p:txBody>
      </p:sp>
      <p:sp>
        <p:nvSpPr>
          <p:cNvPr id="448" name="Google Shape;448;p79"/>
          <p:cNvSpPr txBox="1">
            <a:spLocks noGrp="1"/>
          </p:cNvSpPr>
          <p:nvPr>
            <p:ph type="title"/>
          </p:nvPr>
        </p:nvSpPr>
        <p:spPr>
          <a:xfrm>
            <a:off x="686104" y="342900"/>
            <a:ext cx="7772400" cy="685800"/>
          </a:xfrm>
          <a:prstGeom prst="rect">
            <a:avLst/>
          </a:prstGeom>
          <a:noFill/>
          <a:ln>
            <a:noFill/>
          </a:ln>
        </p:spPr>
        <p:txBody>
          <a:bodyPr spcFirstLastPara="1" wrap="square" lIns="91425" tIns="91425" rIns="91425" bIns="91425" anchor="b" anchorCtr="0">
            <a:noAutofit/>
          </a:bodyPr>
          <a:lstStyle>
            <a:lvl1pPr marR="0" lvl="0" algn="l" rtl="0">
              <a:lnSpc>
                <a:spcPct val="100000"/>
              </a:lnSpc>
              <a:spcBef>
                <a:spcPts val="0"/>
              </a:spcBef>
              <a:spcAft>
                <a:spcPts val="0"/>
              </a:spcAft>
              <a:buClr>
                <a:srgbClr val="BA0C2F"/>
              </a:buClr>
              <a:buSzPts val="1400"/>
              <a:buFont typeface="Cabin"/>
              <a:buNone/>
              <a:defRPr sz="2800" b="0" i="0" u="none" strike="noStrike" cap="none">
                <a:solidFill>
                  <a:srgbClr val="BA0C2F"/>
                </a:solidFill>
                <a:latin typeface="Cabin"/>
                <a:ea typeface="Cabin"/>
                <a:cs typeface="Cabin"/>
                <a:sym typeface="Cab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Contact Info">
  <p:cSld name="Contact Info">
    <p:spTree>
      <p:nvGrpSpPr>
        <p:cNvPr id="1" name="Shape 449"/>
        <p:cNvGrpSpPr/>
        <p:nvPr/>
      </p:nvGrpSpPr>
      <p:grpSpPr>
        <a:xfrm>
          <a:off x="0" y="0"/>
          <a:ext cx="0" cy="0"/>
          <a:chOff x="0" y="0"/>
          <a:chExt cx="0" cy="0"/>
        </a:xfrm>
      </p:grpSpPr>
      <p:pic>
        <p:nvPicPr>
          <p:cNvPr id="450" name="Google Shape;450;p80"/>
          <p:cNvPicPr preferRelativeResize="0"/>
          <p:nvPr/>
        </p:nvPicPr>
        <p:blipFill rotWithShape="1">
          <a:blip r:embed="rId2">
            <a:alphaModFix/>
          </a:blip>
          <a:srcRect/>
          <a:stretch/>
        </p:blipFill>
        <p:spPr>
          <a:xfrm>
            <a:off x="152400" y="95249"/>
            <a:ext cx="4972050" cy="3700464"/>
          </a:xfrm>
          <a:prstGeom prst="rect">
            <a:avLst/>
          </a:prstGeom>
          <a:noFill/>
          <a:ln>
            <a:noFill/>
          </a:ln>
        </p:spPr>
      </p:pic>
      <p:sp>
        <p:nvSpPr>
          <p:cNvPr id="451" name="Google Shape;451;p80"/>
          <p:cNvSpPr txBox="1">
            <a:spLocks noGrp="1"/>
          </p:cNvSpPr>
          <p:nvPr>
            <p:ph type="body" idx="1"/>
          </p:nvPr>
        </p:nvSpPr>
        <p:spPr>
          <a:xfrm rot="-5400000">
            <a:off x="7870634" y="1050599"/>
            <a:ext cx="2057400" cy="184800"/>
          </a:xfrm>
          <a:prstGeom prst="rect">
            <a:avLst/>
          </a:prstGeom>
          <a:noFill/>
          <a:ln>
            <a:noFill/>
          </a:ln>
        </p:spPr>
        <p:txBody>
          <a:bodyPr spcFirstLastPara="1" wrap="square" lIns="91425" tIns="91425" rIns="91425" bIns="91425" anchor="t" anchorCtr="0">
            <a:noAutofit/>
          </a:bodyPr>
          <a:lstStyle>
            <a:lvl1pPr marL="457200" marR="0" lvl="0" indent="-228600" algn="r" rtl="0">
              <a:lnSpc>
                <a:spcPct val="100000"/>
              </a:lnSpc>
              <a:spcBef>
                <a:spcPts val="0"/>
              </a:spcBef>
              <a:spcAft>
                <a:spcPts val="0"/>
              </a:spcAft>
              <a:buClr>
                <a:srgbClr val="FFFFFF"/>
              </a:buClr>
              <a:buSzPts val="2000"/>
              <a:buFont typeface="Arial"/>
              <a:buNone/>
              <a:defRPr sz="600" b="0" i="0" u="none" strike="noStrike" cap="none">
                <a:solidFill>
                  <a:srgbClr val="FFFFFF"/>
                </a:solidFill>
                <a:latin typeface="Cabin"/>
                <a:ea typeface="Cabin"/>
                <a:cs typeface="Cabin"/>
                <a:sym typeface="Cabin"/>
              </a:defRPr>
            </a:lvl1pPr>
            <a:lvl2pPr marL="914400" marR="0" lvl="1" indent="-228600" algn="l" rtl="0">
              <a:lnSpc>
                <a:spcPct val="100000"/>
              </a:lnSpc>
              <a:spcBef>
                <a:spcPts val="1200"/>
              </a:spcBef>
              <a:spcAft>
                <a:spcPts val="0"/>
              </a:spcAft>
              <a:buClr>
                <a:schemeClr val="lt1"/>
              </a:buClr>
              <a:buSzPts val="2000"/>
              <a:buFont typeface="Arial"/>
              <a:buNone/>
              <a:defRPr sz="1800" b="0" i="0" u="none" strike="noStrike" cap="none">
                <a:solidFill>
                  <a:schemeClr val="lt1"/>
                </a:solidFill>
                <a:latin typeface="Cabin"/>
                <a:ea typeface="Cabin"/>
                <a:cs typeface="Cabin"/>
                <a:sym typeface="Cabin"/>
              </a:defRPr>
            </a:lvl2pPr>
            <a:lvl3pPr marL="1371600" marR="0" lvl="2" indent="-228600" algn="l" rtl="0">
              <a:lnSpc>
                <a:spcPct val="100000"/>
              </a:lnSpc>
              <a:spcBef>
                <a:spcPts val="1200"/>
              </a:spcBef>
              <a:spcAft>
                <a:spcPts val="0"/>
              </a:spcAft>
              <a:buClr>
                <a:schemeClr val="lt1"/>
              </a:buClr>
              <a:buSzPts val="1800"/>
              <a:buFont typeface="Arial"/>
              <a:buNone/>
              <a:defRPr sz="1600" b="0" i="0" u="none" strike="noStrike" cap="none">
                <a:solidFill>
                  <a:schemeClr val="lt1"/>
                </a:solidFill>
                <a:latin typeface="Cabin"/>
                <a:ea typeface="Cabin"/>
                <a:cs typeface="Cabin"/>
                <a:sym typeface="Cabin"/>
              </a:defRPr>
            </a:lvl3pPr>
            <a:lvl4pPr marL="1828800" marR="0" lvl="3" indent="-228600" algn="l" rtl="0">
              <a:lnSpc>
                <a:spcPct val="100000"/>
              </a:lnSpc>
              <a:spcBef>
                <a:spcPts val="280"/>
              </a:spcBef>
              <a:spcAft>
                <a:spcPts val="0"/>
              </a:spcAft>
              <a:buClr>
                <a:schemeClr val="lt1"/>
              </a:buClr>
              <a:buSzPts val="1600"/>
              <a:buFont typeface="Arial"/>
              <a:buNone/>
              <a:defRPr sz="1400" b="0" i="0" u="none" strike="noStrike" cap="none">
                <a:solidFill>
                  <a:schemeClr val="lt1"/>
                </a:solidFill>
                <a:latin typeface="Cabin"/>
                <a:ea typeface="Cabin"/>
                <a:cs typeface="Cabin"/>
                <a:sym typeface="Cabin"/>
              </a:defRPr>
            </a:lvl4pPr>
            <a:lvl5pPr marL="2286000" marR="0" lvl="4" indent="-228600" algn="l" rtl="0">
              <a:lnSpc>
                <a:spcPct val="100000"/>
              </a:lnSpc>
              <a:spcBef>
                <a:spcPts val="240"/>
              </a:spcBef>
              <a:spcAft>
                <a:spcPts val="0"/>
              </a:spcAft>
              <a:buClr>
                <a:schemeClr val="lt1"/>
              </a:buClr>
              <a:buSzPts val="1400"/>
              <a:buFont typeface="Arial"/>
              <a:buNone/>
              <a:defRPr sz="1200" b="0" i="0" u="none" strike="noStrike" cap="none">
                <a:solidFill>
                  <a:schemeClr val="lt1"/>
                </a:solidFill>
                <a:latin typeface="Cabin"/>
                <a:ea typeface="Cabin"/>
                <a:cs typeface="Cabin"/>
                <a:sym typeface="Cabin"/>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9pPr>
          </a:lstStyle>
          <a:p>
            <a:endParaRPr/>
          </a:p>
        </p:txBody>
      </p:sp>
      <p:sp>
        <p:nvSpPr>
          <p:cNvPr id="452" name="Google Shape;452;p80"/>
          <p:cNvSpPr txBox="1">
            <a:spLocks noGrp="1"/>
          </p:cNvSpPr>
          <p:nvPr>
            <p:ph type="dt" idx="10"/>
          </p:nvPr>
        </p:nvSpPr>
        <p:spPr>
          <a:xfrm>
            <a:off x="152400" y="4890700"/>
            <a:ext cx="2133600" cy="1386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000000"/>
              </a:buClr>
              <a:buSzPts val="1400"/>
              <a:buFont typeface="Arial"/>
              <a:buNone/>
              <a:defRPr sz="600" b="0" i="0" u="none" strike="noStrike" cap="none">
                <a:solidFill>
                  <a:srgbClr val="FFFFFF"/>
                </a:solidFill>
                <a:latin typeface="Cabin"/>
                <a:ea typeface="Cabin"/>
                <a:cs typeface="Cabin"/>
                <a:sym typeface="Cab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9pPr>
          </a:lstStyle>
          <a:p>
            <a:endParaRPr/>
          </a:p>
        </p:txBody>
      </p:sp>
      <p:sp>
        <p:nvSpPr>
          <p:cNvPr id="453" name="Google Shape;453;p80"/>
          <p:cNvSpPr txBox="1">
            <a:spLocks noGrp="1"/>
          </p:cNvSpPr>
          <p:nvPr>
            <p:ph type="sldNum" idx="12"/>
          </p:nvPr>
        </p:nvSpPr>
        <p:spPr>
          <a:xfrm>
            <a:off x="6858000" y="4890700"/>
            <a:ext cx="2133600" cy="1386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1pPr>
            <a:lvl2pPr marL="0" marR="0" lvl="1"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2pPr>
            <a:lvl3pPr marL="0" marR="0" lvl="2"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3pPr>
            <a:lvl4pPr marL="0" marR="0" lvl="3"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4pPr>
            <a:lvl5pPr marL="0" marR="0" lvl="4"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5pPr>
            <a:lvl6pPr marL="0" marR="0" lvl="5"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6pPr>
            <a:lvl7pPr marL="0" marR="0" lvl="6"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7pPr>
            <a:lvl8pPr marL="0" marR="0" lvl="7"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8pPr>
            <a:lvl9pPr marL="0" marR="0" lvl="8"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9pPr>
          </a:lstStyle>
          <a:p>
            <a:pPr marL="0" lvl="0" indent="0" algn="r" rtl="0">
              <a:spcBef>
                <a:spcPts val="0"/>
              </a:spcBef>
              <a:spcAft>
                <a:spcPts val="0"/>
              </a:spcAft>
              <a:buNone/>
            </a:pPr>
            <a:fld id="{00000000-1234-1234-1234-123412341234}" type="slidenum">
              <a:rPr lang="en"/>
              <a:t>‹#›</a:t>
            </a:fld>
            <a:endParaRPr/>
          </a:p>
        </p:txBody>
      </p:sp>
      <p:pic>
        <p:nvPicPr>
          <p:cNvPr id="454" name="Google Shape;454;p80" descr="USAID_Logo_White_v02.png"/>
          <p:cNvPicPr preferRelativeResize="0"/>
          <p:nvPr/>
        </p:nvPicPr>
        <p:blipFill rotWithShape="1">
          <a:blip r:embed="rId3">
            <a:alphaModFix/>
          </a:blip>
          <a:srcRect/>
          <a:stretch/>
        </p:blipFill>
        <p:spPr>
          <a:xfrm>
            <a:off x="685800" y="4457700"/>
            <a:ext cx="864546" cy="257175"/>
          </a:xfrm>
          <a:prstGeom prst="rect">
            <a:avLst/>
          </a:prstGeom>
          <a:noFill/>
          <a:ln>
            <a:noFill/>
          </a:ln>
        </p:spPr>
      </p:pic>
      <p:sp>
        <p:nvSpPr>
          <p:cNvPr id="455" name="Google Shape;455;p80"/>
          <p:cNvSpPr txBox="1">
            <a:spLocks noGrp="1"/>
          </p:cNvSpPr>
          <p:nvPr>
            <p:ph type="subTitle" idx="2"/>
          </p:nvPr>
        </p:nvSpPr>
        <p:spPr>
          <a:xfrm>
            <a:off x="685800" y="3086100"/>
            <a:ext cx="3429000" cy="1200000"/>
          </a:xfrm>
          <a:prstGeom prst="rect">
            <a:avLst/>
          </a:prstGeom>
          <a:noFill/>
          <a:ln>
            <a:noFill/>
          </a:ln>
          <a:effectLst>
            <a:outerShdw blurRad="254000" algn="tl" rotWithShape="0">
              <a:srgbClr val="000000">
                <a:alpha val="40000"/>
              </a:srgbClr>
            </a:outerShdw>
          </a:effectLst>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lt1"/>
              </a:buClr>
              <a:buSzPts val="2000"/>
              <a:buFont typeface="Arial"/>
              <a:buNone/>
              <a:defRPr sz="1800" b="0" i="0" u="none" strike="noStrike" cap="none">
                <a:solidFill>
                  <a:schemeClr val="lt1"/>
                </a:solidFill>
                <a:latin typeface="Cabin"/>
                <a:ea typeface="Cabin"/>
                <a:cs typeface="Cabin"/>
                <a:sym typeface="Cabin"/>
              </a:defRPr>
            </a:lvl1pPr>
            <a:lvl2pPr marR="0" lvl="1" algn="ctr" rtl="0">
              <a:lnSpc>
                <a:spcPct val="100000"/>
              </a:lnSpc>
              <a:spcBef>
                <a:spcPts val="1200"/>
              </a:spcBef>
              <a:spcAft>
                <a:spcPts val="0"/>
              </a:spcAft>
              <a:buClr>
                <a:srgbClr val="888888"/>
              </a:buClr>
              <a:buSzPts val="2000"/>
              <a:buFont typeface="Arial"/>
              <a:buNone/>
              <a:defRPr sz="2000" b="0" i="0" u="none" strike="noStrike" cap="none">
                <a:solidFill>
                  <a:srgbClr val="888888"/>
                </a:solidFill>
                <a:latin typeface="Cabin"/>
                <a:ea typeface="Cabin"/>
                <a:cs typeface="Cabin"/>
                <a:sym typeface="Cabin"/>
              </a:defRPr>
            </a:lvl2pPr>
            <a:lvl3pPr marR="0" lvl="2" algn="ctr" rtl="0">
              <a:lnSpc>
                <a:spcPct val="100000"/>
              </a:lnSpc>
              <a:spcBef>
                <a:spcPts val="1200"/>
              </a:spcBef>
              <a:spcAft>
                <a:spcPts val="0"/>
              </a:spcAft>
              <a:buClr>
                <a:srgbClr val="888888"/>
              </a:buClr>
              <a:buSzPts val="1800"/>
              <a:buFont typeface="Arial"/>
              <a:buNone/>
              <a:defRPr sz="1800" b="0" i="0" u="none" strike="noStrike" cap="none">
                <a:solidFill>
                  <a:srgbClr val="888888"/>
                </a:solidFill>
                <a:latin typeface="Cabin"/>
                <a:ea typeface="Cabin"/>
                <a:cs typeface="Cabin"/>
                <a:sym typeface="Cabin"/>
              </a:defRPr>
            </a:lvl3pPr>
            <a:lvl4pPr marR="0" lvl="3" algn="ctr" rtl="0">
              <a:lnSpc>
                <a:spcPct val="100000"/>
              </a:lnSpc>
              <a:spcBef>
                <a:spcPts val="320"/>
              </a:spcBef>
              <a:spcAft>
                <a:spcPts val="0"/>
              </a:spcAft>
              <a:buClr>
                <a:srgbClr val="888888"/>
              </a:buClr>
              <a:buSzPts val="1600"/>
              <a:buFont typeface="Arial"/>
              <a:buNone/>
              <a:defRPr sz="1600" b="0" i="0" u="none" strike="noStrike" cap="none">
                <a:solidFill>
                  <a:srgbClr val="888888"/>
                </a:solidFill>
                <a:latin typeface="Cabin"/>
                <a:ea typeface="Cabin"/>
                <a:cs typeface="Cabin"/>
                <a:sym typeface="Cabin"/>
              </a:defRPr>
            </a:lvl4pPr>
            <a:lvl5pPr marR="0" lvl="4" algn="ctr" rtl="0">
              <a:lnSpc>
                <a:spcPct val="100000"/>
              </a:lnSpc>
              <a:spcBef>
                <a:spcPts val="280"/>
              </a:spcBef>
              <a:spcAft>
                <a:spcPts val="0"/>
              </a:spcAft>
              <a:buClr>
                <a:srgbClr val="888888"/>
              </a:buClr>
              <a:buSzPts val="1400"/>
              <a:buFont typeface="Arial"/>
              <a:buNone/>
              <a:defRPr sz="1400" b="0" i="0" u="none" strike="noStrike" cap="none">
                <a:solidFill>
                  <a:srgbClr val="888888"/>
                </a:solidFill>
                <a:latin typeface="Cabin"/>
                <a:ea typeface="Cabin"/>
                <a:cs typeface="Cabin"/>
                <a:sym typeface="Cabin"/>
              </a:defRPr>
            </a:lvl5pPr>
            <a:lvl6pPr marR="0" lvl="5"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bin"/>
                <a:ea typeface="Cabin"/>
                <a:cs typeface="Cabin"/>
                <a:sym typeface="Cabin"/>
              </a:defRPr>
            </a:lvl6pPr>
            <a:lvl7pPr marR="0" lvl="6"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bin"/>
                <a:ea typeface="Cabin"/>
                <a:cs typeface="Cabin"/>
                <a:sym typeface="Cabin"/>
              </a:defRPr>
            </a:lvl7pPr>
            <a:lvl8pPr marR="0" lvl="7"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bin"/>
                <a:ea typeface="Cabin"/>
                <a:cs typeface="Cabin"/>
                <a:sym typeface="Cabin"/>
              </a:defRPr>
            </a:lvl8pPr>
            <a:lvl9pPr marR="0" lvl="8"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bin"/>
                <a:ea typeface="Cabin"/>
                <a:cs typeface="Cabin"/>
                <a:sym typeface="Cabin"/>
              </a:defRPr>
            </a:lvl9pPr>
          </a:lstStyle>
          <a:p>
            <a:endParaRPr/>
          </a:p>
        </p:txBody>
      </p:sp>
      <p:cxnSp>
        <p:nvCxnSpPr>
          <p:cNvPr id="456" name="Google Shape;456;p80"/>
          <p:cNvCxnSpPr/>
          <p:nvPr/>
        </p:nvCxnSpPr>
        <p:spPr>
          <a:xfrm>
            <a:off x="762000" y="2914650"/>
            <a:ext cx="320100" cy="0"/>
          </a:xfrm>
          <a:prstGeom prst="straightConnector1">
            <a:avLst/>
          </a:prstGeom>
          <a:noFill/>
          <a:ln w="19050" cap="flat" cmpd="sng">
            <a:solidFill>
              <a:srgbClr val="FFFFFF"/>
            </a:solidFill>
            <a:prstDash val="solid"/>
            <a:round/>
            <a:headEnd type="none" w="sm" len="sm"/>
            <a:tailEnd type="none" w="sm" len="sm"/>
          </a:ln>
          <a:effectLst>
            <a:outerShdw blurRad="254000" algn="tl" rotWithShape="0">
              <a:srgbClr val="000000">
                <a:alpha val="40000"/>
              </a:srgbClr>
            </a:outerShdw>
          </a:effectLst>
        </p:spPr>
      </p:cxnSp>
      <p:pic>
        <p:nvPicPr>
          <p:cNvPr id="457" name="Google Shape;457;p80"/>
          <p:cNvPicPr preferRelativeResize="0"/>
          <p:nvPr/>
        </p:nvPicPr>
        <p:blipFill rotWithShape="1">
          <a:blip r:embed="rId4">
            <a:alphaModFix/>
          </a:blip>
          <a:srcRect/>
          <a:stretch/>
        </p:blipFill>
        <p:spPr>
          <a:xfrm>
            <a:off x="6553200" y="4351525"/>
            <a:ext cx="1150719" cy="416438"/>
          </a:xfrm>
          <a:prstGeom prst="rect">
            <a:avLst/>
          </a:prstGeom>
          <a:noFill/>
          <a:ln>
            <a:noFill/>
          </a:ln>
        </p:spPr>
      </p:pic>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matchingName="Red/Gray Title Only">
  <p:cSld name="Red/Gray Title Only">
    <p:bg>
      <p:bgPr>
        <a:solidFill>
          <a:srgbClr val="CFCDC9"/>
        </a:solidFill>
        <a:effectLst/>
      </p:bgPr>
    </p:bg>
    <p:spTree>
      <p:nvGrpSpPr>
        <p:cNvPr id="1" name="Shape 458"/>
        <p:cNvGrpSpPr/>
        <p:nvPr/>
      </p:nvGrpSpPr>
      <p:grpSpPr>
        <a:xfrm>
          <a:off x="0" y="0"/>
          <a:ext cx="0" cy="0"/>
          <a:chOff x="0" y="0"/>
          <a:chExt cx="0" cy="0"/>
        </a:xfrm>
      </p:grpSpPr>
      <p:sp>
        <p:nvSpPr>
          <p:cNvPr id="459" name="Google Shape;459;p81"/>
          <p:cNvSpPr>
            <a:spLocks noGrp="1"/>
          </p:cNvSpPr>
          <p:nvPr>
            <p:ph type="pic" idx="2"/>
          </p:nvPr>
        </p:nvSpPr>
        <p:spPr>
          <a:xfrm>
            <a:off x="152400" y="114300"/>
            <a:ext cx="4419600" cy="4914900"/>
          </a:xfrm>
          <a:prstGeom prst="rect">
            <a:avLst/>
          </a:prstGeom>
          <a:solidFill>
            <a:srgbClr val="FFFFFF"/>
          </a:solidFill>
          <a:ln>
            <a:noFill/>
          </a:ln>
        </p:spPr>
        <p:txBody>
          <a:bodyPr spcFirstLastPara="1" wrap="square" lIns="91425" tIns="91425" rIns="91425" bIns="91425" anchor="t" anchorCtr="0">
            <a:noAutofit/>
          </a:bodyPr>
          <a:lstStyle>
            <a:lvl1pPr marR="0" lvl="0" algn="l" rtl="0">
              <a:lnSpc>
                <a:spcPct val="100000"/>
              </a:lnSpc>
              <a:spcBef>
                <a:spcPts val="240"/>
              </a:spcBef>
              <a:spcAft>
                <a:spcPts val="0"/>
              </a:spcAft>
              <a:buClr>
                <a:srgbClr val="6C6463"/>
              </a:buClr>
              <a:buSzPts val="1400"/>
              <a:buFont typeface="Arial"/>
              <a:buNone/>
              <a:defRPr sz="1200" b="0" i="0" u="none" strike="noStrike" cap="none">
                <a:solidFill>
                  <a:srgbClr val="6C6463"/>
                </a:solidFill>
                <a:latin typeface="Cabin"/>
                <a:ea typeface="Cabin"/>
                <a:cs typeface="Cabin"/>
                <a:sym typeface="Cabin"/>
              </a:defRPr>
            </a:lvl1pPr>
            <a:lvl2pPr marR="0" lvl="1" algn="l" rtl="0">
              <a:lnSpc>
                <a:spcPct val="100000"/>
              </a:lnSpc>
              <a:spcBef>
                <a:spcPts val="0"/>
              </a:spcBef>
              <a:spcAft>
                <a:spcPts val="0"/>
              </a:spcAft>
              <a:buClr>
                <a:srgbClr val="6C6463"/>
              </a:buClr>
              <a:buSzPts val="2000"/>
              <a:buFont typeface="Arial"/>
              <a:buChar char="–"/>
              <a:defRPr sz="2000" b="0" i="0" u="none" strike="noStrike" cap="none">
                <a:solidFill>
                  <a:srgbClr val="6C6463"/>
                </a:solidFill>
                <a:latin typeface="Cabin"/>
                <a:ea typeface="Cabin"/>
                <a:cs typeface="Cabin"/>
                <a:sym typeface="Cabin"/>
              </a:defRPr>
            </a:lvl2pPr>
            <a:lvl3pPr marR="0" lvl="2" algn="l" rtl="0">
              <a:lnSpc>
                <a:spcPct val="100000"/>
              </a:lnSpc>
              <a:spcBef>
                <a:spcPts val="1200"/>
              </a:spcBef>
              <a:spcAft>
                <a:spcPts val="0"/>
              </a:spcAft>
              <a:buClr>
                <a:srgbClr val="6C6463"/>
              </a:buClr>
              <a:buSzPts val="1800"/>
              <a:buFont typeface="Arial"/>
              <a:buChar char="•"/>
              <a:defRPr sz="1800" b="0" i="0" u="none" strike="noStrike" cap="none">
                <a:solidFill>
                  <a:srgbClr val="6C6463"/>
                </a:solidFill>
                <a:latin typeface="Cabin"/>
                <a:ea typeface="Cabin"/>
                <a:cs typeface="Cabin"/>
                <a:sym typeface="Cabin"/>
              </a:defRPr>
            </a:lvl3pPr>
            <a:lvl4pPr marR="0" lvl="3" algn="l" rtl="0">
              <a:lnSpc>
                <a:spcPct val="100000"/>
              </a:lnSpc>
              <a:spcBef>
                <a:spcPts val="32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4pPr>
            <a:lvl5pPr marR="0" lvl="4" algn="l" rtl="0">
              <a:lnSpc>
                <a:spcPct val="100000"/>
              </a:lnSpc>
              <a:spcBef>
                <a:spcPts val="280"/>
              </a:spcBef>
              <a:spcAft>
                <a:spcPts val="0"/>
              </a:spcAft>
              <a:buClr>
                <a:srgbClr val="6C6463"/>
              </a:buClr>
              <a:buSzPts val="1400"/>
              <a:buFont typeface="Arial"/>
              <a:buChar char="»"/>
              <a:defRPr sz="1400" b="0" i="0" u="none" strike="noStrike" cap="none">
                <a:solidFill>
                  <a:srgbClr val="6C6463"/>
                </a:solidFill>
                <a:latin typeface="Cabin"/>
                <a:ea typeface="Cabin"/>
                <a:cs typeface="Cabin"/>
                <a:sym typeface="Cabin"/>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9pPr>
          </a:lstStyle>
          <a:p>
            <a:endParaRPr/>
          </a:p>
        </p:txBody>
      </p:sp>
      <p:sp>
        <p:nvSpPr>
          <p:cNvPr id="460" name="Google Shape;460;p81"/>
          <p:cNvSpPr txBox="1">
            <a:spLocks noGrp="1"/>
          </p:cNvSpPr>
          <p:nvPr>
            <p:ph type="dt" idx="10"/>
          </p:nvPr>
        </p:nvSpPr>
        <p:spPr>
          <a:xfrm>
            <a:off x="152400" y="4890700"/>
            <a:ext cx="2133600" cy="1386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000000"/>
              </a:buClr>
              <a:buSzPts val="1400"/>
              <a:buFont typeface="Arial"/>
              <a:buNone/>
              <a:defRPr sz="600" b="0" i="0" u="none" strike="noStrike" cap="none">
                <a:solidFill>
                  <a:schemeClr val="lt1"/>
                </a:solidFill>
                <a:latin typeface="Cabin"/>
                <a:ea typeface="Cabin"/>
                <a:cs typeface="Cabin"/>
                <a:sym typeface="Cab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9pPr>
          </a:lstStyle>
          <a:p>
            <a:endParaRPr/>
          </a:p>
        </p:txBody>
      </p:sp>
      <p:sp>
        <p:nvSpPr>
          <p:cNvPr id="461" name="Google Shape;461;p81"/>
          <p:cNvSpPr txBox="1">
            <a:spLocks noGrp="1"/>
          </p:cNvSpPr>
          <p:nvPr>
            <p:ph type="sldNum" idx="12"/>
          </p:nvPr>
        </p:nvSpPr>
        <p:spPr>
          <a:xfrm>
            <a:off x="6858000" y="4890700"/>
            <a:ext cx="2133600" cy="1386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1pPr>
            <a:lvl2pPr marL="0" marR="0" lvl="1"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2pPr>
            <a:lvl3pPr marL="0" marR="0" lvl="2"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3pPr>
            <a:lvl4pPr marL="0" marR="0" lvl="3"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4pPr>
            <a:lvl5pPr marL="0" marR="0" lvl="4"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5pPr>
            <a:lvl6pPr marL="0" marR="0" lvl="5"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6pPr>
            <a:lvl7pPr marL="0" marR="0" lvl="6"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7pPr>
            <a:lvl8pPr marL="0" marR="0" lvl="7"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8pPr>
            <a:lvl9pPr marL="0" marR="0" lvl="8"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9pPr>
          </a:lstStyle>
          <a:p>
            <a:pPr marL="0" lvl="0" indent="0" algn="r" rtl="0">
              <a:spcBef>
                <a:spcPts val="0"/>
              </a:spcBef>
              <a:spcAft>
                <a:spcPts val="0"/>
              </a:spcAft>
              <a:buNone/>
            </a:pPr>
            <a:fld id="{00000000-1234-1234-1234-123412341234}" type="slidenum">
              <a:rPr lang="en"/>
              <a:t>‹#›</a:t>
            </a:fld>
            <a:endParaRPr/>
          </a:p>
        </p:txBody>
      </p:sp>
      <p:sp>
        <p:nvSpPr>
          <p:cNvPr id="462" name="Google Shape;462;p81"/>
          <p:cNvSpPr txBox="1">
            <a:spLocks noGrp="1"/>
          </p:cNvSpPr>
          <p:nvPr>
            <p:ph type="body" idx="1"/>
          </p:nvPr>
        </p:nvSpPr>
        <p:spPr>
          <a:xfrm rot="-5400000">
            <a:off x="3451034" y="1050599"/>
            <a:ext cx="2057400" cy="184800"/>
          </a:xfrm>
          <a:prstGeom prst="rect">
            <a:avLst/>
          </a:prstGeom>
          <a:noFill/>
          <a:ln>
            <a:noFill/>
          </a:ln>
        </p:spPr>
        <p:txBody>
          <a:bodyPr spcFirstLastPara="1" wrap="square" lIns="91425" tIns="91425" rIns="91425" bIns="91425" anchor="t" anchorCtr="0">
            <a:noAutofit/>
          </a:bodyPr>
          <a:lstStyle>
            <a:lvl1pPr marL="457200" marR="0" lvl="0" indent="-228600" algn="r" rtl="0">
              <a:lnSpc>
                <a:spcPct val="100000"/>
              </a:lnSpc>
              <a:spcBef>
                <a:spcPts val="0"/>
              </a:spcBef>
              <a:spcAft>
                <a:spcPts val="0"/>
              </a:spcAft>
              <a:buClr>
                <a:srgbClr val="FFFFFF"/>
              </a:buClr>
              <a:buSzPts val="2000"/>
              <a:buFont typeface="Arial"/>
              <a:buNone/>
              <a:defRPr sz="600" b="0" i="0" u="none" strike="noStrike" cap="none">
                <a:solidFill>
                  <a:srgbClr val="FFFFFF"/>
                </a:solidFill>
                <a:latin typeface="Cabin"/>
                <a:ea typeface="Cabin"/>
                <a:cs typeface="Cabin"/>
                <a:sym typeface="Cabin"/>
              </a:defRPr>
            </a:lvl1pPr>
            <a:lvl2pPr marL="914400" marR="0" lvl="1" indent="-228600" algn="l" rtl="0">
              <a:lnSpc>
                <a:spcPct val="100000"/>
              </a:lnSpc>
              <a:spcBef>
                <a:spcPts val="1200"/>
              </a:spcBef>
              <a:spcAft>
                <a:spcPts val="0"/>
              </a:spcAft>
              <a:buClr>
                <a:schemeClr val="lt1"/>
              </a:buClr>
              <a:buSzPts val="2000"/>
              <a:buFont typeface="Arial"/>
              <a:buNone/>
              <a:defRPr sz="1800" b="0" i="0" u="none" strike="noStrike" cap="none">
                <a:solidFill>
                  <a:schemeClr val="lt1"/>
                </a:solidFill>
                <a:latin typeface="Cabin"/>
                <a:ea typeface="Cabin"/>
                <a:cs typeface="Cabin"/>
                <a:sym typeface="Cabin"/>
              </a:defRPr>
            </a:lvl2pPr>
            <a:lvl3pPr marL="1371600" marR="0" lvl="2" indent="-228600" algn="l" rtl="0">
              <a:lnSpc>
                <a:spcPct val="100000"/>
              </a:lnSpc>
              <a:spcBef>
                <a:spcPts val="1200"/>
              </a:spcBef>
              <a:spcAft>
                <a:spcPts val="0"/>
              </a:spcAft>
              <a:buClr>
                <a:schemeClr val="lt1"/>
              </a:buClr>
              <a:buSzPts val="1800"/>
              <a:buFont typeface="Arial"/>
              <a:buNone/>
              <a:defRPr sz="1600" b="0" i="0" u="none" strike="noStrike" cap="none">
                <a:solidFill>
                  <a:schemeClr val="lt1"/>
                </a:solidFill>
                <a:latin typeface="Cabin"/>
                <a:ea typeface="Cabin"/>
                <a:cs typeface="Cabin"/>
                <a:sym typeface="Cabin"/>
              </a:defRPr>
            </a:lvl3pPr>
            <a:lvl4pPr marL="1828800" marR="0" lvl="3" indent="-228600" algn="l" rtl="0">
              <a:lnSpc>
                <a:spcPct val="100000"/>
              </a:lnSpc>
              <a:spcBef>
                <a:spcPts val="280"/>
              </a:spcBef>
              <a:spcAft>
                <a:spcPts val="0"/>
              </a:spcAft>
              <a:buClr>
                <a:schemeClr val="lt1"/>
              </a:buClr>
              <a:buSzPts val="1600"/>
              <a:buFont typeface="Arial"/>
              <a:buNone/>
              <a:defRPr sz="1400" b="0" i="0" u="none" strike="noStrike" cap="none">
                <a:solidFill>
                  <a:schemeClr val="lt1"/>
                </a:solidFill>
                <a:latin typeface="Cabin"/>
                <a:ea typeface="Cabin"/>
                <a:cs typeface="Cabin"/>
                <a:sym typeface="Cabin"/>
              </a:defRPr>
            </a:lvl4pPr>
            <a:lvl5pPr marL="2286000" marR="0" lvl="4" indent="-228600" algn="l" rtl="0">
              <a:lnSpc>
                <a:spcPct val="100000"/>
              </a:lnSpc>
              <a:spcBef>
                <a:spcPts val="240"/>
              </a:spcBef>
              <a:spcAft>
                <a:spcPts val="0"/>
              </a:spcAft>
              <a:buClr>
                <a:schemeClr val="lt1"/>
              </a:buClr>
              <a:buSzPts val="1400"/>
              <a:buFont typeface="Arial"/>
              <a:buNone/>
              <a:defRPr sz="1200" b="0" i="0" u="none" strike="noStrike" cap="none">
                <a:solidFill>
                  <a:schemeClr val="lt1"/>
                </a:solidFill>
                <a:latin typeface="Cabin"/>
                <a:ea typeface="Cabin"/>
                <a:cs typeface="Cabin"/>
                <a:sym typeface="Cabin"/>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9pPr>
          </a:lstStyle>
          <a:p>
            <a:endParaRPr/>
          </a:p>
        </p:txBody>
      </p:sp>
      <p:sp>
        <p:nvSpPr>
          <p:cNvPr id="463" name="Google Shape;463;p81"/>
          <p:cNvSpPr txBox="1">
            <a:spLocks noGrp="1"/>
          </p:cNvSpPr>
          <p:nvPr>
            <p:ph type="title"/>
          </p:nvPr>
        </p:nvSpPr>
        <p:spPr>
          <a:xfrm>
            <a:off x="4877104" y="2228850"/>
            <a:ext cx="3885900" cy="7155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BA0C2F"/>
              </a:buClr>
              <a:buSzPts val="1400"/>
              <a:buFont typeface="Cabin"/>
              <a:buNone/>
              <a:defRPr sz="2800" b="0" i="0" u="none" strike="noStrike" cap="none">
                <a:solidFill>
                  <a:srgbClr val="BA0C2F"/>
                </a:solidFill>
                <a:latin typeface="Cabin"/>
                <a:ea typeface="Cabin"/>
                <a:cs typeface="Cabin"/>
                <a:sym typeface="Cab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matchingName="Red/White 3 Content">
  <p:cSld name="Red/White 3 Content">
    <p:bg>
      <p:bgPr>
        <a:solidFill>
          <a:schemeClr val="lt1"/>
        </a:solidFill>
        <a:effectLst/>
      </p:bgPr>
    </p:bg>
    <p:spTree>
      <p:nvGrpSpPr>
        <p:cNvPr id="1" name="Shape 464"/>
        <p:cNvGrpSpPr/>
        <p:nvPr/>
      </p:nvGrpSpPr>
      <p:grpSpPr>
        <a:xfrm>
          <a:off x="0" y="0"/>
          <a:ext cx="0" cy="0"/>
          <a:chOff x="0" y="0"/>
          <a:chExt cx="0" cy="0"/>
        </a:xfrm>
      </p:grpSpPr>
      <p:sp>
        <p:nvSpPr>
          <p:cNvPr id="465" name="Google Shape;465;p82"/>
          <p:cNvSpPr txBox="1">
            <a:spLocks noGrp="1"/>
          </p:cNvSpPr>
          <p:nvPr>
            <p:ph type="body" idx="1"/>
          </p:nvPr>
        </p:nvSpPr>
        <p:spPr>
          <a:xfrm>
            <a:off x="686104" y="1200150"/>
            <a:ext cx="2514300" cy="3429000"/>
          </a:xfrm>
          <a:prstGeom prst="rect">
            <a:avLst/>
          </a:prstGeom>
          <a:noFill/>
          <a:ln>
            <a:noFill/>
          </a:ln>
        </p:spPr>
        <p:txBody>
          <a:bodyPr spcFirstLastPara="1" wrap="square" lIns="91425" tIns="91425" rIns="91425" bIns="91425" anchor="t" anchorCtr="0">
            <a:noAutofit/>
          </a:bodyPr>
          <a:lstStyle>
            <a:lvl1pPr marL="457200" marR="0" lvl="0" indent="-355600" algn="l" rtl="0">
              <a:lnSpc>
                <a:spcPct val="100000"/>
              </a:lnSpc>
              <a:spcBef>
                <a:spcPts val="0"/>
              </a:spcBef>
              <a:spcAft>
                <a:spcPts val="0"/>
              </a:spcAft>
              <a:buClr>
                <a:srgbClr val="6C6463"/>
              </a:buClr>
              <a:buSzPts val="2000"/>
              <a:buFont typeface="Arial"/>
              <a:buChar char="•"/>
              <a:defRPr sz="2000" b="0" i="0" u="none" strike="noStrike" cap="none">
                <a:solidFill>
                  <a:srgbClr val="6C6463"/>
                </a:solidFill>
                <a:latin typeface="Cabin"/>
                <a:ea typeface="Cabin"/>
                <a:cs typeface="Cabin"/>
                <a:sym typeface="Cabin"/>
              </a:defRPr>
            </a:lvl1pPr>
            <a:lvl2pPr marL="914400" marR="0" lvl="1" indent="-342900" algn="l" rtl="0">
              <a:lnSpc>
                <a:spcPct val="100000"/>
              </a:lnSpc>
              <a:spcBef>
                <a:spcPts val="1200"/>
              </a:spcBef>
              <a:spcAft>
                <a:spcPts val="0"/>
              </a:spcAft>
              <a:buClr>
                <a:srgbClr val="6C6463"/>
              </a:buClr>
              <a:buSzPts val="1800"/>
              <a:buFont typeface="Arial"/>
              <a:buChar char="–"/>
              <a:defRPr sz="1800" b="0" i="0" u="none" strike="noStrike" cap="none">
                <a:solidFill>
                  <a:srgbClr val="6C6463"/>
                </a:solidFill>
                <a:latin typeface="Cabin"/>
                <a:ea typeface="Cabin"/>
                <a:cs typeface="Cabin"/>
                <a:sym typeface="Cabin"/>
              </a:defRPr>
            </a:lvl2pPr>
            <a:lvl3pPr marL="1371600" marR="0" lvl="2" indent="-330200" algn="l" rtl="0">
              <a:lnSpc>
                <a:spcPct val="100000"/>
              </a:lnSpc>
              <a:spcBef>
                <a:spcPts val="120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3pPr>
            <a:lvl4pPr marL="1828800" marR="0" lvl="3" indent="-317500" algn="l" rtl="0">
              <a:lnSpc>
                <a:spcPct val="100000"/>
              </a:lnSpc>
              <a:spcBef>
                <a:spcPts val="280"/>
              </a:spcBef>
              <a:spcAft>
                <a:spcPts val="0"/>
              </a:spcAft>
              <a:buClr>
                <a:srgbClr val="6C6463"/>
              </a:buClr>
              <a:buSzPts val="1400"/>
              <a:buFont typeface="Arial"/>
              <a:buChar char="–"/>
              <a:defRPr sz="1400" b="0" i="0" u="none" strike="noStrike" cap="none">
                <a:solidFill>
                  <a:srgbClr val="6C6463"/>
                </a:solidFill>
                <a:latin typeface="Cabin"/>
                <a:ea typeface="Cabin"/>
                <a:cs typeface="Cabin"/>
                <a:sym typeface="Cabin"/>
              </a:defRPr>
            </a:lvl4pPr>
            <a:lvl5pPr marL="2286000" marR="0" lvl="4" indent="-330200" algn="l" rtl="0">
              <a:lnSpc>
                <a:spcPct val="100000"/>
              </a:lnSpc>
              <a:spcBef>
                <a:spcPts val="320"/>
              </a:spcBef>
              <a:spcAft>
                <a:spcPts val="0"/>
              </a:spcAft>
              <a:buClr>
                <a:srgbClr val="FFFFFF"/>
              </a:buClr>
              <a:buSzPts val="1600"/>
              <a:buFont typeface="Arial"/>
              <a:buChar char="»"/>
              <a:defRPr sz="1600" b="0" i="0" u="none" strike="noStrike" cap="none">
                <a:solidFill>
                  <a:srgbClr val="FFFFFF"/>
                </a:solidFill>
                <a:latin typeface="Cabin"/>
                <a:ea typeface="Cabin"/>
                <a:cs typeface="Cabin"/>
                <a:sym typeface="Cabin"/>
              </a:defRPr>
            </a:lvl5pPr>
            <a:lvl6pPr marL="2743200" marR="0" lvl="5"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6pPr>
            <a:lvl7pPr marL="3200400" marR="0" lvl="6"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7pPr>
            <a:lvl8pPr marL="3657600" marR="0" lvl="7"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8pPr>
            <a:lvl9pPr marL="4114800" marR="0" lvl="8"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9pPr>
          </a:lstStyle>
          <a:p>
            <a:endParaRPr/>
          </a:p>
        </p:txBody>
      </p:sp>
      <p:sp>
        <p:nvSpPr>
          <p:cNvPr id="466" name="Google Shape;466;p82"/>
          <p:cNvSpPr txBox="1">
            <a:spLocks noGrp="1"/>
          </p:cNvSpPr>
          <p:nvPr>
            <p:ph type="body" idx="2"/>
          </p:nvPr>
        </p:nvSpPr>
        <p:spPr>
          <a:xfrm>
            <a:off x="5943600" y="1200150"/>
            <a:ext cx="2514900" cy="3429000"/>
          </a:xfrm>
          <a:prstGeom prst="rect">
            <a:avLst/>
          </a:prstGeom>
          <a:noFill/>
          <a:ln>
            <a:noFill/>
          </a:ln>
        </p:spPr>
        <p:txBody>
          <a:bodyPr spcFirstLastPara="1" wrap="square" lIns="91425" tIns="91425" rIns="91425" bIns="91425" anchor="t" anchorCtr="0">
            <a:noAutofit/>
          </a:bodyPr>
          <a:lstStyle>
            <a:lvl1pPr marL="457200" marR="0" lvl="0" indent="-355600" algn="l" rtl="0">
              <a:lnSpc>
                <a:spcPct val="100000"/>
              </a:lnSpc>
              <a:spcBef>
                <a:spcPts val="0"/>
              </a:spcBef>
              <a:spcAft>
                <a:spcPts val="0"/>
              </a:spcAft>
              <a:buClr>
                <a:srgbClr val="6C6463"/>
              </a:buClr>
              <a:buSzPts val="2000"/>
              <a:buFont typeface="Arial"/>
              <a:buChar char="•"/>
              <a:defRPr sz="2000" b="0" i="0" u="none" strike="noStrike" cap="none">
                <a:solidFill>
                  <a:srgbClr val="6C6463"/>
                </a:solidFill>
                <a:latin typeface="Cabin"/>
                <a:ea typeface="Cabin"/>
                <a:cs typeface="Cabin"/>
                <a:sym typeface="Cabin"/>
              </a:defRPr>
            </a:lvl1pPr>
            <a:lvl2pPr marL="914400" marR="0" lvl="1" indent="-342900" algn="l" rtl="0">
              <a:lnSpc>
                <a:spcPct val="100000"/>
              </a:lnSpc>
              <a:spcBef>
                <a:spcPts val="1200"/>
              </a:spcBef>
              <a:spcAft>
                <a:spcPts val="0"/>
              </a:spcAft>
              <a:buClr>
                <a:srgbClr val="6C6463"/>
              </a:buClr>
              <a:buSzPts val="1800"/>
              <a:buFont typeface="Arial"/>
              <a:buChar char="–"/>
              <a:defRPr sz="1800" b="0" i="0" u="none" strike="noStrike" cap="none">
                <a:solidFill>
                  <a:srgbClr val="6C6463"/>
                </a:solidFill>
                <a:latin typeface="Cabin"/>
                <a:ea typeface="Cabin"/>
                <a:cs typeface="Cabin"/>
                <a:sym typeface="Cabin"/>
              </a:defRPr>
            </a:lvl2pPr>
            <a:lvl3pPr marL="1371600" marR="0" lvl="2" indent="-330200" algn="l" rtl="0">
              <a:lnSpc>
                <a:spcPct val="100000"/>
              </a:lnSpc>
              <a:spcBef>
                <a:spcPts val="120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3pPr>
            <a:lvl4pPr marL="1828800" marR="0" lvl="3" indent="-317500" algn="l" rtl="0">
              <a:lnSpc>
                <a:spcPct val="100000"/>
              </a:lnSpc>
              <a:spcBef>
                <a:spcPts val="280"/>
              </a:spcBef>
              <a:spcAft>
                <a:spcPts val="0"/>
              </a:spcAft>
              <a:buClr>
                <a:srgbClr val="6C6463"/>
              </a:buClr>
              <a:buSzPts val="1400"/>
              <a:buFont typeface="Arial"/>
              <a:buChar char="–"/>
              <a:defRPr sz="1400" b="0" i="0" u="none" strike="noStrike" cap="none">
                <a:solidFill>
                  <a:srgbClr val="6C6463"/>
                </a:solidFill>
                <a:latin typeface="Cabin"/>
                <a:ea typeface="Cabin"/>
                <a:cs typeface="Cabin"/>
                <a:sym typeface="Cabin"/>
              </a:defRPr>
            </a:lvl4pPr>
            <a:lvl5pPr marL="2286000" marR="0" lvl="4" indent="-330200" algn="l" rtl="0">
              <a:lnSpc>
                <a:spcPct val="100000"/>
              </a:lnSpc>
              <a:spcBef>
                <a:spcPts val="320"/>
              </a:spcBef>
              <a:spcAft>
                <a:spcPts val="0"/>
              </a:spcAft>
              <a:buClr>
                <a:srgbClr val="FFFFFF"/>
              </a:buClr>
              <a:buSzPts val="1600"/>
              <a:buFont typeface="Arial"/>
              <a:buChar char="»"/>
              <a:defRPr sz="1600" b="0" i="0" u="none" strike="noStrike" cap="none">
                <a:solidFill>
                  <a:srgbClr val="FFFFFF"/>
                </a:solidFill>
                <a:latin typeface="Cabin"/>
                <a:ea typeface="Cabin"/>
                <a:cs typeface="Cabin"/>
                <a:sym typeface="Cabin"/>
              </a:defRPr>
            </a:lvl5pPr>
            <a:lvl6pPr marL="2743200" marR="0" lvl="5"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6pPr>
            <a:lvl7pPr marL="3200400" marR="0" lvl="6"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7pPr>
            <a:lvl8pPr marL="3657600" marR="0" lvl="7"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8pPr>
            <a:lvl9pPr marL="4114800" marR="0" lvl="8"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9pPr>
          </a:lstStyle>
          <a:p>
            <a:endParaRPr/>
          </a:p>
        </p:txBody>
      </p:sp>
      <p:sp>
        <p:nvSpPr>
          <p:cNvPr id="467" name="Google Shape;467;p82"/>
          <p:cNvSpPr txBox="1">
            <a:spLocks noGrp="1"/>
          </p:cNvSpPr>
          <p:nvPr>
            <p:ph type="dt" idx="10"/>
          </p:nvPr>
        </p:nvSpPr>
        <p:spPr>
          <a:xfrm>
            <a:off x="152400" y="4904418"/>
            <a:ext cx="2133600" cy="1248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000000"/>
              </a:buClr>
              <a:buSzPts val="1400"/>
              <a:buFont typeface="Arial"/>
              <a:buNone/>
              <a:defRPr sz="600" b="0" i="0" u="none" strike="noStrike" cap="none">
                <a:solidFill>
                  <a:srgbClr val="6C6463"/>
                </a:solidFill>
                <a:latin typeface="Cabin"/>
                <a:ea typeface="Cabin"/>
                <a:cs typeface="Cabin"/>
                <a:sym typeface="Cab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9pPr>
          </a:lstStyle>
          <a:p>
            <a:endParaRPr/>
          </a:p>
        </p:txBody>
      </p:sp>
      <p:sp>
        <p:nvSpPr>
          <p:cNvPr id="468" name="Google Shape;468;p82"/>
          <p:cNvSpPr txBox="1">
            <a:spLocks noGrp="1"/>
          </p:cNvSpPr>
          <p:nvPr>
            <p:ph type="ftr" idx="11"/>
          </p:nvPr>
        </p:nvSpPr>
        <p:spPr>
          <a:xfrm>
            <a:off x="3124200" y="4904418"/>
            <a:ext cx="2895600" cy="124800"/>
          </a:xfrm>
          <a:prstGeom prst="rect">
            <a:avLst/>
          </a:prstGeom>
          <a:noFill/>
          <a:ln>
            <a:noFill/>
          </a:ln>
        </p:spPr>
        <p:txBody>
          <a:bodyPr spcFirstLastPara="1" wrap="square" lIns="91425" tIns="91425" rIns="91425" bIns="91425" anchor="ctr" anchorCtr="0">
            <a:noAutofit/>
          </a:bodyPr>
          <a:lstStyle>
            <a:lvl1pPr marR="0" lvl="0" algn="ctr" rtl="0">
              <a:lnSpc>
                <a:spcPct val="100000"/>
              </a:lnSpc>
              <a:spcBef>
                <a:spcPts val="0"/>
              </a:spcBef>
              <a:spcAft>
                <a:spcPts val="0"/>
              </a:spcAft>
              <a:buClr>
                <a:srgbClr val="000000"/>
              </a:buClr>
              <a:buSzPts val="1400"/>
              <a:buFont typeface="Arial"/>
              <a:buNone/>
              <a:defRPr sz="600" b="0" i="0" u="none" strike="noStrike" cap="none">
                <a:solidFill>
                  <a:srgbClr val="6C6463"/>
                </a:solidFill>
                <a:latin typeface="Cabin"/>
                <a:ea typeface="Cabin"/>
                <a:cs typeface="Cabin"/>
                <a:sym typeface="Cab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9pPr>
          </a:lstStyle>
          <a:p>
            <a:endParaRPr/>
          </a:p>
        </p:txBody>
      </p:sp>
      <p:sp>
        <p:nvSpPr>
          <p:cNvPr id="469" name="Google Shape;469;p82"/>
          <p:cNvSpPr txBox="1">
            <a:spLocks noGrp="1"/>
          </p:cNvSpPr>
          <p:nvPr>
            <p:ph type="sldNum" idx="12"/>
          </p:nvPr>
        </p:nvSpPr>
        <p:spPr>
          <a:xfrm>
            <a:off x="6858000" y="4904418"/>
            <a:ext cx="2133600" cy="1248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1pPr>
            <a:lvl2pPr marL="0" marR="0" lvl="1"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2pPr>
            <a:lvl3pPr marL="0" marR="0" lvl="2"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3pPr>
            <a:lvl4pPr marL="0" marR="0" lvl="3"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4pPr>
            <a:lvl5pPr marL="0" marR="0" lvl="4"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5pPr>
            <a:lvl6pPr marL="0" marR="0" lvl="5"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6pPr>
            <a:lvl7pPr marL="0" marR="0" lvl="6"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7pPr>
            <a:lvl8pPr marL="0" marR="0" lvl="7"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8pPr>
            <a:lvl9pPr marL="0" marR="0" lvl="8"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9pPr>
          </a:lstStyle>
          <a:p>
            <a:pPr marL="0" lvl="0" indent="0" algn="r" rtl="0">
              <a:spcBef>
                <a:spcPts val="0"/>
              </a:spcBef>
              <a:spcAft>
                <a:spcPts val="0"/>
              </a:spcAft>
              <a:buNone/>
            </a:pPr>
            <a:fld id="{00000000-1234-1234-1234-123412341234}" type="slidenum">
              <a:rPr lang="en"/>
              <a:t>‹#›</a:t>
            </a:fld>
            <a:endParaRPr/>
          </a:p>
        </p:txBody>
      </p:sp>
      <p:sp>
        <p:nvSpPr>
          <p:cNvPr id="470" name="Google Shape;470;p82"/>
          <p:cNvSpPr txBox="1">
            <a:spLocks noGrp="1"/>
          </p:cNvSpPr>
          <p:nvPr>
            <p:ph type="title"/>
          </p:nvPr>
        </p:nvSpPr>
        <p:spPr>
          <a:xfrm>
            <a:off x="686104" y="342900"/>
            <a:ext cx="7772400" cy="685800"/>
          </a:xfrm>
          <a:prstGeom prst="rect">
            <a:avLst/>
          </a:prstGeom>
          <a:noFill/>
          <a:ln>
            <a:noFill/>
          </a:ln>
        </p:spPr>
        <p:txBody>
          <a:bodyPr spcFirstLastPara="1" wrap="square" lIns="91425" tIns="91425" rIns="91425" bIns="91425" anchor="b" anchorCtr="0">
            <a:noAutofit/>
          </a:bodyPr>
          <a:lstStyle>
            <a:lvl1pPr marR="0" lvl="0" algn="l" rtl="0">
              <a:lnSpc>
                <a:spcPct val="100000"/>
              </a:lnSpc>
              <a:spcBef>
                <a:spcPts val="0"/>
              </a:spcBef>
              <a:spcAft>
                <a:spcPts val="0"/>
              </a:spcAft>
              <a:buClr>
                <a:srgbClr val="BA0C2F"/>
              </a:buClr>
              <a:buSzPts val="1400"/>
              <a:buFont typeface="Cabin"/>
              <a:buNone/>
              <a:defRPr sz="2800" b="0" i="0" u="none" strike="noStrike" cap="none">
                <a:solidFill>
                  <a:srgbClr val="BA0C2F"/>
                </a:solidFill>
                <a:latin typeface="Cabin"/>
                <a:ea typeface="Cabin"/>
                <a:cs typeface="Cabin"/>
                <a:sym typeface="Cab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471" name="Google Shape;471;p82"/>
          <p:cNvSpPr txBox="1">
            <a:spLocks noGrp="1"/>
          </p:cNvSpPr>
          <p:nvPr>
            <p:ph type="body" idx="3"/>
          </p:nvPr>
        </p:nvSpPr>
        <p:spPr>
          <a:xfrm>
            <a:off x="3314548" y="1200150"/>
            <a:ext cx="2514900" cy="3429000"/>
          </a:xfrm>
          <a:prstGeom prst="rect">
            <a:avLst/>
          </a:prstGeom>
          <a:noFill/>
          <a:ln>
            <a:noFill/>
          </a:ln>
        </p:spPr>
        <p:txBody>
          <a:bodyPr spcFirstLastPara="1" wrap="square" lIns="91425" tIns="91425" rIns="91425" bIns="91425" anchor="t" anchorCtr="0">
            <a:noAutofit/>
          </a:bodyPr>
          <a:lstStyle>
            <a:lvl1pPr marL="457200" marR="0" lvl="0" indent="-355600" algn="l" rtl="0">
              <a:lnSpc>
                <a:spcPct val="100000"/>
              </a:lnSpc>
              <a:spcBef>
                <a:spcPts val="0"/>
              </a:spcBef>
              <a:spcAft>
                <a:spcPts val="0"/>
              </a:spcAft>
              <a:buClr>
                <a:srgbClr val="6C6463"/>
              </a:buClr>
              <a:buSzPts val="2000"/>
              <a:buFont typeface="Arial"/>
              <a:buChar char="•"/>
              <a:defRPr sz="2000" b="0" i="0" u="none" strike="noStrike" cap="none">
                <a:solidFill>
                  <a:srgbClr val="6C6463"/>
                </a:solidFill>
                <a:latin typeface="Cabin"/>
                <a:ea typeface="Cabin"/>
                <a:cs typeface="Cabin"/>
                <a:sym typeface="Cabin"/>
              </a:defRPr>
            </a:lvl1pPr>
            <a:lvl2pPr marL="914400" marR="0" lvl="1" indent="-342900" algn="l" rtl="0">
              <a:lnSpc>
                <a:spcPct val="100000"/>
              </a:lnSpc>
              <a:spcBef>
                <a:spcPts val="1200"/>
              </a:spcBef>
              <a:spcAft>
                <a:spcPts val="0"/>
              </a:spcAft>
              <a:buClr>
                <a:srgbClr val="6C6463"/>
              </a:buClr>
              <a:buSzPts val="1800"/>
              <a:buFont typeface="Arial"/>
              <a:buChar char="–"/>
              <a:defRPr sz="1800" b="0" i="0" u="none" strike="noStrike" cap="none">
                <a:solidFill>
                  <a:srgbClr val="6C6463"/>
                </a:solidFill>
                <a:latin typeface="Cabin"/>
                <a:ea typeface="Cabin"/>
                <a:cs typeface="Cabin"/>
                <a:sym typeface="Cabin"/>
              </a:defRPr>
            </a:lvl2pPr>
            <a:lvl3pPr marL="1371600" marR="0" lvl="2" indent="-330200" algn="l" rtl="0">
              <a:lnSpc>
                <a:spcPct val="100000"/>
              </a:lnSpc>
              <a:spcBef>
                <a:spcPts val="120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3pPr>
            <a:lvl4pPr marL="1828800" marR="0" lvl="3" indent="-317500" algn="l" rtl="0">
              <a:lnSpc>
                <a:spcPct val="100000"/>
              </a:lnSpc>
              <a:spcBef>
                <a:spcPts val="280"/>
              </a:spcBef>
              <a:spcAft>
                <a:spcPts val="0"/>
              </a:spcAft>
              <a:buClr>
                <a:srgbClr val="6C6463"/>
              </a:buClr>
              <a:buSzPts val="1400"/>
              <a:buFont typeface="Arial"/>
              <a:buChar char="–"/>
              <a:defRPr sz="1400" b="0" i="0" u="none" strike="noStrike" cap="none">
                <a:solidFill>
                  <a:srgbClr val="6C6463"/>
                </a:solidFill>
                <a:latin typeface="Cabin"/>
                <a:ea typeface="Cabin"/>
                <a:cs typeface="Cabin"/>
                <a:sym typeface="Cabin"/>
              </a:defRPr>
            </a:lvl4pPr>
            <a:lvl5pPr marL="2286000" marR="0" lvl="4" indent="-330200" algn="l" rtl="0">
              <a:lnSpc>
                <a:spcPct val="100000"/>
              </a:lnSpc>
              <a:spcBef>
                <a:spcPts val="320"/>
              </a:spcBef>
              <a:spcAft>
                <a:spcPts val="0"/>
              </a:spcAft>
              <a:buClr>
                <a:srgbClr val="FFFFFF"/>
              </a:buClr>
              <a:buSzPts val="1600"/>
              <a:buFont typeface="Arial"/>
              <a:buChar char="»"/>
              <a:defRPr sz="1600" b="0" i="0" u="none" strike="noStrike" cap="none">
                <a:solidFill>
                  <a:srgbClr val="FFFFFF"/>
                </a:solidFill>
                <a:latin typeface="Cabin"/>
                <a:ea typeface="Cabin"/>
                <a:cs typeface="Cabin"/>
                <a:sym typeface="Cabin"/>
              </a:defRPr>
            </a:lvl5pPr>
            <a:lvl6pPr marL="2743200" marR="0" lvl="5"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6pPr>
            <a:lvl7pPr marL="3200400" marR="0" lvl="6"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7pPr>
            <a:lvl8pPr marL="3657600" marR="0" lvl="7"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8pPr>
            <a:lvl9pPr marL="4114800" marR="0" lvl="8"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9pPr>
          </a:lstStyle>
          <a:p>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matchingName="Red/White 1 Content + Bottom Photo">
  <p:cSld name="Red/White 1 Content + Bottom Photo">
    <p:bg>
      <p:bgPr>
        <a:solidFill>
          <a:schemeClr val="lt1"/>
        </a:solidFill>
        <a:effectLst/>
      </p:bgPr>
    </p:bg>
    <p:spTree>
      <p:nvGrpSpPr>
        <p:cNvPr id="1" name="Shape 472"/>
        <p:cNvGrpSpPr/>
        <p:nvPr/>
      </p:nvGrpSpPr>
      <p:grpSpPr>
        <a:xfrm>
          <a:off x="0" y="0"/>
          <a:ext cx="0" cy="0"/>
          <a:chOff x="0" y="0"/>
          <a:chExt cx="0" cy="0"/>
        </a:xfrm>
      </p:grpSpPr>
      <p:sp>
        <p:nvSpPr>
          <p:cNvPr id="473" name="Google Shape;473;p83"/>
          <p:cNvSpPr>
            <a:spLocks noGrp="1"/>
          </p:cNvSpPr>
          <p:nvPr>
            <p:ph type="pic" idx="2"/>
          </p:nvPr>
        </p:nvSpPr>
        <p:spPr>
          <a:xfrm>
            <a:off x="152400" y="2571750"/>
            <a:ext cx="8839200" cy="2457600"/>
          </a:xfrm>
          <a:prstGeom prst="rect">
            <a:avLst/>
          </a:prstGeom>
          <a:solidFill>
            <a:srgbClr val="CFCDC9"/>
          </a:solidFill>
          <a:ln>
            <a:noFill/>
          </a:ln>
        </p:spPr>
        <p:txBody>
          <a:bodyPr spcFirstLastPara="1" wrap="square" lIns="91425" tIns="91425" rIns="91425" bIns="91425" anchor="t" anchorCtr="0">
            <a:noAutofit/>
          </a:bodyPr>
          <a:lstStyle>
            <a:lvl1pPr marR="0" lvl="0" algn="l" rtl="0">
              <a:lnSpc>
                <a:spcPct val="100000"/>
              </a:lnSpc>
              <a:spcBef>
                <a:spcPts val="240"/>
              </a:spcBef>
              <a:spcAft>
                <a:spcPts val="0"/>
              </a:spcAft>
              <a:buClr>
                <a:srgbClr val="6C6463"/>
              </a:buClr>
              <a:buSzPts val="1400"/>
              <a:buFont typeface="Arial"/>
              <a:buNone/>
              <a:defRPr sz="1200" b="0" i="0" u="none" strike="noStrike" cap="none">
                <a:solidFill>
                  <a:srgbClr val="6C6463"/>
                </a:solidFill>
                <a:latin typeface="Cabin"/>
                <a:ea typeface="Cabin"/>
                <a:cs typeface="Cabin"/>
                <a:sym typeface="Cabin"/>
              </a:defRPr>
            </a:lvl1pPr>
            <a:lvl2pPr marR="0" lvl="1" algn="l" rtl="0">
              <a:lnSpc>
                <a:spcPct val="100000"/>
              </a:lnSpc>
              <a:spcBef>
                <a:spcPts val="0"/>
              </a:spcBef>
              <a:spcAft>
                <a:spcPts val="0"/>
              </a:spcAft>
              <a:buClr>
                <a:srgbClr val="6C6463"/>
              </a:buClr>
              <a:buSzPts val="2000"/>
              <a:buFont typeface="Arial"/>
              <a:buChar char="–"/>
              <a:defRPr sz="2000" b="0" i="0" u="none" strike="noStrike" cap="none">
                <a:solidFill>
                  <a:srgbClr val="6C6463"/>
                </a:solidFill>
                <a:latin typeface="Cabin"/>
                <a:ea typeface="Cabin"/>
                <a:cs typeface="Cabin"/>
                <a:sym typeface="Cabin"/>
              </a:defRPr>
            </a:lvl2pPr>
            <a:lvl3pPr marR="0" lvl="2" algn="l" rtl="0">
              <a:lnSpc>
                <a:spcPct val="100000"/>
              </a:lnSpc>
              <a:spcBef>
                <a:spcPts val="1200"/>
              </a:spcBef>
              <a:spcAft>
                <a:spcPts val="0"/>
              </a:spcAft>
              <a:buClr>
                <a:srgbClr val="6C6463"/>
              </a:buClr>
              <a:buSzPts val="1800"/>
              <a:buFont typeface="Arial"/>
              <a:buChar char="•"/>
              <a:defRPr sz="1800" b="0" i="0" u="none" strike="noStrike" cap="none">
                <a:solidFill>
                  <a:srgbClr val="6C6463"/>
                </a:solidFill>
                <a:latin typeface="Cabin"/>
                <a:ea typeface="Cabin"/>
                <a:cs typeface="Cabin"/>
                <a:sym typeface="Cabin"/>
              </a:defRPr>
            </a:lvl3pPr>
            <a:lvl4pPr marR="0" lvl="3" algn="l" rtl="0">
              <a:lnSpc>
                <a:spcPct val="100000"/>
              </a:lnSpc>
              <a:spcBef>
                <a:spcPts val="32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4pPr>
            <a:lvl5pPr marR="0" lvl="4" algn="l" rtl="0">
              <a:lnSpc>
                <a:spcPct val="100000"/>
              </a:lnSpc>
              <a:spcBef>
                <a:spcPts val="280"/>
              </a:spcBef>
              <a:spcAft>
                <a:spcPts val="0"/>
              </a:spcAft>
              <a:buClr>
                <a:srgbClr val="6C6463"/>
              </a:buClr>
              <a:buSzPts val="1400"/>
              <a:buFont typeface="Arial"/>
              <a:buChar char="»"/>
              <a:defRPr sz="1400" b="0" i="0" u="none" strike="noStrike" cap="none">
                <a:solidFill>
                  <a:srgbClr val="6C6463"/>
                </a:solidFill>
                <a:latin typeface="Cabin"/>
                <a:ea typeface="Cabin"/>
                <a:cs typeface="Cabin"/>
                <a:sym typeface="Cabin"/>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9pPr>
          </a:lstStyle>
          <a:p>
            <a:endParaRPr/>
          </a:p>
        </p:txBody>
      </p:sp>
      <p:sp>
        <p:nvSpPr>
          <p:cNvPr id="474" name="Google Shape;474;p83"/>
          <p:cNvSpPr txBox="1">
            <a:spLocks noGrp="1"/>
          </p:cNvSpPr>
          <p:nvPr>
            <p:ph type="body" idx="1"/>
          </p:nvPr>
        </p:nvSpPr>
        <p:spPr>
          <a:xfrm>
            <a:off x="685800" y="1200150"/>
            <a:ext cx="7772400" cy="1200000"/>
          </a:xfrm>
          <a:prstGeom prst="rect">
            <a:avLst/>
          </a:prstGeom>
          <a:noFill/>
          <a:ln>
            <a:noFill/>
          </a:ln>
        </p:spPr>
        <p:txBody>
          <a:bodyPr spcFirstLastPara="1" wrap="square" lIns="91425" tIns="91425" rIns="91425" bIns="91425" anchor="t" anchorCtr="0">
            <a:noAutofit/>
          </a:bodyPr>
          <a:lstStyle>
            <a:lvl1pPr marL="457200" marR="0" lvl="0" indent="-355600" algn="l" rtl="0">
              <a:lnSpc>
                <a:spcPct val="100000"/>
              </a:lnSpc>
              <a:spcBef>
                <a:spcPts val="0"/>
              </a:spcBef>
              <a:spcAft>
                <a:spcPts val="0"/>
              </a:spcAft>
              <a:buClr>
                <a:srgbClr val="6C6463"/>
              </a:buClr>
              <a:buSzPts val="2000"/>
              <a:buFont typeface="Arial"/>
              <a:buChar char="•"/>
              <a:defRPr sz="2000" b="0" i="0" u="none" strike="noStrike" cap="none">
                <a:solidFill>
                  <a:srgbClr val="6C6463"/>
                </a:solidFill>
                <a:latin typeface="Cabin"/>
                <a:ea typeface="Cabin"/>
                <a:cs typeface="Cabin"/>
                <a:sym typeface="Cabin"/>
              </a:defRPr>
            </a:lvl1pPr>
            <a:lvl2pPr marL="914400" marR="0" lvl="1" indent="-355600" algn="l" rtl="0">
              <a:lnSpc>
                <a:spcPct val="100000"/>
              </a:lnSpc>
              <a:spcBef>
                <a:spcPts val="1200"/>
              </a:spcBef>
              <a:spcAft>
                <a:spcPts val="0"/>
              </a:spcAft>
              <a:buClr>
                <a:srgbClr val="6C6463"/>
              </a:buClr>
              <a:buSzPts val="2000"/>
              <a:buFont typeface="Arial"/>
              <a:buChar char="–"/>
              <a:defRPr sz="2000" b="0" i="0" u="none" strike="noStrike" cap="none">
                <a:solidFill>
                  <a:srgbClr val="6C6463"/>
                </a:solidFill>
                <a:latin typeface="Cabin"/>
                <a:ea typeface="Cabin"/>
                <a:cs typeface="Cabin"/>
                <a:sym typeface="Cabin"/>
              </a:defRPr>
            </a:lvl2pPr>
            <a:lvl3pPr marL="1371600" marR="0" lvl="2" indent="-342900" algn="l" rtl="0">
              <a:lnSpc>
                <a:spcPct val="100000"/>
              </a:lnSpc>
              <a:spcBef>
                <a:spcPts val="1200"/>
              </a:spcBef>
              <a:spcAft>
                <a:spcPts val="0"/>
              </a:spcAft>
              <a:buClr>
                <a:srgbClr val="6C6463"/>
              </a:buClr>
              <a:buSzPts val="1800"/>
              <a:buFont typeface="Arial"/>
              <a:buChar char="•"/>
              <a:defRPr sz="1800" b="0" i="0" u="none" strike="noStrike" cap="none">
                <a:solidFill>
                  <a:srgbClr val="6C6463"/>
                </a:solidFill>
                <a:latin typeface="Cabin"/>
                <a:ea typeface="Cabin"/>
                <a:cs typeface="Cabin"/>
                <a:sym typeface="Cabin"/>
              </a:defRPr>
            </a:lvl3pPr>
            <a:lvl4pPr marL="1828800" marR="0" lvl="3" indent="-330200" algn="l" rtl="0">
              <a:lnSpc>
                <a:spcPct val="100000"/>
              </a:lnSpc>
              <a:spcBef>
                <a:spcPts val="32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4pPr>
            <a:lvl5pPr marL="2286000" marR="0" lvl="4" indent="-317500" algn="l" rtl="0">
              <a:lnSpc>
                <a:spcPct val="100000"/>
              </a:lnSpc>
              <a:spcBef>
                <a:spcPts val="280"/>
              </a:spcBef>
              <a:spcAft>
                <a:spcPts val="0"/>
              </a:spcAft>
              <a:buClr>
                <a:srgbClr val="FFFFFF"/>
              </a:buClr>
              <a:buSzPts val="1400"/>
              <a:buFont typeface="Arial"/>
              <a:buChar char="»"/>
              <a:defRPr sz="1400" b="0" i="0" u="none" strike="noStrike" cap="none">
                <a:solidFill>
                  <a:srgbClr val="FFFFFF"/>
                </a:solidFill>
                <a:latin typeface="Cabin"/>
                <a:ea typeface="Cabin"/>
                <a:cs typeface="Cabin"/>
                <a:sym typeface="Cabin"/>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9pPr>
          </a:lstStyle>
          <a:p>
            <a:endParaRPr/>
          </a:p>
        </p:txBody>
      </p:sp>
      <p:sp>
        <p:nvSpPr>
          <p:cNvPr id="475" name="Google Shape;475;p83"/>
          <p:cNvSpPr txBox="1">
            <a:spLocks noGrp="1"/>
          </p:cNvSpPr>
          <p:nvPr>
            <p:ph type="dt" idx="10"/>
          </p:nvPr>
        </p:nvSpPr>
        <p:spPr>
          <a:xfrm>
            <a:off x="152400" y="4890700"/>
            <a:ext cx="2133600" cy="1386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000000"/>
              </a:buClr>
              <a:buSzPts val="1400"/>
              <a:buFont typeface="Arial"/>
              <a:buNone/>
              <a:defRPr sz="600" b="0" i="0" u="none" strike="noStrike" cap="none">
                <a:solidFill>
                  <a:srgbClr val="FFFFFF"/>
                </a:solidFill>
                <a:latin typeface="Cabin"/>
                <a:ea typeface="Cabin"/>
                <a:cs typeface="Cabin"/>
                <a:sym typeface="Cab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9pPr>
          </a:lstStyle>
          <a:p>
            <a:endParaRPr/>
          </a:p>
        </p:txBody>
      </p:sp>
      <p:sp>
        <p:nvSpPr>
          <p:cNvPr id="476" name="Google Shape;476;p83"/>
          <p:cNvSpPr txBox="1">
            <a:spLocks noGrp="1"/>
          </p:cNvSpPr>
          <p:nvPr>
            <p:ph type="ftr" idx="11"/>
          </p:nvPr>
        </p:nvSpPr>
        <p:spPr>
          <a:xfrm>
            <a:off x="3124200" y="4890700"/>
            <a:ext cx="2895600" cy="138600"/>
          </a:xfrm>
          <a:prstGeom prst="rect">
            <a:avLst/>
          </a:prstGeom>
          <a:noFill/>
          <a:ln>
            <a:noFill/>
          </a:ln>
        </p:spPr>
        <p:txBody>
          <a:bodyPr spcFirstLastPara="1" wrap="square" lIns="91425" tIns="91425" rIns="91425" bIns="91425" anchor="ctr" anchorCtr="0">
            <a:noAutofit/>
          </a:bodyPr>
          <a:lstStyle>
            <a:lvl1pPr marR="0" lvl="0" algn="ctr" rtl="0">
              <a:lnSpc>
                <a:spcPct val="100000"/>
              </a:lnSpc>
              <a:spcBef>
                <a:spcPts val="0"/>
              </a:spcBef>
              <a:spcAft>
                <a:spcPts val="0"/>
              </a:spcAft>
              <a:buClr>
                <a:srgbClr val="000000"/>
              </a:buClr>
              <a:buSzPts val="1400"/>
              <a:buFont typeface="Arial"/>
              <a:buNone/>
              <a:defRPr sz="600" b="0" i="0" u="none" strike="noStrike" cap="none">
                <a:solidFill>
                  <a:srgbClr val="FFFFFF"/>
                </a:solidFill>
                <a:latin typeface="Cabin"/>
                <a:ea typeface="Cabin"/>
                <a:cs typeface="Cabin"/>
                <a:sym typeface="Cab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9pPr>
          </a:lstStyle>
          <a:p>
            <a:endParaRPr/>
          </a:p>
        </p:txBody>
      </p:sp>
      <p:sp>
        <p:nvSpPr>
          <p:cNvPr id="477" name="Google Shape;477;p83"/>
          <p:cNvSpPr txBox="1">
            <a:spLocks noGrp="1"/>
          </p:cNvSpPr>
          <p:nvPr>
            <p:ph type="sldNum" idx="12"/>
          </p:nvPr>
        </p:nvSpPr>
        <p:spPr>
          <a:xfrm>
            <a:off x="6858000" y="4890700"/>
            <a:ext cx="2133600" cy="1386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1pPr>
            <a:lvl2pPr marL="0" marR="0" lvl="1"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2pPr>
            <a:lvl3pPr marL="0" marR="0" lvl="2"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3pPr>
            <a:lvl4pPr marL="0" marR="0" lvl="3"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4pPr>
            <a:lvl5pPr marL="0" marR="0" lvl="4"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5pPr>
            <a:lvl6pPr marL="0" marR="0" lvl="5"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6pPr>
            <a:lvl7pPr marL="0" marR="0" lvl="6"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7pPr>
            <a:lvl8pPr marL="0" marR="0" lvl="7"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8pPr>
            <a:lvl9pPr marL="0" marR="0" lvl="8"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9pPr>
          </a:lstStyle>
          <a:p>
            <a:pPr marL="0" lvl="0" indent="0" algn="r" rtl="0">
              <a:spcBef>
                <a:spcPts val="0"/>
              </a:spcBef>
              <a:spcAft>
                <a:spcPts val="0"/>
              </a:spcAft>
              <a:buNone/>
            </a:pPr>
            <a:fld id="{00000000-1234-1234-1234-123412341234}" type="slidenum">
              <a:rPr lang="en"/>
              <a:t>‹#›</a:t>
            </a:fld>
            <a:endParaRPr/>
          </a:p>
        </p:txBody>
      </p:sp>
      <p:sp>
        <p:nvSpPr>
          <p:cNvPr id="478" name="Google Shape;478;p83"/>
          <p:cNvSpPr txBox="1">
            <a:spLocks noGrp="1"/>
          </p:cNvSpPr>
          <p:nvPr>
            <p:ph type="title"/>
          </p:nvPr>
        </p:nvSpPr>
        <p:spPr>
          <a:xfrm>
            <a:off x="686104" y="342900"/>
            <a:ext cx="7772400" cy="685800"/>
          </a:xfrm>
          <a:prstGeom prst="rect">
            <a:avLst/>
          </a:prstGeom>
          <a:noFill/>
          <a:ln>
            <a:noFill/>
          </a:ln>
        </p:spPr>
        <p:txBody>
          <a:bodyPr spcFirstLastPara="1" wrap="square" lIns="91425" tIns="91425" rIns="91425" bIns="91425" anchor="b" anchorCtr="0">
            <a:noAutofit/>
          </a:bodyPr>
          <a:lstStyle>
            <a:lvl1pPr marR="0" lvl="0" algn="l" rtl="0">
              <a:lnSpc>
                <a:spcPct val="100000"/>
              </a:lnSpc>
              <a:spcBef>
                <a:spcPts val="0"/>
              </a:spcBef>
              <a:spcAft>
                <a:spcPts val="0"/>
              </a:spcAft>
              <a:buClr>
                <a:srgbClr val="BA0C2F"/>
              </a:buClr>
              <a:buSzPts val="1400"/>
              <a:buFont typeface="Cabin"/>
              <a:buNone/>
              <a:defRPr sz="2800" b="0" i="0" u="none" strike="noStrike" cap="none">
                <a:solidFill>
                  <a:srgbClr val="BA0C2F"/>
                </a:solidFill>
                <a:latin typeface="Cabin"/>
                <a:ea typeface="Cabin"/>
                <a:cs typeface="Cabin"/>
                <a:sym typeface="Cab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479" name="Google Shape;479;p83"/>
          <p:cNvSpPr txBox="1">
            <a:spLocks noGrp="1"/>
          </p:cNvSpPr>
          <p:nvPr>
            <p:ph type="body" idx="3"/>
          </p:nvPr>
        </p:nvSpPr>
        <p:spPr>
          <a:xfrm rot="-5400000">
            <a:off x="7870634" y="3508049"/>
            <a:ext cx="2057400" cy="184800"/>
          </a:xfrm>
          <a:prstGeom prst="rect">
            <a:avLst/>
          </a:prstGeom>
          <a:noFill/>
          <a:ln>
            <a:noFill/>
          </a:ln>
        </p:spPr>
        <p:txBody>
          <a:bodyPr spcFirstLastPara="1" wrap="square" lIns="91425" tIns="91425" rIns="91425" bIns="91425" anchor="t" anchorCtr="0">
            <a:noAutofit/>
          </a:bodyPr>
          <a:lstStyle>
            <a:lvl1pPr marL="457200" marR="0" lvl="0" indent="-228600" algn="r" rtl="0">
              <a:lnSpc>
                <a:spcPct val="100000"/>
              </a:lnSpc>
              <a:spcBef>
                <a:spcPts val="0"/>
              </a:spcBef>
              <a:spcAft>
                <a:spcPts val="0"/>
              </a:spcAft>
              <a:buClr>
                <a:srgbClr val="FFFFFF"/>
              </a:buClr>
              <a:buSzPts val="2000"/>
              <a:buFont typeface="Arial"/>
              <a:buNone/>
              <a:defRPr sz="600" b="0" i="0" u="none" strike="noStrike" cap="none">
                <a:solidFill>
                  <a:srgbClr val="FFFFFF"/>
                </a:solidFill>
                <a:latin typeface="Cabin"/>
                <a:ea typeface="Cabin"/>
                <a:cs typeface="Cabin"/>
                <a:sym typeface="Cabin"/>
              </a:defRPr>
            </a:lvl1pPr>
            <a:lvl2pPr marL="914400" marR="0" lvl="1" indent="-228600" algn="l" rtl="0">
              <a:lnSpc>
                <a:spcPct val="100000"/>
              </a:lnSpc>
              <a:spcBef>
                <a:spcPts val="1200"/>
              </a:spcBef>
              <a:spcAft>
                <a:spcPts val="0"/>
              </a:spcAft>
              <a:buClr>
                <a:schemeClr val="lt1"/>
              </a:buClr>
              <a:buSzPts val="2000"/>
              <a:buFont typeface="Arial"/>
              <a:buNone/>
              <a:defRPr sz="1800" b="0" i="0" u="none" strike="noStrike" cap="none">
                <a:solidFill>
                  <a:schemeClr val="lt1"/>
                </a:solidFill>
                <a:latin typeface="Cabin"/>
                <a:ea typeface="Cabin"/>
                <a:cs typeface="Cabin"/>
                <a:sym typeface="Cabin"/>
              </a:defRPr>
            </a:lvl2pPr>
            <a:lvl3pPr marL="1371600" marR="0" lvl="2" indent="-228600" algn="l" rtl="0">
              <a:lnSpc>
                <a:spcPct val="100000"/>
              </a:lnSpc>
              <a:spcBef>
                <a:spcPts val="1200"/>
              </a:spcBef>
              <a:spcAft>
                <a:spcPts val="0"/>
              </a:spcAft>
              <a:buClr>
                <a:schemeClr val="lt1"/>
              </a:buClr>
              <a:buSzPts val="1800"/>
              <a:buFont typeface="Arial"/>
              <a:buNone/>
              <a:defRPr sz="1600" b="0" i="0" u="none" strike="noStrike" cap="none">
                <a:solidFill>
                  <a:schemeClr val="lt1"/>
                </a:solidFill>
                <a:latin typeface="Cabin"/>
                <a:ea typeface="Cabin"/>
                <a:cs typeface="Cabin"/>
                <a:sym typeface="Cabin"/>
              </a:defRPr>
            </a:lvl3pPr>
            <a:lvl4pPr marL="1828800" marR="0" lvl="3" indent="-228600" algn="l" rtl="0">
              <a:lnSpc>
                <a:spcPct val="100000"/>
              </a:lnSpc>
              <a:spcBef>
                <a:spcPts val="280"/>
              </a:spcBef>
              <a:spcAft>
                <a:spcPts val="0"/>
              </a:spcAft>
              <a:buClr>
                <a:schemeClr val="lt1"/>
              </a:buClr>
              <a:buSzPts val="1600"/>
              <a:buFont typeface="Arial"/>
              <a:buNone/>
              <a:defRPr sz="1400" b="0" i="0" u="none" strike="noStrike" cap="none">
                <a:solidFill>
                  <a:schemeClr val="lt1"/>
                </a:solidFill>
                <a:latin typeface="Cabin"/>
                <a:ea typeface="Cabin"/>
                <a:cs typeface="Cabin"/>
                <a:sym typeface="Cabin"/>
              </a:defRPr>
            </a:lvl4pPr>
            <a:lvl5pPr marL="2286000" marR="0" lvl="4" indent="-228600" algn="l" rtl="0">
              <a:lnSpc>
                <a:spcPct val="100000"/>
              </a:lnSpc>
              <a:spcBef>
                <a:spcPts val="240"/>
              </a:spcBef>
              <a:spcAft>
                <a:spcPts val="0"/>
              </a:spcAft>
              <a:buClr>
                <a:schemeClr val="lt1"/>
              </a:buClr>
              <a:buSzPts val="1400"/>
              <a:buFont typeface="Arial"/>
              <a:buNone/>
              <a:defRPr sz="1200" b="0" i="0" u="none" strike="noStrike" cap="none">
                <a:solidFill>
                  <a:schemeClr val="lt1"/>
                </a:solidFill>
                <a:latin typeface="Cabin"/>
                <a:ea typeface="Cabin"/>
                <a:cs typeface="Cabin"/>
                <a:sym typeface="Cabin"/>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9pPr>
          </a:lstStyle>
          <a:p>
            <a:endParaRP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matchingName="Red/White 1 Content + Right Photo">
  <p:cSld name="Red/White 1 Content + Right Photo">
    <p:bg>
      <p:bgPr>
        <a:solidFill>
          <a:schemeClr val="lt1"/>
        </a:solidFill>
        <a:effectLst/>
      </p:bgPr>
    </p:bg>
    <p:spTree>
      <p:nvGrpSpPr>
        <p:cNvPr id="1" name="Shape 480"/>
        <p:cNvGrpSpPr/>
        <p:nvPr/>
      </p:nvGrpSpPr>
      <p:grpSpPr>
        <a:xfrm>
          <a:off x="0" y="0"/>
          <a:ext cx="0" cy="0"/>
          <a:chOff x="0" y="0"/>
          <a:chExt cx="0" cy="0"/>
        </a:xfrm>
      </p:grpSpPr>
      <p:sp>
        <p:nvSpPr>
          <p:cNvPr id="481" name="Google Shape;481;p84"/>
          <p:cNvSpPr>
            <a:spLocks noGrp="1"/>
          </p:cNvSpPr>
          <p:nvPr>
            <p:ph type="pic" idx="2"/>
          </p:nvPr>
        </p:nvSpPr>
        <p:spPr>
          <a:xfrm>
            <a:off x="4572000" y="114300"/>
            <a:ext cx="4419600" cy="4914900"/>
          </a:xfrm>
          <a:prstGeom prst="rect">
            <a:avLst/>
          </a:prstGeom>
          <a:solidFill>
            <a:srgbClr val="CFCDC9"/>
          </a:solidFill>
          <a:ln>
            <a:noFill/>
          </a:ln>
        </p:spPr>
        <p:txBody>
          <a:bodyPr spcFirstLastPara="1" wrap="square" lIns="91425" tIns="91425" rIns="91425" bIns="91425" anchor="t" anchorCtr="0">
            <a:noAutofit/>
          </a:bodyPr>
          <a:lstStyle>
            <a:lvl1pPr marR="0" lvl="0" algn="l" rtl="0">
              <a:lnSpc>
                <a:spcPct val="100000"/>
              </a:lnSpc>
              <a:spcBef>
                <a:spcPts val="240"/>
              </a:spcBef>
              <a:spcAft>
                <a:spcPts val="0"/>
              </a:spcAft>
              <a:buClr>
                <a:srgbClr val="6C6463"/>
              </a:buClr>
              <a:buSzPts val="1400"/>
              <a:buFont typeface="Arial"/>
              <a:buNone/>
              <a:defRPr sz="1200" b="0" i="0" u="none" strike="noStrike" cap="none">
                <a:solidFill>
                  <a:srgbClr val="6C6463"/>
                </a:solidFill>
                <a:latin typeface="Cabin"/>
                <a:ea typeface="Cabin"/>
                <a:cs typeface="Cabin"/>
                <a:sym typeface="Cabin"/>
              </a:defRPr>
            </a:lvl1pPr>
            <a:lvl2pPr marR="0" lvl="1" algn="l" rtl="0">
              <a:lnSpc>
                <a:spcPct val="100000"/>
              </a:lnSpc>
              <a:spcBef>
                <a:spcPts val="0"/>
              </a:spcBef>
              <a:spcAft>
                <a:spcPts val="0"/>
              </a:spcAft>
              <a:buClr>
                <a:srgbClr val="6C6463"/>
              </a:buClr>
              <a:buSzPts val="2000"/>
              <a:buFont typeface="Arial"/>
              <a:buChar char="–"/>
              <a:defRPr sz="2000" b="0" i="0" u="none" strike="noStrike" cap="none">
                <a:solidFill>
                  <a:srgbClr val="6C6463"/>
                </a:solidFill>
                <a:latin typeface="Cabin"/>
                <a:ea typeface="Cabin"/>
                <a:cs typeface="Cabin"/>
                <a:sym typeface="Cabin"/>
              </a:defRPr>
            </a:lvl2pPr>
            <a:lvl3pPr marR="0" lvl="2" algn="l" rtl="0">
              <a:lnSpc>
                <a:spcPct val="100000"/>
              </a:lnSpc>
              <a:spcBef>
                <a:spcPts val="1200"/>
              </a:spcBef>
              <a:spcAft>
                <a:spcPts val="0"/>
              </a:spcAft>
              <a:buClr>
                <a:srgbClr val="6C6463"/>
              </a:buClr>
              <a:buSzPts val="1800"/>
              <a:buFont typeface="Arial"/>
              <a:buChar char="•"/>
              <a:defRPr sz="1800" b="0" i="0" u="none" strike="noStrike" cap="none">
                <a:solidFill>
                  <a:srgbClr val="6C6463"/>
                </a:solidFill>
                <a:latin typeface="Cabin"/>
                <a:ea typeface="Cabin"/>
                <a:cs typeface="Cabin"/>
                <a:sym typeface="Cabin"/>
              </a:defRPr>
            </a:lvl3pPr>
            <a:lvl4pPr marR="0" lvl="3" algn="l" rtl="0">
              <a:lnSpc>
                <a:spcPct val="100000"/>
              </a:lnSpc>
              <a:spcBef>
                <a:spcPts val="32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4pPr>
            <a:lvl5pPr marR="0" lvl="4" algn="l" rtl="0">
              <a:lnSpc>
                <a:spcPct val="100000"/>
              </a:lnSpc>
              <a:spcBef>
                <a:spcPts val="280"/>
              </a:spcBef>
              <a:spcAft>
                <a:spcPts val="0"/>
              </a:spcAft>
              <a:buClr>
                <a:srgbClr val="6C6463"/>
              </a:buClr>
              <a:buSzPts val="1400"/>
              <a:buFont typeface="Arial"/>
              <a:buChar char="»"/>
              <a:defRPr sz="1400" b="0" i="0" u="none" strike="noStrike" cap="none">
                <a:solidFill>
                  <a:srgbClr val="6C6463"/>
                </a:solidFill>
                <a:latin typeface="Cabin"/>
                <a:ea typeface="Cabin"/>
                <a:cs typeface="Cabin"/>
                <a:sym typeface="Cabin"/>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9pPr>
          </a:lstStyle>
          <a:p>
            <a:endParaRPr/>
          </a:p>
        </p:txBody>
      </p:sp>
      <p:sp>
        <p:nvSpPr>
          <p:cNvPr id="482" name="Google Shape;482;p84"/>
          <p:cNvSpPr txBox="1">
            <a:spLocks noGrp="1"/>
          </p:cNvSpPr>
          <p:nvPr>
            <p:ph type="dt" idx="10"/>
          </p:nvPr>
        </p:nvSpPr>
        <p:spPr>
          <a:xfrm>
            <a:off x="152400" y="4890700"/>
            <a:ext cx="2133600" cy="1386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000000"/>
              </a:buClr>
              <a:buSzPts val="1400"/>
              <a:buFont typeface="Arial"/>
              <a:buNone/>
              <a:defRPr sz="600" b="0" i="0" u="none" strike="noStrike" cap="none">
                <a:solidFill>
                  <a:srgbClr val="6C6463"/>
                </a:solidFill>
                <a:latin typeface="Cabin"/>
                <a:ea typeface="Cabin"/>
                <a:cs typeface="Cabin"/>
                <a:sym typeface="Cab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9pPr>
          </a:lstStyle>
          <a:p>
            <a:endParaRPr/>
          </a:p>
        </p:txBody>
      </p:sp>
      <p:sp>
        <p:nvSpPr>
          <p:cNvPr id="483" name="Google Shape;483;p84"/>
          <p:cNvSpPr txBox="1">
            <a:spLocks noGrp="1"/>
          </p:cNvSpPr>
          <p:nvPr>
            <p:ph type="sldNum" idx="12"/>
          </p:nvPr>
        </p:nvSpPr>
        <p:spPr>
          <a:xfrm>
            <a:off x="6858000" y="4890700"/>
            <a:ext cx="2133600" cy="1386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1pPr>
            <a:lvl2pPr marL="0" marR="0" lvl="1"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2pPr>
            <a:lvl3pPr marL="0" marR="0" lvl="2"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3pPr>
            <a:lvl4pPr marL="0" marR="0" lvl="3"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4pPr>
            <a:lvl5pPr marL="0" marR="0" lvl="4"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5pPr>
            <a:lvl6pPr marL="0" marR="0" lvl="5"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6pPr>
            <a:lvl7pPr marL="0" marR="0" lvl="6"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7pPr>
            <a:lvl8pPr marL="0" marR="0" lvl="7"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8pPr>
            <a:lvl9pPr marL="0" marR="0" lvl="8"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9pPr>
          </a:lstStyle>
          <a:p>
            <a:pPr marL="0" lvl="0" indent="0" algn="r" rtl="0">
              <a:spcBef>
                <a:spcPts val="0"/>
              </a:spcBef>
              <a:spcAft>
                <a:spcPts val="0"/>
              </a:spcAft>
              <a:buNone/>
            </a:pPr>
            <a:fld id="{00000000-1234-1234-1234-123412341234}" type="slidenum">
              <a:rPr lang="en"/>
              <a:t>‹#›</a:t>
            </a:fld>
            <a:endParaRPr/>
          </a:p>
        </p:txBody>
      </p:sp>
      <p:sp>
        <p:nvSpPr>
          <p:cNvPr id="484" name="Google Shape;484;p84"/>
          <p:cNvSpPr txBox="1">
            <a:spLocks noGrp="1"/>
          </p:cNvSpPr>
          <p:nvPr>
            <p:ph type="body" idx="1"/>
          </p:nvPr>
        </p:nvSpPr>
        <p:spPr>
          <a:xfrm>
            <a:off x="685800" y="1543051"/>
            <a:ext cx="3657600" cy="3086100"/>
          </a:xfrm>
          <a:prstGeom prst="rect">
            <a:avLst/>
          </a:prstGeom>
          <a:noFill/>
          <a:ln>
            <a:noFill/>
          </a:ln>
        </p:spPr>
        <p:txBody>
          <a:bodyPr spcFirstLastPara="1" wrap="square" lIns="91425" tIns="91425" rIns="91425" bIns="91425" anchor="t" anchorCtr="0">
            <a:noAutofit/>
          </a:bodyPr>
          <a:lstStyle>
            <a:lvl1pPr marL="457200" marR="0" lvl="0" indent="-355600" algn="l" rtl="0">
              <a:lnSpc>
                <a:spcPct val="100000"/>
              </a:lnSpc>
              <a:spcBef>
                <a:spcPts val="0"/>
              </a:spcBef>
              <a:spcAft>
                <a:spcPts val="0"/>
              </a:spcAft>
              <a:buClr>
                <a:srgbClr val="6C6463"/>
              </a:buClr>
              <a:buSzPts val="2000"/>
              <a:buFont typeface="Arial"/>
              <a:buChar char="•"/>
              <a:defRPr sz="2000" b="0" i="0" u="none" strike="noStrike" cap="none">
                <a:solidFill>
                  <a:srgbClr val="6C6463"/>
                </a:solidFill>
                <a:latin typeface="Cabin"/>
                <a:ea typeface="Cabin"/>
                <a:cs typeface="Cabin"/>
                <a:sym typeface="Cabin"/>
              </a:defRPr>
            </a:lvl1pPr>
            <a:lvl2pPr marL="914400" marR="0" lvl="1" indent="-342900" algn="l" rtl="0">
              <a:lnSpc>
                <a:spcPct val="100000"/>
              </a:lnSpc>
              <a:spcBef>
                <a:spcPts val="1200"/>
              </a:spcBef>
              <a:spcAft>
                <a:spcPts val="0"/>
              </a:spcAft>
              <a:buClr>
                <a:srgbClr val="6C6463"/>
              </a:buClr>
              <a:buSzPts val="1800"/>
              <a:buFont typeface="Arial"/>
              <a:buChar char="–"/>
              <a:defRPr sz="1800" b="0" i="0" u="none" strike="noStrike" cap="none">
                <a:solidFill>
                  <a:srgbClr val="6C6463"/>
                </a:solidFill>
                <a:latin typeface="Cabin"/>
                <a:ea typeface="Cabin"/>
                <a:cs typeface="Cabin"/>
                <a:sym typeface="Cabin"/>
              </a:defRPr>
            </a:lvl2pPr>
            <a:lvl3pPr marL="1371600" marR="0" lvl="2" indent="-330200" algn="l" rtl="0">
              <a:lnSpc>
                <a:spcPct val="100000"/>
              </a:lnSpc>
              <a:spcBef>
                <a:spcPts val="120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3pPr>
            <a:lvl4pPr marL="1828800" marR="0" lvl="3" indent="-317500" algn="l" rtl="0">
              <a:lnSpc>
                <a:spcPct val="100000"/>
              </a:lnSpc>
              <a:spcBef>
                <a:spcPts val="280"/>
              </a:spcBef>
              <a:spcAft>
                <a:spcPts val="0"/>
              </a:spcAft>
              <a:buClr>
                <a:srgbClr val="6C6463"/>
              </a:buClr>
              <a:buSzPts val="1400"/>
              <a:buFont typeface="Arial"/>
              <a:buChar char="–"/>
              <a:defRPr sz="1400" b="0" i="0" u="none" strike="noStrike" cap="none">
                <a:solidFill>
                  <a:srgbClr val="6C6463"/>
                </a:solidFill>
                <a:latin typeface="Cabin"/>
                <a:ea typeface="Cabin"/>
                <a:cs typeface="Cabin"/>
                <a:sym typeface="Cabin"/>
              </a:defRPr>
            </a:lvl4pPr>
            <a:lvl5pPr marL="2286000" marR="0" lvl="4" indent="-317500" algn="l" rtl="0">
              <a:lnSpc>
                <a:spcPct val="100000"/>
              </a:lnSpc>
              <a:spcBef>
                <a:spcPts val="280"/>
              </a:spcBef>
              <a:spcAft>
                <a:spcPts val="0"/>
              </a:spcAft>
              <a:buClr>
                <a:srgbClr val="FFFFFF"/>
              </a:buClr>
              <a:buSzPts val="1400"/>
              <a:buFont typeface="Arial"/>
              <a:buChar char="»"/>
              <a:defRPr sz="1400" b="0" i="0" u="none" strike="noStrike" cap="none">
                <a:solidFill>
                  <a:srgbClr val="FFFFFF"/>
                </a:solidFill>
                <a:latin typeface="Cabin"/>
                <a:ea typeface="Cabin"/>
                <a:cs typeface="Cabin"/>
                <a:sym typeface="Cabin"/>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9pPr>
          </a:lstStyle>
          <a:p>
            <a:endParaRPr/>
          </a:p>
        </p:txBody>
      </p:sp>
      <p:sp>
        <p:nvSpPr>
          <p:cNvPr id="485" name="Google Shape;485;p84"/>
          <p:cNvSpPr txBox="1">
            <a:spLocks noGrp="1"/>
          </p:cNvSpPr>
          <p:nvPr>
            <p:ph type="title"/>
          </p:nvPr>
        </p:nvSpPr>
        <p:spPr>
          <a:xfrm>
            <a:off x="685800" y="306153"/>
            <a:ext cx="3657300" cy="1042500"/>
          </a:xfrm>
          <a:prstGeom prst="rect">
            <a:avLst/>
          </a:prstGeom>
          <a:noFill/>
          <a:ln>
            <a:noFill/>
          </a:ln>
        </p:spPr>
        <p:txBody>
          <a:bodyPr spcFirstLastPara="1" wrap="square" lIns="91425" tIns="91425" rIns="91425" bIns="91425" anchor="b" anchorCtr="0">
            <a:noAutofit/>
          </a:bodyPr>
          <a:lstStyle>
            <a:lvl1pPr marR="0" lvl="0" algn="l" rtl="0">
              <a:lnSpc>
                <a:spcPct val="100000"/>
              </a:lnSpc>
              <a:spcBef>
                <a:spcPts val="0"/>
              </a:spcBef>
              <a:spcAft>
                <a:spcPts val="0"/>
              </a:spcAft>
              <a:buClr>
                <a:srgbClr val="BA0C2F"/>
              </a:buClr>
              <a:buSzPts val="1400"/>
              <a:buFont typeface="Cabin"/>
              <a:buNone/>
              <a:defRPr sz="2800" b="0" i="0" u="none" strike="noStrike" cap="none">
                <a:solidFill>
                  <a:srgbClr val="BA0C2F"/>
                </a:solidFill>
                <a:latin typeface="Cabin"/>
                <a:ea typeface="Cabin"/>
                <a:cs typeface="Cabin"/>
                <a:sym typeface="Cab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486" name="Google Shape;486;p84"/>
          <p:cNvSpPr txBox="1">
            <a:spLocks noGrp="1"/>
          </p:cNvSpPr>
          <p:nvPr>
            <p:ph type="body" idx="3"/>
          </p:nvPr>
        </p:nvSpPr>
        <p:spPr>
          <a:xfrm rot="-5400000">
            <a:off x="7870634" y="1050599"/>
            <a:ext cx="2057400" cy="184800"/>
          </a:xfrm>
          <a:prstGeom prst="rect">
            <a:avLst/>
          </a:prstGeom>
          <a:noFill/>
          <a:ln>
            <a:noFill/>
          </a:ln>
        </p:spPr>
        <p:txBody>
          <a:bodyPr spcFirstLastPara="1" wrap="square" lIns="91425" tIns="91425" rIns="91425" bIns="91425" anchor="t" anchorCtr="0">
            <a:noAutofit/>
          </a:bodyPr>
          <a:lstStyle>
            <a:lvl1pPr marL="457200" marR="0" lvl="0" indent="-228600" algn="r" rtl="0">
              <a:lnSpc>
                <a:spcPct val="100000"/>
              </a:lnSpc>
              <a:spcBef>
                <a:spcPts val="0"/>
              </a:spcBef>
              <a:spcAft>
                <a:spcPts val="0"/>
              </a:spcAft>
              <a:buClr>
                <a:srgbClr val="FFFFFF"/>
              </a:buClr>
              <a:buSzPts val="2000"/>
              <a:buFont typeface="Arial"/>
              <a:buNone/>
              <a:defRPr sz="600" b="0" i="0" u="none" strike="noStrike" cap="none">
                <a:solidFill>
                  <a:srgbClr val="FFFFFF"/>
                </a:solidFill>
                <a:latin typeface="Cabin"/>
                <a:ea typeface="Cabin"/>
                <a:cs typeface="Cabin"/>
                <a:sym typeface="Cabin"/>
              </a:defRPr>
            </a:lvl1pPr>
            <a:lvl2pPr marL="914400" marR="0" lvl="1" indent="-228600" algn="l" rtl="0">
              <a:lnSpc>
                <a:spcPct val="100000"/>
              </a:lnSpc>
              <a:spcBef>
                <a:spcPts val="1200"/>
              </a:spcBef>
              <a:spcAft>
                <a:spcPts val="0"/>
              </a:spcAft>
              <a:buClr>
                <a:schemeClr val="lt1"/>
              </a:buClr>
              <a:buSzPts val="2000"/>
              <a:buFont typeface="Arial"/>
              <a:buNone/>
              <a:defRPr sz="1800" b="0" i="0" u="none" strike="noStrike" cap="none">
                <a:solidFill>
                  <a:schemeClr val="lt1"/>
                </a:solidFill>
                <a:latin typeface="Cabin"/>
                <a:ea typeface="Cabin"/>
                <a:cs typeface="Cabin"/>
                <a:sym typeface="Cabin"/>
              </a:defRPr>
            </a:lvl2pPr>
            <a:lvl3pPr marL="1371600" marR="0" lvl="2" indent="-228600" algn="l" rtl="0">
              <a:lnSpc>
                <a:spcPct val="100000"/>
              </a:lnSpc>
              <a:spcBef>
                <a:spcPts val="1200"/>
              </a:spcBef>
              <a:spcAft>
                <a:spcPts val="0"/>
              </a:spcAft>
              <a:buClr>
                <a:schemeClr val="lt1"/>
              </a:buClr>
              <a:buSzPts val="1800"/>
              <a:buFont typeface="Arial"/>
              <a:buNone/>
              <a:defRPr sz="1600" b="0" i="0" u="none" strike="noStrike" cap="none">
                <a:solidFill>
                  <a:schemeClr val="lt1"/>
                </a:solidFill>
                <a:latin typeface="Cabin"/>
                <a:ea typeface="Cabin"/>
                <a:cs typeface="Cabin"/>
                <a:sym typeface="Cabin"/>
              </a:defRPr>
            </a:lvl3pPr>
            <a:lvl4pPr marL="1828800" marR="0" lvl="3" indent="-228600" algn="l" rtl="0">
              <a:lnSpc>
                <a:spcPct val="100000"/>
              </a:lnSpc>
              <a:spcBef>
                <a:spcPts val="280"/>
              </a:spcBef>
              <a:spcAft>
                <a:spcPts val="0"/>
              </a:spcAft>
              <a:buClr>
                <a:schemeClr val="lt1"/>
              </a:buClr>
              <a:buSzPts val="1600"/>
              <a:buFont typeface="Arial"/>
              <a:buNone/>
              <a:defRPr sz="1400" b="0" i="0" u="none" strike="noStrike" cap="none">
                <a:solidFill>
                  <a:schemeClr val="lt1"/>
                </a:solidFill>
                <a:latin typeface="Cabin"/>
                <a:ea typeface="Cabin"/>
                <a:cs typeface="Cabin"/>
                <a:sym typeface="Cabin"/>
              </a:defRPr>
            </a:lvl4pPr>
            <a:lvl5pPr marL="2286000" marR="0" lvl="4" indent="-228600" algn="l" rtl="0">
              <a:lnSpc>
                <a:spcPct val="100000"/>
              </a:lnSpc>
              <a:spcBef>
                <a:spcPts val="240"/>
              </a:spcBef>
              <a:spcAft>
                <a:spcPts val="0"/>
              </a:spcAft>
              <a:buClr>
                <a:schemeClr val="lt1"/>
              </a:buClr>
              <a:buSzPts val="1400"/>
              <a:buFont typeface="Arial"/>
              <a:buNone/>
              <a:defRPr sz="1200" b="0" i="0" u="none" strike="noStrike" cap="none">
                <a:solidFill>
                  <a:schemeClr val="lt1"/>
                </a:solidFill>
                <a:latin typeface="Cabin"/>
                <a:ea typeface="Cabin"/>
                <a:cs typeface="Cabin"/>
                <a:sym typeface="Cabin"/>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Red/Gray 2 Content">
  <p:cSld name="Red/Gray 2 Content">
    <p:bg>
      <p:bgPr>
        <a:solidFill>
          <a:srgbClr val="E7E7E5"/>
        </a:solidFill>
        <a:effectLst/>
      </p:bgPr>
    </p:bg>
    <p:spTree>
      <p:nvGrpSpPr>
        <p:cNvPr id="1" name="Shape 48"/>
        <p:cNvGrpSpPr/>
        <p:nvPr/>
      </p:nvGrpSpPr>
      <p:grpSpPr>
        <a:xfrm>
          <a:off x="0" y="0"/>
          <a:ext cx="0" cy="0"/>
          <a:chOff x="0" y="0"/>
          <a:chExt cx="0" cy="0"/>
        </a:xfrm>
      </p:grpSpPr>
      <p:sp>
        <p:nvSpPr>
          <p:cNvPr id="49" name="Google Shape;49;p8"/>
          <p:cNvSpPr txBox="1">
            <a:spLocks noGrp="1"/>
          </p:cNvSpPr>
          <p:nvPr>
            <p:ph type="body" idx="1"/>
          </p:nvPr>
        </p:nvSpPr>
        <p:spPr>
          <a:xfrm>
            <a:off x="686104" y="1286662"/>
            <a:ext cx="7772400" cy="3174900"/>
          </a:xfrm>
          <a:prstGeom prst="rect">
            <a:avLst/>
          </a:prstGeom>
          <a:noFill/>
          <a:ln>
            <a:noFill/>
          </a:ln>
        </p:spPr>
        <p:txBody>
          <a:bodyPr spcFirstLastPara="1" wrap="square" lIns="91175" tIns="91175" rIns="91175" bIns="91175" anchor="t" anchorCtr="0">
            <a:noAutofit/>
          </a:bodyPr>
          <a:lstStyle>
            <a:lvl1pPr marL="457200" marR="0" lvl="0" indent="-330200" algn="l" rtl="0">
              <a:spcBef>
                <a:spcPts val="0"/>
              </a:spcBef>
              <a:spcAft>
                <a:spcPts val="0"/>
              </a:spcAft>
              <a:buClr>
                <a:srgbClr val="6C6463"/>
              </a:buClr>
              <a:buSzPts val="1600"/>
              <a:buChar char="•"/>
              <a:defRPr sz="1600" i="0" u="none" strike="noStrike" cap="none">
                <a:solidFill>
                  <a:srgbClr val="6C6463"/>
                </a:solidFill>
              </a:defRPr>
            </a:lvl1pPr>
            <a:lvl2pPr marL="914400" marR="0" lvl="1" indent="-330200" algn="l" rtl="0">
              <a:spcBef>
                <a:spcPts val="800"/>
              </a:spcBef>
              <a:spcAft>
                <a:spcPts val="0"/>
              </a:spcAft>
              <a:buClr>
                <a:srgbClr val="6C6463"/>
              </a:buClr>
              <a:buSzPts val="1600"/>
              <a:buChar char="–"/>
              <a:defRPr sz="1600" i="0" u="none" strike="noStrike" cap="none">
                <a:solidFill>
                  <a:srgbClr val="6C6463"/>
                </a:solidFill>
              </a:defRPr>
            </a:lvl2pPr>
            <a:lvl3pPr marL="1371600" marR="0" lvl="2" indent="-330200" algn="l" rtl="0">
              <a:spcBef>
                <a:spcPts val="800"/>
              </a:spcBef>
              <a:spcAft>
                <a:spcPts val="0"/>
              </a:spcAft>
              <a:buClr>
                <a:srgbClr val="6C6463"/>
              </a:buClr>
              <a:buSzPts val="1600"/>
              <a:buChar char="•"/>
              <a:defRPr sz="1600" i="0" u="none" strike="noStrike" cap="none">
                <a:solidFill>
                  <a:srgbClr val="6C6463"/>
                </a:solidFill>
              </a:defRPr>
            </a:lvl3pPr>
            <a:lvl4pPr marL="1828800" marR="0" lvl="3" indent="-317500" algn="l" rtl="0">
              <a:spcBef>
                <a:spcPts val="300"/>
              </a:spcBef>
              <a:spcAft>
                <a:spcPts val="0"/>
              </a:spcAft>
              <a:buClr>
                <a:srgbClr val="6C6463"/>
              </a:buClr>
              <a:buSzPts val="1400"/>
              <a:buChar char="–"/>
              <a:defRPr sz="1400" i="0" u="none" strike="noStrike" cap="none">
                <a:solidFill>
                  <a:srgbClr val="6C6463"/>
                </a:solidFill>
              </a:defRPr>
            </a:lvl4pPr>
            <a:lvl5pPr marL="2286000" marR="0" lvl="4" indent="-330200" algn="l" rtl="0">
              <a:spcBef>
                <a:spcPts val="300"/>
              </a:spcBef>
              <a:spcAft>
                <a:spcPts val="0"/>
              </a:spcAft>
              <a:buClr>
                <a:srgbClr val="6C6463"/>
              </a:buClr>
              <a:buSzPts val="1600"/>
              <a:buChar char="»"/>
              <a:defRPr sz="1600" i="0" u="none" strike="noStrike" cap="none">
                <a:solidFill>
                  <a:srgbClr val="6C6463"/>
                </a:solidFill>
              </a:defRPr>
            </a:lvl5pPr>
            <a:lvl6pPr marL="2743200" marR="0" lvl="5" indent="-342900" algn="l" rtl="0">
              <a:spcBef>
                <a:spcPts val="400"/>
              </a:spcBef>
              <a:spcAft>
                <a:spcPts val="0"/>
              </a:spcAft>
              <a:buClr>
                <a:schemeClr val="dk1"/>
              </a:buClr>
              <a:buSzPts val="1800"/>
              <a:buChar char="•"/>
              <a:defRPr sz="1800" i="0" u="none" strike="noStrike" cap="none">
                <a:solidFill>
                  <a:schemeClr val="dk1"/>
                </a:solidFill>
              </a:defRPr>
            </a:lvl6pPr>
            <a:lvl7pPr marL="3200400" marR="0" lvl="6" indent="-342900" algn="l" rtl="0">
              <a:spcBef>
                <a:spcPts val="400"/>
              </a:spcBef>
              <a:spcAft>
                <a:spcPts val="0"/>
              </a:spcAft>
              <a:buClr>
                <a:schemeClr val="dk1"/>
              </a:buClr>
              <a:buSzPts val="1800"/>
              <a:buChar char="•"/>
              <a:defRPr sz="1800" i="0" u="none" strike="noStrike" cap="none">
                <a:solidFill>
                  <a:schemeClr val="dk1"/>
                </a:solidFill>
              </a:defRPr>
            </a:lvl7pPr>
            <a:lvl8pPr marL="3657600" marR="0" lvl="7" indent="-342900" algn="l" rtl="0">
              <a:spcBef>
                <a:spcPts val="400"/>
              </a:spcBef>
              <a:spcAft>
                <a:spcPts val="0"/>
              </a:spcAft>
              <a:buClr>
                <a:schemeClr val="dk1"/>
              </a:buClr>
              <a:buSzPts val="1800"/>
              <a:buChar char="•"/>
              <a:defRPr sz="1800" i="0" u="none" strike="noStrike" cap="none">
                <a:solidFill>
                  <a:schemeClr val="dk1"/>
                </a:solidFill>
              </a:defRPr>
            </a:lvl8pPr>
            <a:lvl9pPr marL="4114800" marR="0" lvl="8" indent="-342900" algn="l" rtl="0">
              <a:spcBef>
                <a:spcPts val="400"/>
              </a:spcBef>
              <a:spcAft>
                <a:spcPts val="0"/>
              </a:spcAft>
              <a:buClr>
                <a:schemeClr val="dk1"/>
              </a:buClr>
              <a:buSzPts val="1800"/>
              <a:buChar char="•"/>
              <a:defRPr sz="1800" i="0" u="none" strike="noStrike" cap="none">
                <a:solidFill>
                  <a:schemeClr val="dk1"/>
                </a:solidFill>
              </a:defRPr>
            </a:lvl9pPr>
          </a:lstStyle>
          <a:p>
            <a:endParaRPr/>
          </a:p>
        </p:txBody>
      </p:sp>
      <p:sp>
        <p:nvSpPr>
          <p:cNvPr id="50" name="Google Shape;50;p8"/>
          <p:cNvSpPr txBox="1">
            <a:spLocks noGrp="1"/>
          </p:cNvSpPr>
          <p:nvPr>
            <p:ph type="sldNum" idx="12"/>
          </p:nvPr>
        </p:nvSpPr>
        <p:spPr>
          <a:xfrm>
            <a:off x="6858000" y="4806072"/>
            <a:ext cx="2133600" cy="184800"/>
          </a:xfrm>
          <a:prstGeom prst="rect">
            <a:avLst/>
          </a:prstGeom>
          <a:noFill/>
          <a:ln>
            <a:noFill/>
          </a:ln>
        </p:spPr>
        <p:txBody>
          <a:bodyPr spcFirstLastPara="1" wrap="square" lIns="91175" tIns="45575" rIns="91175" bIns="45575" anchor="ctr" anchorCtr="0">
            <a:noAutofit/>
          </a:bodyPr>
          <a:lstStyle>
            <a:lvl1pPr marL="0" marR="0" lvl="0" indent="0" algn="r" rtl="0">
              <a:spcBef>
                <a:spcPts val="0"/>
              </a:spcBef>
              <a:buNone/>
              <a:defRPr sz="600" b="0" i="0" u="none" strike="noStrike" cap="none">
                <a:solidFill>
                  <a:srgbClr val="6C6463"/>
                </a:solidFill>
                <a:latin typeface="Cabin"/>
                <a:ea typeface="Cabin"/>
                <a:cs typeface="Cabin"/>
                <a:sym typeface="Cabin"/>
              </a:defRPr>
            </a:lvl1pPr>
            <a:lvl2pPr marL="0" marR="0" lvl="1" indent="0" algn="r" rtl="0">
              <a:spcBef>
                <a:spcPts val="0"/>
              </a:spcBef>
              <a:buNone/>
              <a:defRPr sz="600" b="0" i="0" u="none" strike="noStrike" cap="none">
                <a:solidFill>
                  <a:srgbClr val="6C6463"/>
                </a:solidFill>
                <a:latin typeface="Cabin"/>
                <a:ea typeface="Cabin"/>
                <a:cs typeface="Cabin"/>
                <a:sym typeface="Cabin"/>
              </a:defRPr>
            </a:lvl2pPr>
            <a:lvl3pPr marL="0" marR="0" lvl="2" indent="0" algn="r" rtl="0">
              <a:spcBef>
                <a:spcPts val="0"/>
              </a:spcBef>
              <a:buNone/>
              <a:defRPr sz="600" b="0" i="0" u="none" strike="noStrike" cap="none">
                <a:solidFill>
                  <a:srgbClr val="6C6463"/>
                </a:solidFill>
                <a:latin typeface="Cabin"/>
                <a:ea typeface="Cabin"/>
                <a:cs typeface="Cabin"/>
                <a:sym typeface="Cabin"/>
              </a:defRPr>
            </a:lvl3pPr>
            <a:lvl4pPr marL="0" marR="0" lvl="3" indent="0" algn="r" rtl="0">
              <a:spcBef>
                <a:spcPts val="0"/>
              </a:spcBef>
              <a:buNone/>
              <a:defRPr sz="600" b="0" i="0" u="none" strike="noStrike" cap="none">
                <a:solidFill>
                  <a:srgbClr val="6C6463"/>
                </a:solidFill>
                <a:latin typeface="Cabin"/>
                <a:ea typeface="Cabin"/>
                <a:cs typeface="Cabin"/>
                <a:sym typeface="Cabin"/>
              </a:defRPr>
            </a:lvl4pPr>
            <a:lvl5pPr marL="0" marR="0" lvl="4" indent="0" algn="r" rtl="0">
              <a:spcBef>
                <a:spcPts val="0"/>
              </a:spcBef>
              <a:buNone/>
              <a:defRPr sz="600" b="0" i="0" u="none" strike="noStrike" cap="none">
                <a:solidFill>
                  <a:srgbClr val="6C6463"/>
                </a:solidFill>
                <a:latin typeface="Cabin"/>
                <a:ea typeface="Cabin"/>
                <a:cs typeface="Cabin"/>
                <a:sym typeface="Cabin"/>
              </a:defRPr>
            </a:lvl5pPr>
            <a:lvl6pPr marL="0" marR="0" lvl="5" indent="0" algn="r" rtl="0">
              <a:spcBef>
                <a:spcPts val="0"/>
              </a:spcBef>
              <a:buNone/>
              <a:defRPr sz="600" b="0" i="0" u="none" strike="noStrike" cap="none">
                <a:solidFill>
                  <a:srgbClr val="6C6463"/>
                </a:solidFill>
                <a:latin typeface="Cabin"/>
                <a:ea typeface="Cabin"/>
                <a:cs typeface="Cabin"/>
                <a:sym typeface="Cabin"/>
              </a:defRPr>
            </a:lvl6pPr>
            <a:lvl7pPr marL="0" marR="0" lvl="6" indent="0" algn="r" rtl="0">
              <a:spcBef>
                <a:spcPts val="0"/>
              </a:spcBef>
              <a:buNone/>
              <a:defRPr sz="600" b="0" i="0" u="none" strike="noStrike" cap="none">
                <a:solidFill>
                  <a:srgbClr val="6C6463"/>
                </a:solidFill>
                <a:latin typeface="Cabin"/>
                <a:ea typeface="Cabin"/>
                <a:cs typeface="Cabin"/>
                <a:sym typeface="Cabin"/>
              </a:defRPr>
            </a:lvl7pPr>
            <a:lvl8pPr marL="0" marR="0" lvl="7" indent="0" algn="r" rtl="0">
              <a:spcBef>
                <a:spcPts val="0"/>
              </a:spcBef>
              <a:buNone/>
              <a:defRPr sz="600" b="0" i="0" u="none" strike="noStrike" cap="none">
                <a:solidFill>
                  <a:srgbClr val="6C6463"/>
                </a:solidFill>
                <a:latin typeface="Cabin"/>
                <a:ea typeface="Cabin"/>
                <a:cs typeface="Cabin"/>
                <a:sym typeface="Cabin"/>
              </a:defRPr>
            </a:lvl8pPr>
            <a:lvl9pPr marL="0" marR="0" lvl="8" indent="0" algn="r" rtl="0">
              <a:spcBef>
                <a:spcPts val="0"/>
              </a:spcBef>
              <a:buNone/>
              <a:defRPr sz="600" b="0" i="0" u="none" strike="noStrike" cap="none">
                <a:solidFill>
                  <a:srgbClr val="6C6463"/>
                </a:solidFill>
                <a:latin typeface="Cabin"/>
                <a:ea typeface="Cabin"/>
                <a:cs typeface="Cabin"/>
                <a:sym typeface="Cabin"/>
              </a:defRPr>
            </a:lvl9pPr>
          </a:lstStyle>
          <a:p>
            <a:pPr marL="0" lvl="0" indent="0" algn="r" rtl="0">
              <a:spcBef>
                <a:spcPts val="0"/>
              </a:spcBef>
              <a:spcAft>
                <a:spcPts val="0"/>
              </a:spcAft>
              <a:buNone/>
            </a:pPr>
            <a:fld id="{00000000-1234-1234-1234-123412341234}" type="slidenum">
              <a:rPr lang="en"/>
              <a:t>‹#›</a:t>
            </a:fld>
            <a:endParaRPr/>
          </a:p>
        </p:txBody>
      </p:sp>
      <p:sp>
        <p:nvSpPr>
          <p:cNvPr id="51" name="Google Shape;51;p8"/>
          <p:cNvSpPr txBox="1">
            <a:spLocks noGrp="1"/>
          </p:cNvSpPr>
          <p:nvPr>
            <p:ph type="title"/>
          </p:nvPr>
        </p:nvSpPr>
        <p:spPr>
          <a:xfrm>
            <a:off x="686104" y="673810"/>
            <a:ext cx="7772400" cy="461700"/>
          </a:xfrm>
          <a:prstGeom prst="rect">
            <a:avLst/>
          </a:prstGeom>
          <a:noFill/>
          <a:ln>
            <a:noFill/>
          </a:ln>
        </p:spPr>
        <p:txBody>
          <a:bodyPr spcFirstLastPara="1" wrap="square" lIns="91175" tIns="91175" rIns="91175" bIns="91175" anchor="b" anchorCtr="0">
            <a:noAutofit/>
          </a:bodyPr>
          <a:lstStyle>
            <a:lvl1pPr marL="0" marR="0" lvl="0" indent="0" algn="l" rtl="0">
              <a:spcBef>
                <a:spcPts val="0"/>
              </a:spcBef>
              <a:spcAft>
                <a:spcPts val="0"/>
              </a:spcAft>
              <a:buSzPts val="1400"/>
              <a:buNone/>
              <a:defRPr sz="2400" i="0" u="none" strike="noStrike" cap="none"/>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matchingName="Red/White Title Only">
  <p:cSld name="Red/White Title Only">
    <p:bg>
      <p:bgPr>
        <a:solidFill>
          <a:schemeClr val="lt1"/>
        </a:solidFill>
        <a:effectLst/>
      </p:bgPr>
    </p:bg>
    <p:spTree>
      <p:nvGrpSpPr>
        <p:cNvPr id="1" name="Shape 487"/>
        <p:cNvGrpSpPr/>
        <p:nvPr/>
      </p:nvGrpSpPr>
      <p:grpSpPr>
        <a:xfrm>
          <a:off x="0" y="0"/>
          <a:ext cx="0" cy="0"/>
          <a:chOff x="0" y="0"/>
          <a:chExt cx="0" cy="0"/>
        </a:xfrm>
      </p:grpSpPr>
      <p:sp>
        <p:nvSpPr>
          <p:cNvPr id="488" name="Google Shape;488;p85"/>
          <p:cNvSpPr>
            <a:spLocks noGrp="1"/>
          </p:cNvSpPr>
          <p:nvPr>
            <p:ph type="pic" idx="2"/>
          </p:nvPr>
        </p:nvSpPr>
        <p:spPr>
          <a:xfrm>
            <a:off x="152400" y="114300"/>
            <a:ext cx="4419600" cy="4914900"/>
          </a:xfrm>
          <a:prstGeom prst="rect">
            <a:avLst/>
          </a:prstGeom>
          <a:solidFill>
            <a:srgbClr val="CFCDC9"/>
          </a:solidFill>
          <a:ln>
            <a:noFill/>
          </a:ln>
        </p:spPr>
        <p:txBody>
          <a:bodyPr spcFirstLastPara="1" wrap="square" lIns="91425" tIns="91425" rIns="91425" bIns="91425" anchor="t" anchorCtr="0">
            <a:noAutofit/>
          </a:bodyPr>
          <a:lstStyle>
            <a:lvl1pPr marR="0" lvl="0" algn="l" rtl="0">
              <a:lnSpc>
                <a:spcPct val="100000"/>
              </a:lnSpc>
              <a:spcBef>
                <a:spcPts val="240"/>
              </a:spcBef>
              <a:spcAft>
                <a:spcPts val="0"/>
              </a:spcAft>
              <a:buClr>
                <a:srgbClr val="6C6463"/>
              </a:buClr>
              <a:buSzPts val="1400"/>
              <a:buFont typeface="Arial"/>
              <a:buNone/>
              <a:defRPr sz="1200" b="0" i="0" u="none" strike="noStrike" cap="none">
                <a:solidFill>
                  <a:srgbClr val="6C6463"/>
                </a:solidFill>
                <a:latin typeface="Cabin"/>
                <a:ea typeface="Cabin"/>
                <a:cs typeface="Cabin"/>
                <a:sym typeface="Cabin"/>
              </a:defRPr>
            </a:lvl1pPr>
            <a:lvl2pPr marR="0" lvl="1" algn="l" rtl="0">
              <a:lnSpc>
                <a:spcPct val="100000"/>
              </a:lnSpc>
              <a:spcBef>
                <a:spcPts val="0"/>
              </a:spcBef>
              <a:spcAft>
                <a:spcPts val="0"/>
              </a:spcAft>
              <a:buClr>
                <a:srgbClr val="6C6463"/>
              </a:buClr>
              <a:buSzPts val="2000"/>
              <a:buFont typeface="Arial"/>
              <a:buChar char="–"/>
              <a:defRPr sz="2000" b="0" i="0" u="none" strike="noStrike" cap="none">
                <a:solidFill>
                  <a:srgbClr val="6C6463"/>
                </a:solidFill>
                <a:latin typeface="Cabin"/>
                <a:ea typeface="Cabin"/>
                <a:cs typeface="Cabin"/>
                <a:sym typeface="Cabin"/>
              </a:defRPr>
            </a:lvl2pPr>
            <a:lvl3pPr marR="0" lvl="2" algn="l" rtl="0">
              <a:lnSpc>
                <a:spcPct val="100000"/>
              </a:lnSpc>
              <a:spcBef>
                <a:spcPts val="1200"/>
              </a:spcBef>
              <a:spcAft>
                <a:spcPts val="0"/>
              </a:spcAft>
              <a:buClr>
                <a:srgbClr val="6C6463"/>
              </a:buClr>
              <a:buSzPts val="1800"/>
              <a:buFont typeface="Arial"/>
              <a:buChar char="•"/>
              <a:defRPr sz="1800" b="0" i="0" u="none" strike="noStrike" cap="none">
                <a:solidFill>
                  <a:srgbClr val="6C6463"/>
                </a:solidFill>
                <a:latin typeface="Cabin"/>
                <a:ea typeface="Cabin"/>
                <a:cs typeface="Cabin"/>
                <a:sym typeface="Cabin"/>
              </a:defRPr>
            </a:lvl3pPr>
            <a:lvl4pPr marR="0" lvl="3" algn="l" rtl="0">
              <a:lnSpc>
                <a:spcPct val="100000"/>
              </a:lnSpc>
              <a:spcBef>
                <a:spcPts val="32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4pPr>
            <a:lvl5pPr marR="0" lvl="4" algn="l" rtl="0">
              <a:lnSpc>
                <a:spcPct val="100000"/>
              </a:lnSpc>
              <a:spcBef>
                <a:spcPts val="280"/>
              </a:spcBef>
              <a:spcAft>
                <a:spcPts val="0"/>
              </a:spcAft>
              <a:buClr>
                <a:srgbClr val="6C6463"/>
              </a:buClr>
              <a:buSzPts val="1400"/>
              <a:buFont typeface="Arial"/>
              <a:buChar char="»"/>
              <a:defRPr sz="1400" b="0" i="0" u="none" strike="noStrike" cap="none">
                <a:solidFill>
                  <a:srgbClr val="6C6463"/>
                </a:solidFill>
                <a:latin typeface="Cabin"/>
                <a:ea typeface="Cabin"/>
                <a:cs typeface="Cabin"/>
                <a:sym typeface="Cabin"/>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9pPr>
          </a:lstStyle>
          <a:p>
            <a:endParaRPr/>
          </a:p>
        </p:txBody>
      </p:sp>
      <p:sp>
        <p:nvSpPr>
          <p:cNvPr id="489" name="Google Shape;489;p85"/>
          <p:cNvSpPr txBox="1">
            <a:spLocks noGrp="1"/>
          </p:cNvSpPr>
          <p:nvPr>
            <p:ph type="dt" idx="10"/>
          </p:nvPr>
        </p:nvSpPr>
        <p:spPr>
          <a:xfrm>
            <a:off x="152400" y="4890700"/>
            <a:ext cx="2133600" cy="1386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000000"/>
              </a:buClr>
              <a:buSzPts val="1400"/>
              <a:buFont typeface="Arial"/>
              <a:buNone/>
              <a:defRPr sz="600" b="0" i="0" u="none" strike="noStrike" cap="none">
                <a:solidFill>
                  <a:schemeClr val="lt1"/>
                </a:solidFill>
                <a:latin typeface="Cabin"/>
                <a:ea typeface="Cabin"/>
                <a:cs typeface="Cabin"/>
                <a:sym typeface="Cab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9pPr>
          </a:lstStyle>
          <a:p>
            <a:endParaRPr/>
          </a:p>
        </p:txBody>
      </p:sp>
      <p:sp>
        <p:nvSpPr>
          <p:cNvPr id="490" name="Google Shape;490;p85"/>
          <p:cNvSpPr txBox="1">
            <a:spLocks noGrp="1"/>
          </p:cNvSpPr>
          <p:nvPr>
            <p:ph type="sldNum" idx="12"/>
          </p:nvPr>
        </p:nvSpPr>
        <p:spPr>
          <a:xfrm>
            <a:off x="6858000" y="4890700"/>
            <a:ext cx="2133600" cy="1386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1pPr>
            <a:lvl2pPr marL="0" marR="0" lvl="1"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2pPr>
            <a:lvl3pPr marL="0" marR="0" lvl="2"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3pPr>
            <a:lvl4pPr marL="0" marR="0" lvl="3"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4pPr>
            <a:lvl5pPr marL="0" marR="0" lvl="4"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5pPr>
            <a:lvl6pPr marL="0" marR="0" lvl="5"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6pPr>
            <a:lvl7pPr marL="0" marR="0" lvl="6"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7pPr>
            <a:lvl8pPr marL="0" marR="0" lvl="7"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8pPr>
            <a:lvl9pPr marL="0" marR="0" lvl="8"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9pPr>
          </a:lstStyle>
          <a:p>
            <a:pPr marL="0" lvl="0" indent="0" algn="r" rtl="0">
              <a:spcBef>
                <a:spcPts val="0"/>
              </a:spcBef>
              <a:spcAft>
                <a:spcPts val="0"/>
              </a:spcAft>
              <a:buNone/>
            </a:pPr>
            <a:fld id="{00000000-1234-1234-1234-123412341234}" type="slidenum">
              <a:rPr lang="en"/>
              <a:t>‹#›</a:t>
            </a:fld>
            <a:endParaRPr/>
          </a:p>
        </p:txBody>
      </p:sp>
      <p:sp>
        <p:nvSpPr>
          <p:cNvPr id="491" name="Google Shape;491;p85"/>
          <p:cNvSpPr txBox="1">
            <a:spLocks noGrp="1"/>
          </p:cNvSpPr>
          <p:nvPr>
            <p:ph type="body" idx="1"/>
          </p:nvPr>
        </p:nvSpPr>
        <p:spPr>
          <a:xfrm rot="-5400000">
            <a:off x="3451034" y="1050599"/>
            <a:ext cx="2057400" cy="184800"/>
          </a:xfrm>
          <a:prstGeom prst="rect">
            <a:avLst/>
          </a:prstGeom>
          <a:noFill/>
          <a:ln>
            <a:noFill/>
          </a:ln>
        </p:spPr>
        <p:txBody>
          <a:bodyPr spcFirstLastPara="1" wrap="square" lIns="91425" tIns="91425" rIns="91425" bIns="91425" anchor="t" anchorCtr="0">
            <a:noAutofit/>
          </a:bodyPr>
          <a:lstStyle>
            <a:lvl1pPr marL="457200" marR="0" lvl="0" indent="-228600" algn="r" rtl="0">
              <a:lnSpc>
                <a:spcPct val="100000"/>
              </a:lnSpc>
              <a:spcBef>
                <a:spcPts val="0"/>
              </a:spcBef>
              <a:spcAft>
                <a:spcPts val="0"/>
              </a:spcAft>
              <a:buClr>
                <a:srgbClr val="FFFFFF"/>
              </a:buClr>
              <a:buSzPts val="2000"/>
              <a:buFont typeface="Arial"/>
              <a:buNone/>
              <a:defRPr sz="600" b="0" i="0" u="none" strike="noStrike" cap="none">
                <a:solidFill>
                  <a:srgbClr val="FFFFFF"/>
                </a:solidFill>
                <a:latin typeface="Cabin"/>
                <a:ea typeface="Cabin"/>
                <a:cs typeface="Cabin"/>
                <a:sym typeface="Cabin"/>
              </a:defRPr>
            </a:lvl1pPr>
            <a:lvl2pPr marL="914400" marR="0" lvl="1" indent="-228600" algn="l" rtl="0">
              <a:lnSpc>
                <a:spcPct val="100000"/>
              </a:lnSpc>
              <a:spcBef>
                <a:spcPts val="1200"/>
              </a:spcBef>
              <a:spcAft>
                <a:spcPts val="0"/>
              </a:spcAft>
              <a:buClr>
                <a:schemeClr val="lt1"/>
              </a:buClr>
              <a:buSzPts val="2000"/>
              <a:buFont typeface="Arial"/>
              <a:buNone/>
              <a:defRPr sz="1800" b="0" i="0" u="none" strike="noStrike" cap="none">
                <a:solidFill>
                  <a:schemeClr val="lt1"/>
                </a:solidFill>
                <a:latin typeface="Cabin"/>
                <a:ea typeface="Cabin"/>
                <a:cs typeface="Cabin"/>
                <a:sym typeface="Cabin"/>
              </a:defRPr>
            </a:lvl2pPr>
            <a:lvl3pPr marL="1371600" marR="0" lvl="2" indent="-228600" algn="l" rtl="0">
              <a:lnSpc>
                <a:spcPct val="100000"/>
              </a:lnSpc>
              <a:spcBef>
                <a:spcPts val="1200"/>
              </a:spcBef>
              <a:spcAft>
                <a:spcPts val="0"/>
              </a:spcAft>
              <a:buClr>
                <a:schemeClr val="lt1"/>
              </a:buClr>
              <a:buSzPts val="1800"/>
              <a:buFont typeface="Arial"/>
              <a:buNone/>
              <a:defRPr sz="1600" b="0" i="0" u="none" strike="noStrike" cap="none">
                <a:solidFill>
                  <a:schemeClr val="lt1"/>
                </a:solidFill>
                <a:latin typeface="Cabin"/>
                <a:ea typeface="Cabin"/>
                <a:cs typeface="Cabin"/>
                <a:sym typeface="Cabin"/>
              </a:defRPr>
            </a:lvl3pPr>
            <a:lvl4pPr marL="1828800" marR="0" lvl="3" indent="-228600" algn="l" rtl="0">
              <a:lnSpc>
                <a:spcPct val="100000"/>
              </a:lnSpc>
              <a:spcBef>
                <a:spcPts val="280"/>
              </a:spcBef>
              <a:spcAft>
                <a:spcPts val="0"/>
              </a:spcAft>
              <a:buClr>
                <a:schemeClr val="lt1"/>
              </a:buClr>
              <a:buSzPts val="1600"/>
              <a:buFont typeface="Arial"/>
              <a:buNone/>
              <a:defRPr sz="1400" b="0" i="0" u="none" strike="noStrike" cap="none">
                <a:solidFill>
                  <a:schemeClr val="lt1"/>
                </a:solidFill>
                <a:latin typeface="Cabin"/>
                <a:ea typeface="Cabin"/>
                <a:cs typeface="Cabin"/>
                <a:sym typeface="Cabin"/>
              </a:defRPr>
            </a:lvl4pPr>
            <a:lvl5pPr marL="2286000" marR="0" lvl="4" indent="-228600" algn="l" rtl="0">
              <a:lnSpc>
                <a:spcPct val="100000"/>
              </a:lnSpc>
              <a:spcBef>
                <a:spcPts val="240"/>
              </a:spcBef>
              <a:spcAft>
                <a:spcPts val="0"/>
              </a:spcAft>
              <a:buClr>
                <a:schemeClr val="lt1"/>
              </a:buClr>
              <a:buSzPts val="1400"/>
              <a:buFont typeface="Arial"/>
              <a:buNone/>
              <a:defRPr sz="1200" b="0" i="0" u="none" strike="noStrike" cap="none">
                <a:solidFill>
                  <a:schemeClr val="lt1"/>
                </a:solidFill>
                <a:latin typeface="Cabin"/>
                <a:ea typeface="Cabin"/>
                <a:cs typeface="Cabin"/>
                <a:sym typeface="Cabin"/>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9pPr>
          </a:lstStyle>
          <a:p>
            <a:endParaRPr/>
          </a:p>
        </p:txBody>
      </p:sp>
      <p:sp>
        <p:nvSpPr>
          <p:cNvPr id="492" name="Google Shape;492;p85"/>
          <p:cNvSpPr txBox="1">
            <a:spLocks noGrp="1"/>
          </p:cNvSpPr>
          <p:nvPr>
            <p:ph type="title"/>
          </p:nvPr>
        </p:nvSpPr>
        <p:spPr>
          <a:xfrm>
            <a:off x="4877104" y="2228850"/>
            <a:ext cx="3885900" cy="7155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BA0C2F"/>
              </a:buClr>
              <a:buSzPts val="1400"/>
              <a:buFont typeface="Cabin"/>
              <a:buNone/>
              <a:defRPr sz="2800" b="0" i="0" u="none" strike="noStrike" cap="none">
                <a:solidFill>
                  <a:srgbClr val="BA0C2F"/>
                </a:solidFill>
                <a:latin typeface="Cabin"/>
                <a:ea typeface="Cabin"/>
                <a:cs typeface="Cabin"/>
                <a:sym typeface="Cab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matchingName="Cover - Full Blue">
  <p:cSld name="Cover - Full Blue">
    <p:bg>
      <p:bgPr>
        <a:solidFill>
          <a:srgbClr val="002F6C"/>
        </a:solidFill>
        <a:effectLst/>
      </p:bgPr>
    </p:bg>
    <p:spTree>
      <p:nvGrpSpPr>
        <p:cNvPr id="1" name="Shape 493"/>
        <p:cNvGrpSpPr/>
        <p:nvPr/>
      </p:nvGrpSpPr>
      <p:grpSpPr>
        <a:xfrm>
          <a:off x="0" y="0"/>
          <a:ext cx="0" cy="0"/>
          <a:chOff x="0" y="0"/>
          <a:chExt cx="0" cy="0"/>
        </a:xfrm>
      </p:grpSpPr>
      <p:pic>
        <p:nvPicPr>
          <p:cNvPr id="494" name="Google Shape;494;p86" descr="USAID_Logo_White_v02.png"/>
          <p:cNvPicPr preferRelativeResize="0"/>
          <p:nvPr/>
        </p:nvPicPr>
        <p:blipFill rotWithShape="1">
          <a:blip r:embed="rId2">
            <a:alphaModFix/>
          </a:blip>
          <a:srcRect/>
          <a:stretch/>
        </p:blipFill>
        <p:spPr>
          <a:xfrm>
            <a:off x="683805" y="514351"/>
            <a:ext cx="1028700" cy="306005"/>
          </a:xfrm>
          <a:prstGeom prst="rect">
            <a:avLst/>
          </a:prstGeom>
          <a:noFill/>
          <a:ln>
            <a:noFill/>
          </a:ln>
        </p:spPr>
      </p:pic>
      <p:sp>
        <p:nvSpPr>
          <p:cNvPr id="495" name="Google Shape;495;p86"/>
          <p:cNvSpPr txBox="1">
            <a:spLocks noGrp="1"/>
          </p:cNvSpPr>
          <p:nvPr>
            <p:ph type="dt" idx="10"/>
          </p:nvPr>
        </p:nvSpPr>
        <p:spPr>
          <a:xfrm>
            <a:off x="152400" y="4890700"/>
            <a:ext cx="2133600" cy="1386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000000"/>
              </a:buClr>
              <a:buSzPts val="1400"/>
              <a:buFont typeface="Arial"/>
              <a:buNone/>
              <a:defRPr sz="600" b="0" i="0" u="none" strike="noStrike" cap="none">
                <a:solidFill>
                  <a:srgbClr val="FFFFFF"/>
                </a:solidFill>
                <a:latin typeface="Cabin"/>
                <a:ea typeface="Cabin"/>
                <a:cs typeface="Cabin"/>
                <a:sym typeface="Cab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9pPr>
          </a:lstStyle>
          <a:p>
            <a:endParaRPr/>
          </a:p>
        </p:txBody>
      </p:sp>
      <p:sp>
        <p:nvSpPr>
          <p:cNvPr id="496" name="Google Shape;496;p86"/>
          <p:cNvSpPr txBox="1">
            <a:spLocks noGrp="1"/>
          </p:cNvSpPr>
          <p:nvPr>
            <p:ph type="ftr" idx="11"/>
          </p:nvPr>
        </p:nvSpPr>
        <p:spPr>
          <a:xfrm>
            <a:off x="3124200" y="4890700"/>
            <a:ext cx="2895600" cy="138600"/>
          </a:xfrm>
          <a:prstGeom prst="rect">
            <a:avLst/>
          </a:prstGeom>
          <a:noFill/>
          <a:ln>
            <a:noFill/>
          </a:ln>
        </p:spPr>
        <p:txBody>
          <a:bodyPr spcFirstLastPara="1" wrap="square" lIns="91425" tIns="91425" rIns="91425" bIns="91425" anchor="ctr" anchorCtr="0">
            <a:noAutofit/>
          </a:bodyPr>
          <a:lstStyle>
            <a:lvl1pPr marR="0" lvl="0" algn="ctr" rtl="0">
              <a:lnSpc>
                <a:spcPct val="100000"/>
              </a:lnSpc>
              <a:spcBef>
                <a:spcPts val="0"/>
              </a:spcBef>
              <a:spcAft>
                <a:spcPts val="0"/>
              </a:spcAft>
              <a:buClr>
                <a:srgbClr val="000000"/>
              </a:buClr>
              <a:buSzPts val="1400"/>
              <a:buFont typeface="Arial"/>
              <a:buNone/>
              <a:defRPr sz="600" b="0" i="0" u="none" strike="noStrike" cap="none">
                <a:solidFill>
                  <a:srgbClr val="FFFFFF"/>
                </a:solidFill>
                <a:latin typeface="Cabin"/>
                <a:ea typeface="Cabin"/>
                <a:cs typeface="Cabin"/>
                <a:sym typeface="Cab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9pPr>
          </a:lstStyle>
          <a:p>
            <a:endParaRPr/>
          </a:p>
        </p:txBody>
      </p:sp>
      <p:sp>
        <p:nvSpPr>
          <p:cNvPr id="497" name="Google Shape;497;p86"/>
          <p:cNvSpPr txBox="1">
            <a:spLocks noGrp="1"/>
          </p:cNvSpPr>
          <p:nvPr>
            <p:ph type="sldNum" idx="12"/>
          </p:nvPr>
        </p:nvSpPr>
        <p:spPr>
          <a:xfrm>
            <a:off x="6858000" y="4890700"/>
            <a:ext cx="2133600" cy="1386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1pPr>
            <a:lvl2pPr marL="0" marR="0" lvl="1"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2pPr>
            <a:lvl3pPr marL="0" marR="0" lvl="2"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3pPr>
            <a:lvl4pPr marL="0" marR="0" lvl="3"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4pPr>
            <a:lvl5pPr marL="0" marR="0" lvl="4"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5pPr>
            <a:lvl6pPr marL="0" marR="0" lvl="5"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6pPr>
            <a:lvl7pPr marL="0" marR="0" lvl="6"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7pPr>
            <a:lvl8pPr marL="0" marR="0" lvl="7"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8pPr>
            <a:lvl9pPr marL="0" marR="0" lvl="8"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9pPr>
          </a:lstStyle>
          <a:p>
            <a:pPr marL="0" lvl="0" indent="0" algn="r" rtl="0">
              <a:spcBef>
                <a:spcPts val="0"/>
              </a:spcBef>
              <a:spcAft>
                <a:spcPts val="0"/>
              </a:spcAft>
              <a:buNone/>
            </a:pPr>
            <a:fld id="{00000000-1234-1234-1234-123412341234}" type="slidenum">
              <a:rPr lang="en"/>
              <a:t>‹#›</a:t>
            </a:fld>
            <a:endParaRPr/>
          </a:p>
        </p:txBody>
      </p:sp>
      <p:sp>
        <p:nvSpPr>
          <p:cNvPr id="498" name="Google Shape;498;p86"/>
          <p:cNvSpPr txBox="1">
            <a:spLocks noGrp="1"/>
          </p:cNvSpPr>
          <p:nvPr>
            <p:ph type="ctrTitle"/>
          </p:nvPr>
        </p:nvSpPr>
        <p:spPr>
          <a:xfrm>
            <a:off x="685800" y="1600200"/>
            <a:ext cx="5486400" cy="1200000"/>
          </a:xfrm>
          <a:prstGeom prst="rect">
            <a:avLst/>
          </a:prstGeom>
          <a:noFill/>
          <a:ln>
            <a:noFill/>
          </a:ln>
        </p:spPr>
        <p:txBody>
          <a:bodyPr spcFirstLastPara="1" wrap="square" lIns="91425" tIns="91425" rIns="91425" bIns="91425" anchor="b" anchorCtr="0">
            <a:noAutofit/>
          </a:bodyPr>
          <a:lstStyle>
            <a:lvl1pPr marR="0" lvl="0" algn="l" rtl="0">
              <a:lnSpc>
                <a:spcPct val="100000"/>
              </a:lnSpc>
              <a:spcBef>
                <a:spcPts val="0"/>
              </a:spcBef>
              <a:spcAft>
                <a:spcPts val="0"/>
              </a:spcAft>
              <a:buClr>
                <a:srgbClr val="FFFFFF"/>
              </a:buClr>
              <a:buSzPts val="1400"/>
              <a:buFont typeface="Cabin"/>
              <a:buNone/>
              <a:defRPr sz="3200" b="0" i="0" u="none" strike="noStrike" cap="none">
                <a:solidFill>
                  <a:srgbClr val="FFFFFF"/>
                </a:solidFill>
                <a:latin typeface="Cabin"/>
                <a:ea typeface="Cabin"/>
                <a:cs typeface="Cabin"/>
                <a:sym typeface="Cab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499" name="Google Shape;499;p86"/>
          <p:cNvSpPr txBox="1">
            <a:spLocks noGrp="1"/>
          </p:cNvSpPr>
          <p:nvPr>
            <p:ph type="subTitle" idx="1"/>
          </p:nvPr>
        </p:nvSpPr>
        <p:spPr>
          <a:xfrm>
            <a:off x="685800" y="3086100"/>
            <a:ext cx="3429000" cy="12000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FFFFFF"/>
              </a:buClr>
              <a:buSzPts val="2000"/>
              <a:buFont typeface="Arial"/>
              <a:buNone/>
              <a:defRPr sz="1800" b="0" i="0" u="none" strike="noStrike" cap="none">
                <a:solidFill>
                  <a:srgbClr val="FFFFFF"/>
                </a:solidFill>
                <a:latin typeface="Cabin"/>
                <a:ea typeface="Cabin"/>
                <a:cs typeface="Cabin"/>
                <a:sym typeface="Cabin"/>
              </a:defRPr>
            </a:lvl1pPr>
            <a:lvl2pPr marR="0" lvl="1" algn="ctr" rtl="0">
              <a:lnSpc>
                <a:spcPct val="100000"/>
              </a:lnSpc>
              <a:spcBef>
                <a:spcPts val="1200"/>
              </a:spcBef>
              <a:spcAft>
                <a:spcPts val="0"/>
              </a:spcAft>
              <a:buClr>
                <a:srgbClr val="888888"/>
              </a:buClr>
              <a:buSzPts val="2000"/>
              <a:buFont typeface="Arial"/>
              <a:buNone/>
              <a:defRPr sz="2000" b="0" i="0" u="none" strike="noStrike" cap="none">
                <a:solidFill>
                  <a:srgbClr val="888888"/>
                </a:solidFill>
                <a:latin typeface="Cabin"/>
                <a:ea typeface="Cabin"/>
                <a:cs typeface="Cabin"/>
                <a:sym typeface="Cabin"/>
              </a:defRPr>
            </a:lvl2pPr>
            <a:lvl3pPr marR="0" lvl="2" algn="ctr" rtl="0">
              <a:lnSpc>
                <a:spcPct val="100000"/>
              </a:lnSpc>
              <a:spcBef>
                <a:spcPts val="1200"/>
              </a:spcBef>
              <a:spcAft>
                <a:spcPts val="0"/>
              </a:spcAft>
              <a:buClr>
                <a:srgbClr val="888888"/>
              </a:buClr>
              <a:buSzPts val="1800"/>
              <a:buFont typeface="Arial"/>
              <a:buNone/>
              <a:defRPr sz="1800" b="0" i="0" u="none" strike="noStrike" cap="none">
                <a:solidFill>
                  <a:srgbClr val="888888"/>
                </a:solidFill>
                <a:latin typeface="Cabin"/>
                <a:ea typeface="Cabin"/>
                <a:cs typeface="Cabin"/>
                <a:sym typeface="Cabin"/>
              </a:defRPr>
            </a:lvl3pPr>
            <a:lvl4pPr marR="0" lvl="3" algn="ctr" rtl="0">
              <a:lnSpc>
                <a:spcPct val="100000"/>
              </a:lnSpc>
              <a:spcBef>
                <a:spcPts val="320"/>
              </a:spcBef>
              <a:spcAft>
                <a:spcPts val="0"/>
              </a:spcAft>
              <a:buClr>
                <a:srgbClr val="888888"/>
              </a:buClr>
              <a:buSzPts val="1600"/>
              <a:buFont typeface="Arial"/>
              <a:buNone/>
              <a:defRPr sz="1600" b="0" i="0" u="none" strike="noStrike" cap="none">
                <a:solidFill>
                  <a:srgbClr val="888888"/>
                </a:solidFill>
                <a:latin typeface="Cabin"/>
                <a:ea typeface="Cabin"/>
                <a:cs typeface="Cabin"/>
                <a:sym typeface="Cabin"/>
              </a:defRPr>
            </a:lvl4pPr>
            <a:lvl5pPr marR="0" lvl="4" algn="ctr" rtl="0">
              <a:lnSpc>
                <a:spcPct val="100000"/>
              </a:lnSpc>
              <a:spcBef>
                <a:spcPts val="280"/>
              </a:spcBef>
              <a:spcAft>
                <a:spcPts val="0"/>
              </a:spcAft>
              <a:buClr>
                <a:srgbClr val="888888"/>
              </a:buClr>
              <a:buSzPts val="1400"/>
              <a:buFont typeface="Arial"/>
              <a:buNone/>
              <a:defRPr sz="1400" b="0" i="0" u="none" strike="noStrike" cap="none">
                <a:solidFill>
                  <a:srgbClr val="888888"/>
                </a:solidFill>
                <a:latin typeface="Cabin"/>
                <a:ea typeface="Cabin"/>
                <a:cs typeface="Cabin"/>
                <a:sym typeface="Cabin"/>
              </a:defRPr>
            </a:lvl5pPr>
            <a:lvl6pPr marR="0" lvl="5"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bin"/>
                <a:ea typeface="Cabin"/>
                <a:cs typeface="Cabin"/>
                <a:sym typeface="Cabin"/>
              </a:defRPr>
            </a:lvl6pPr>
            <a:lvl7pPr marR="0" lvl="6"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bin"/>
                <a:ea typeface="Cabin"/>
                <a:cs typeface="Cabin"/>
                <a:sym typeface="Cabin"/>
              </a:defRPr>
            </a:lvl7pPr>
            <a:lvl8pPr marR="0" lvl="7"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bin"/>
                <a:ea typeface="Cabin"/>
                <a:cs typeface="Cabin"/>
                <a:sym typeface="Cabin"/>
              </a:defRPr>
            </a:lvl8pPr>
            <a:lvl9pPr marR="0" lvl="8"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bin"/>
                <a:ea typeface="Cabin"/>
                <a:cs typeface="Cabin"/>
                <a:sym typeface="Cabin"/>
              </a:defRPr>
            </a:lvl9pPr>
          </a:lstStyle>
          <a:p>
            <a:endParaRPr/>
          </a:p>
        </p:txBody>
      </p:sp>
      <p:cxnSp>
        <p:nvCxnSpPr>
          <p:cNvPr id="500" name="Google Shape;500;p86"/>
          <p:cNvCxnSpPr/>
          <p:nvPr/>
        </p:nvCxnSpPr>
        <p:spPr>
          <a:xfrm>
            <a:off x="762000" y="2914650"/>
            <a:ext cx="320100" cy="0"/>
          </a:xfrm>
          <a:prstGeom prst="straightConnector1">
            <a:avLst/>
          </a:prstGeom>
          <a:noFill/>
          <a:ln w="19050" cap="flat" cmpd="sng">
            <a:solidFill>
              <a:schemeClr val="lt1"/>
            </a:solidFill>
            <a:prstDash val="solid"/>
            <a:round/>
            <a:headEnd type="none" w="sm" len="sm"/>
            <a:tailEnd type="none" w="sm" len="sm"/>
          </a:ln>
        </p:spPr>
      </p:cxnSp>
      <p:pic>
        <p:nvPicPr>
          <p:cNvPr id="501" name="Google Shape;501;p86"/>
          <p:cNvPicPr preferRelativeResize="0"/>
          <p:nvPr/>
        </p:nvPicPr>
        <p:blipFill rotWithShape="1">
          <a:blip r:embed="rId3">
            <a:alphaModFix/>
          </a:blip>
          <a:srcRect/>
          <a:stretch/>
        </p:blipFill>
        <p:spPr>
          <a:xfrm>
            <a:off x="6515100" y="440729"/>
            <a:ext cx="1150719" cy="416438"/>
          </a:xfrm>
          <a:prstGeom prst="rect">
            <a:avLst/>
          </a:prstGeom>
          <a:noFill/>
          <a:ln>
            <a:noFill/>
          </a:ln>
        </p:spPr>
      </p:pic>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matchingName="Divider - Full Blue">
  <p:cSld name="Divider - Full Blue">
    <p:bg>
      <p:bgPr>
        <a:solidFill>
          <a:srgbClr val="002F6C"/>
        </a:solidFill>
        <a:effectLst/>
      </p:bgPr>
    </p:bg>
    <p:spTree>
      <p:nvGrpSpPr>
        <p:cNvPr id="1" name="Shape 502"/>
        <p:cNvGrpSpPr/>
        <p:nvPr/>
      </p:nvGrpSpPr>
      <p:grpSpPr>
        <a:xfrm>
          <a:off x="0" y="0"/>
          <a:ext cx="0" cy="0"/>
          <a:chOff x="0" y="0"/>
          <a:chExt cx="0" cy="0"/>
        </a:xfrm>
      </p:grpSpPr>
      <p:sp>
        <p:nvSpPr>
          <p:cNvPr id="503" name="Google Shape;503;p87"/>
          <p:cNvSpPr txBox="1">
            <a:spLocks noGrp="1"/>
          </p:cNvSpPr>
          <p:nvPr>
            <p:ph type="title"/>
          </p:nvPr>
        </p:nvSpPr>
        <p:spPr>
          <a:xfrm>
            <a:off x="1143000" y="620837"/>
            <a:ext cx="5486400" cy="8079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FFFFFF"/>
              </a:buClr>
              <a:buSzPts val="1400"/>
              <a:buFont typeface="Cabin"/>
              <a:buNone/>
              <a:defRPr sz="3200" b="0" i="0" u="none" strike="noStrike" cap="none">
                <a:solidFill>
                  <a:srgbClr val="FFFFFF"/>
                </a:solidFill>
                <a:latin typeface="Cabin"/>
                <a:ea typeface="Cabin"/>
                <a:cs typeface="Cabin"/>
                <a:sym typeface="Cab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504" name="Google Shape;504;p87"/>
          <p:cNvSpPr txBox="1">
            <a:spLocks noGrp="1"/>
          </p:cNvSpPr>
          <p:nvPr>
            <p:ph type="dt" idx="10"/>
          </p:nvPr>
        </p:nvSpPr>
        <p:spPr>
          <a:xfrm>
            <a:off x="152400" y="4904418"/>
            <a:ext cx="2133600" cy="1248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000000"/>
              </a:buClr>
              <a:buSzPts val="1400"/>
              <a:buFont typeface="Arial"/>
              <a:buNone/>
              <a:defRPr sz="600" b="0" i="0" u="none" strike="noStrike" cap="none">
                <a:solidFill>
                  <a:srgbClr val="FFFFFF"/>
                </a:solidFill>
                <a:latin typeface="Cabin"/>
                <a:ea typeface="Cabin"/>
                <a:cs typeface="Cabin"/>
                <a:sym typeface="Cab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9pPr>
          </a:lstStyle>
          <a:p>
            <a:endParaRPr/>
          </a:p>
        </p:txBody>
      </p:sp>
      <p:sp>
        <p:nvSpPr>
          <p:cNvPr id="505" name="Google Shape;505;p87"/>
          <p:cNvSpPr txBox="1">
            <a:spLocks noGrp="1"/>
          </p:cNvSpPr>
          <p:nvPr>
            <p:ph type="ftr" idx="11"/>
          </p:nvPr>
        </p:nvSpPr>
        <p:spPr>
          <a:xfrm>
            <a:off x="3124200" y="4904418"/>
            <a:ext cx="2895600" cy="124800"/>
          </a:xfrm>
          <a:prstGeom prst="rect">
            <a:avLst/>
          </a:prstGeom>
          <a:noFill/>
          <a:ln>
            <a:noFill/>
          </a:ln>
        </p:spPr>
        <p:txBody>
          <a:bodyPr spcFirstLastPara="1" wrap="square" lIns="91425" tIns="91425" rIns="91425" bIns="91425" anchor="ctr" anchorCtr="0">
            <a:noAutofit/>
          </a:bodyPr>
          <a:lstStyle>
            <a:lvl1pPr marR="0" lvl="0" algn="ctr" rtl="0">
              <a:lnSpc>
                <a:spcPct val="100000"/>
              </a:lnSpc>
              <a:spcBef>
                <a:spcPts val="0"/>
              </a:spcBef>
              <a:spcAft>
                <a:spcPts val="0"/>
              </a:spcAft>
              <a:buClr>
                <a:srgbClr val="000000"/>
              </a:buClr>
              <a:buSzPts val="1400"/>
              <a:buFont typeface="Arial"/>
              <a:buNone/>
              <a:defRPr sz="600" b="0" i="0" u="none" strike="noStrike" cap="none">
                <a:solidFill>
                  <a:srgbClr val="FFFFFF"/>
                </a:solidFill>
                <a:latin typeface="Cabin"/>
                <a:ea typeface="Cabin"/>
                <a:cs typeface="Cabin"/>
                <a:sym typeface="Cab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9pPr>
          </a:lstStyle>
          <a:p>
            <a:endParaRPr/>
          </a:p>
        </p:txBody>
      </p:sp>
      <p:sp>
        <p:nvSpPr>
          <p:cNvPr id="506" name="Google Shape;506;p87"/>
          <p:cNvSpPr txBox="1">
            <a:spLocks noGrp="1"/>
          </p:cNvSpPr>
          <p:nvPr>
            <p:ph type="sldNum" idx="12"/>
          </p:nvPr>
        </p:nvSpPr>
        <p:spPr>
          <a:xfrm>
            <a:off x="6858000" y="4904418"/>
            <a:ext cx="2133600" cy="1248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1pPr>
            <a:lvl2pPr marL="0" marR="0" lvl="1"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2pPr>
            <a:lvl3pPr marL="0" marR="0" lvl="2"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3pPr>
            <a:lvl4pPr marL="0" marR="0" lvl="3"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4pPr>
            <a:lvl5pPr marL="0" marR="0" lvl="4"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5pPr>
            <a:lvl6pPr marL="0" marR="0" lvl="5"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6pPr>
            <a:lvl7pPr marL="0" marR="0" lvl="6"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7pPr>
            <a:lvl8pPr marL="0" marR="0" lvl="7"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8pPr>
            <a:lvl9pPr marL="0" marR="0" lvl="8"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9pPr>
          </a:lstStyle>
          <a:p>
            <a:pPr marL="0" lvl="0" indent="0" algn="r" rtl="0">
              <a:spcBef>
                <a:spcPts val="0"/>
              </a:spcBef>
              <a:spcAft>
                <a:spcPts val="0"/>
              </a:spcAft>
              <a:buNone/>
            </a:pPr>
            <a:fld id="{00000000-1234-1234-1234-123412341234}" type="slidenum">
              <a:rPr lang="en"/>
              <a:t>‹#›</a:t>
            </a:fld>
            <a:endParaRPr/>
          </a:p>
        </p:txBody>
      </p:sp>
      <p:pic>
        <p:nvPicPr>
          <p:cNvPr id="507" name="Google Shape;507;p87" descr="USAID_Logo_White_v02.png"/>
          <p:cNvPicPr preferRelativeResize="0"/>
          <p:nvPr/>
        </p:nvPicPr>
        <p:blipFill rotWithShape="1">
          <a:blip r:embed="rId2">
            <a:alphaModFix/>
          </a:blip>
          <a:srcRect/>
          <a:stretch/>
        </p:blipFill>
        <p:spPr>
          <a:xfrm>
            <a:off x="685800" y="4457700"/>
            <a:ext cx="864546" cy="257175"/>
          </a:xfrm>
          <a:prstGeom prst="rect">
            <a:avLst/>
          </a:prstGeom>
          <a:noFill/>
          <a:ln>
            <a:noFill/>
          </a:ln>
        </p:spPr>
      </p:pic>
      <p:cxnSp>
        <p:nvCxnSpPr>
          <p:cNvPr id="508" name="Google Shape;508;p87"/>
          <p:cNvCxnSpPr/>
          <p:nvPr/>
        </p:nvCxnSpPr>
        <p:spPr>
          <a:xfrm>
            <a:off x="746760" y="742950"/>
            <a:ext cx="320100" cy="0"/>
          </a:xfrm>
          <a:prstGeom prst="straightConnector1">
            <a:avLst/>
          </a:prstGeom>
          <a:noFill/>
          <a:ln w="19050" cap="flat" cmpd="sng">
            <a:solidFill>
              <a:srgbClr val="FFFFFF"/>
            </a:solidFill>
            <a:prstDash val="solid"/>
            <a:round/>
            <a:headEnd type="none" w="sm" len="sm"/>
            <a:tailEnd type="none" w="sm" len="sm"/>
          </a:ln>
        </p:spPr>
      </p:cxnSp>
      <p:pic>
        <p:nvPicPr>
          <p:cNvPr id="509" name="Google Shape;509;p87"/>
          <p:cNvPicPr preferRelativeResize="0"/>
          <p:nvPr/>
        </p:nvPicPr>
        <p:blipFill rotWithShape="1">
          <a:blip r:embed="rId3">
            <a:alphaModFix/>
          </a:blip>
          <a:srcRect/>
          <a:stretch/>
        </p:blipFill>
        <p:spPr>
          <a:xfrm>
            <a:off x="6553200" y="4351525"/>
            <a:ext cx="1150719" cy="416438"/>
          </a:xfrm>
          <a:prstGeom prst="rect">
            <a:avLst/>
          </a:prstGeom>
          <a:noFill/>
          <a:ln>
            <a:noFill/>
          </a:ln>
        </p:spPr>
      </p:pic>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matchingName="Blue/Gray 2 Content">
  <p:cSld name="Blue/Gray 2 Content">
    <p:spTree>
      <p:nvGrpSpPr>
        <p:cNvPr id="1" name="Shape 510"/>
        <p:cNvGrpSpPr/>
        <p:nvPr/>
      </p:nvGrpSpPr>
      <p:grpSpPr>
        <a:xfrm>
          <a:off x="0" y="0"/>
          <a:ext cx="0" cy="0"/>
          <a:chOff x="0" y="0"/>
          <a:chExt cx="0" cy="0"/>
        </a:xfrm>
      </p:grpSpPr>
      <p:sp>
        <p:nvSpPr>
          <p:cNvPr id="511" name="Google Shape;511;p88"/>
          <p:cNvSpPr txBox="1">
            <a:spLocks noGrp="1"/>
          </p:cNvSpPr>
          <p:nvPr>
            <p:ph type="body" idx="1"/>
          </p:nvPr>
        </p:nvSpPr>
        <p:spPr>
          <a:xfrm>
            <a:off x="686104" y="1200150"/>
            <a:ext cx="3809700" cy="3429000"/>
          </a:xfrm>
          <a:prstGeom prst="rect">
            <a:avLst/>
          </a:prstGeom>
          <a:noFill/>
          <a:ln>
            <a:noFill/>
          </a:ln>
        </p:spPr>
        <p:txBody>
          <a:bodyPr spcFirstLastPara="1" wrap="square" lIns="91425" tIns="91425" rIns="91425" bIns="91425" anchor="t" anchorCtr="0">
            <a:noAutofit/>
          </a:bodyPr>
          <a:lstStyle>
            <a:lvl1pPr marL="457200" marR="0" lvl="0" indent="-355600" algn="l" rtl="0">
              <a:lnSpc>
                <a:spcPct val="100000"/>
              </a:lnSpc>
              <a:spcBef>
                <a:spcPts val="0"/>
              </a:spcBef>
              <a:spcAft>
                <a:spcPts val="0"/>
              </a:spcAft>
              <a:buClr>
                <a:srgbClr val="6C6463"/>
              </a:buClr>
              <a:buSzPts val="2000"/>
              <a:buFont typeface="Arial"/>
              <a:buChar char="•"/>
              <a:defRPr sz="2000" b="0" i="0" u="none" strike="noStrike" cap="none">
                <a:solidFill>
                  <a:srgbClr val="6C6463"/>
                </a:solidFill>
                <a:latin typeface="Cabin"/>
                <a:ea typeface="Cabin"/>
                <a:cs typeface="Cabin"/>
                <a:sym typeface="Cabin"/>
              </a:defRPr>
            </a:lvl1pPr>
            <a:lvl2pPr marL="914400" marR="0" lvl="1" indent="-342900" algn="l" rtl="0">
              <a:lnSpc>
                <a:spcPct val="100000"/>
              </a:lnSpc>
              <a:spcBef>
                <a:spcPts val="1200"/>
              </a:spcBef>
              <a:spcAft>
                <a:spcPts val="0"/>
              </a:spcAft>
              <a:buClr>
                <a:srgbClr val="6C6463"/>
              </a:buClr>
              <a:buSzPts val="1800"/>
              <a:buFont typeface="Arial"/>
              <a:buChar char="–"/>
              <a:defRPr sz="1800" b="0" i="0" u="none" strike="noStrike" cap="none">
                <a:solidFill>
                  <a:srgbClr val="6C6463"/>
                </a:solidFill>
                <a:latin typeface="Cabin"/>
                <a:ea typeface="Cabin"/>
                <a:cs typeface="Cabin"/>
                <a:sym typeface="Cabin"/>
              </a:defRPr>
            </a:lvl2pPr>
            <a:lvl3pPr marL="1371600" marR="0" lvl="2" indent="-330200" algn="l" rtl="0">
              <a:lnSpc>
                <a:spcPct val="100000"/>
              </a:lnSpc>
              <a:spcBef>
                <a:spcPts val="120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3pPr>
            <a:lvl4pPr marL="1828800" marR="0" lvl="3" indent="-317500" algn="l" rtl="0">
              <a:lnSpc>
                <a:spcPct val="100000"/>
              </a:lnSpc>
              <a:spcBef>
                <a:spcPts val="280"/>
              </a:spcBef>
              <a:spcAft>
                <a:spcPts val="0"/>
              </a:spcAft>
              <a:buClr>
                <a:srgbClr val="6C6463"/>
              </a:buClr>
              <a:buSzPts val="1400"/>
              <a:buFont typeface="Arial"/>
              <a:buChar char="–"/>
              <a:defRPr sz="1400" b="0" i="0" u="none" strike="noStrike" cap="none">
                <a:solidFill>
                  <a:srgbClr val="6C6463"/>
                </a:solidFill>
                <a:latin typeface="Cabin"/>
                <a:ea typeface="Cabin"/>
                <a:cs typeface="Cabin"/>
                <a:sym typeface="Cabin"/>
              </a:defRPr>
            </a:lvl4pPr>
            <a:lvl5pPr marL="2286000" marR="0" lvl="4" indent="-330200" algn="l" rtl="0">
              <a:lnSpc>
                <a:spcPct val="100000"/>
              </a:lnSpc>
              <a:spcBef>
                <a:spcPts val="32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5pPr>
            <a:lvl6pPr marL="2743200" marR="0" lvl="5"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6pPr>
            <a:lvl7pPr marL="3200400" marR="0" lvl="6"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7pPr>
            <a:lvl8pPr marL="3657600" marR="0" lvl="7"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8pPr>
            <a:lvl9pPr marL="4114800" marR="0" lvl="8"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9pPr>
          </a:lstStyle>
          <a:p>
            <a:endParaRPr/>
          </a:p>
        </p:txBody>
      </p:sp>
      <p:sp>
        <p:nvSpPr>
          <p:cNvPr id="512" name="Google Shape;512;p88"/>
          <p:cNvSpPr txBox="1">
            <a:spLocks noGrp="1"/>
          </p:cNvSpPr>
          <p:nvPr>
            <p:ph type="body" idx="2"/>
          </p:nvPr>
        </p:nvSpPr>
        <p:spPr>
          <a:xfrm>
            <a:off x="4648200" y="1200150"/>
            <a:ext cx="3810300" cy="3429000"/>
          </a:xfrm>
          <a:prstGeom prst="rect">
            <a:avLst/>
          </a:prstGeom>
          <a:noFill/>
          <a:ln>
            <a:noFill/>
          </a:ln>
        </p:spPr>
        <p:txBody>
          <a:bodyPr spcFirstLastPara="1" wrap="square" lIns="91425" tIns="91425" rIns="91425" bIns="91425" anchor="t" anchorCtr="0">
            <a:noAutofit/>
          </a:bodyPr>
          <a:lstStyle>
            <a:lvl1pPr marL="457200" marR="0" lvl="0" indent="-355600" algn="l" rtl="0">
              <a:lnSpc>
                <a:spcPct val="100000"/>
              </a:lnSpc>
              <a:spcBef>
                <a:spcPts val="0"/>
              </a:spcBef>
              <a:spcAft>
                <a:spcPts val="0"/>
              </a:spcAft>
              <a:buClr>
                <a:srgbClr val="6C6463"/>
              </a:buClr>
              <a:buSzPts val="2000"/>
              <a:buFont typeface="Arial"/>
              <a:buChar char="•"/>
              <a:defRPr sz="2000" b="0" i="0" u="none" strike="noStrike" cap="none">
                <a:solidFill>
                  <a:srgbClr val="6C6463"/>
                </a:solidFill>
                <a:latin typeface="Cabin"/>
                <a:ea typeface="Cabin"/>
                <a:cs typeface="Cabin"/>
                <a:sym typeface="Cabin"/>
              </a:defRPr>
            </a:lvl1pPr>
            <a:lvl2pPr marL="914400" marR="0" lvl="1" indent="-342900" algn="l" rtl="0">
              <a:lnSpc>
                <a:spcPct val="100000"/>
              </a:lnSpc>
              <a:spcBef>
                <a:spcPts val="1200"/>
              </a:spcBef>
              <a:spcAft>
                <a:spcPts val="0"/>
              </a:spcAft>
              <a:buClr>
                <a:srgbClr val="6C6463"/>
              </a:buClr>
              <a:buSzPts val="1800"/>
              <a:buFont typeface="Arial"/>
              <a:buChar char="–"/>
              <a:defRPr sz="1800" b="0" i="0" u="none" strike="noStrike" cap="none">
                <a:solidFill>
                  <a:srgbClr val="6C6463"/>
                </a:solidFill>
                <a:latin typeface="Cabin"/>
                <a:ea typeface="Cabin"/>
                <a:cs typeface="Cabin"/>
                <a:sym typeface="Cabin"/>
              </a:defRPr>
            </a:lvl2pPr>
            <a:lvl3pPr marL="1371600" marR="0" lvl="2" indent="-330200" algn="l" rtl="0">
              <a:lnSpc>
                <a:spcPct val="100000"/>
              </a:lnSpc>
              <a:spcBef>
                <a:spcPts val="120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3pPr>
            <a:lvl4pPr marL="1828800" marR="0" lvl="3" indent="-317500" algn="l" rtl="0">
              <a:lnSpc>
                <a:spcPct val="100000"/>
              </a:lnSpc>
              <a:spcBef>
                <a:spcPts val="280"/>
              </a:spcBef>
              <a:spcAft>
                <a:spcPts val="0"/>
              </a:spcAft>
              <a:buClr>
                <a:srgbClr val="6C6463"/>
              </a:buClr>
              <a:buSzPts val="1400"/>
              <a:buFont typeface="Arial"/>
              <a:buChar char="–"/>
              <a:defRPr sz="1400" b="0" i="0" u="none" strike="noStrike" cap="none">
                <a:solidFill>
                  <a:srgbClr val="6C6463"/>
                </a:solidFill>
                <a:latin typeface="Cabin"/>
                <a:ea typeface="Cabin"/>
                <a:cs typeface="Cabin"/>
                <a:sym typeface="Cabin"/>
              </a:defRPr>
            </a:lvl4pPr>
            <a:lvl5pPr marL="2286000" marR="0" lvl="4" indent="-330200" algn="l" rtl="0">
              <a:lnSpc>
                <a:spcPct val="100000"/>
              </a:lnSpc>
              <a:spcBef>
                <a:spcPts val="32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5pPr>
            <a:lvl6pPr marL="2743200" marR="0" lvl="5"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6pPr>
            <a:lvl7pPr marL="3200400" marR="0" lvl="6"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7pPr>
            <a:lvl8pPr marL="3657600" marR="0" lvl="7"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8pPr>
            <a:lvl9pPr marL="4114800" marR="0" lvl="8"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9pPr>
          </a:lstStyle>
          <a:p>
            <a:endParaRPr/>
          </a:p>
        </p:txBody>
      </p:sp>
      <p:sp>
        <p:nvSpPr>
          <p:cNvPr id="513" name="Google Shape;513;p88"/>
          <p:cNvSpPr txBox="1">
            <a:spLocks noGrp="1"/>
          </p:cNvSpPr>
          <p:nvPr>
            <p:ph type="dt" idx="10"/>
          </p:nvPr>
        </p:nvSpPr>
        <p:spPr>
          <a:xfrm>
            <a:off x="152400" y="4904418"/>
            <a:ext cx="2133600" cy="1248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000000"/>
              </a:buClr>
              <a:buSzPts val="1400"/>
              <a:buFont typeface="Arial"/>
              <a:buNone/>
              <a:defRPr sz="600" b="0" i="0" u="none" strike="noStrike" cap="none">
                <a:solidFill>
                  <a:srgbClr val="6C6463"/>
                </a:solidFill>
                <a:latin typeface="Cabin"/>
                <a:ea typeface="Cabin"/>
                <a:cs typeface="Cabin"/>
                <a:sym typeface="Cab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9pPr>
          </a:lstStyle>
          <a:p>
            <a:endParaRPr/>
          </a:p>
        </p:txBody>
      </p:sp>
      <p:sp>
        <p:nvSpPr>
          <p:cNvPr id="514" name="Google Shape;514;p88"/>
          <p:cNvSpPr txBox="1">
            <a:spLocks noGrp="1"/>
          </p:cNvSpPr>
          <p:nvPr>
            <p:ph type="ftr" idx="11"/>
          </p:nvPr>
        </p:nvSpPr>
        <p:spPr>
          <a:xfrm>
            <a:off x="3124200" y="4904418"/>
            <a:ext cx="2895600" cy="124800"/>
          </a:xfrm>
          <a:prstGeom prst="rect">
            <a:avLst/>
          </a:prstGeom>
          <a:noFill/>
          <a:ln>
            <a:noFill/>
          </a:ln>
        </p:spPr>
        <p:txBody>
          <a:bodyPr spcFirstLastPara="1" wrap="square" lIns="91425" tIns="91425" rIns="91425" bIns="91425" anchor="ctr" anchorCtr="0">
            <a:noAutofit/>
          </a:bodyPr>
          <a:lstStyle>
            <a:lvl1pPr marR="0" lvl="0" algn="ctr" rtl="0">
              <a:lnSpc>
                <a:spcPct val="100000"/>
              </a:lnSpc>
              <a:spcBef>
                <a:spcPts val="0"/>
              </a:spcBef>
              <a:spcAft>
                <a:spcPts val="0"/>
              </a:spcAft>
              <a:buClr>
                <a:srgbClr val="000000"/>
              </a:buClr>
              <a:buSzPts val="1400"/>
              <a:buFont typeface="Arial"/>
              <a:buNone/>
              <a:defRPr sz="600" b="0" i="0" u="none" strike="noStrike" cap="none">
                <a:solidFill>
                  <a:srgbClr val="6C6463"/>
                </a:solidFill>
                <a:latin typeface="Cabin"/>
                <a:ea typeface="Cabin"/>
                <a:cs typeface="Cabin"/>
                <a:sym typeface="Cab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9pPr>
          </a:lstStyle>
          <a:p>
            <a:endParaRPr/>
          </a:p>
        </p:txBody>
      </p:sp>
      <p:sp>
        <p:nvSpPr>
          <p:cNvPr id="515" name="Google Shape;515;p88"/>
          <p:cNvSpPr txBox="1">
            <a:spLocks noGrp="1"/>
          </p:cNvSpPr>
          <p:nvPr>
            <p:ph type="sldNum" idx="12"/>
          </p:nvPr>
        </p:nvSpPr>
        <p:spPr>
          <a:xfrm>
            <a:off x="6858000" y="4904418"/>
            <a:ext cx="2133600" cy="1248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1pPr>
            <a:lvl2pPr marL="0" marR="0" lvl="1"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2pPr>
            <a:lvl3pPr marL="0" marR="0" lvl="2"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3pPr>
            <a:lvl4pPr marL="0" marR="0" lvl="3"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4pPr>
            <a:lvl5pPr marL="0" marR="0" lvl="4"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5pPr>
            <a:lvl6pPr marL="0" marR="0" lvl="5"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6pPr>
            <a:lvl7pPr marL="0" marR="0" lvl="6"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7pPr>
            <a:lvl8pPr marL="0" marR="0" lvl="7"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8pPr>
            <a:lvl9pPr marL="0" marR="0" lvl="8"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9pPr>
          </a:lstStyle>
          <a:p>
            <a:pPr marL="0" lvl="0" indent="0" algn="r" rtl="0">
              <a:spcBef>
                <a:spcPts val="0"/>
              </a:spcBef>
              <a:spcAft>
                <a:spcPts val="0"/>
              </a:spcAft>
              <a:buNone/>
            </a:pPr>
            <a:fld id="{00000000-1234-1234-1234-123412341234}" type="slidenum">
              <a:rPr lang="en"/>
              <a:t>‹#›</a:t>
            </a:fld>
            <a:endParaRPr/>
          </a:p>
        </p:txBody>
      </p:sp>
      <p:sp>
        <p:nvSpPr>
          <p:cNvPr id="516" name="Google Shape;516;p88"/>
          <p:cNvSpPr txBox="1">
            <a:spLocks noGrp="1"/>
          </p:cNvSpPr>
          <p:nvPr>
            <p:ph type="title"/>
          </p:nvPr>
        </p:nvSpPr>
        <p:spPr>
          <a:xfrm>
            <a:off x="686104" y="342900"/>
            <a:ext cx="7772400" cy="685800"/>
          </a:xfrm>
          <a:prstGeom prst="rect">
            <a:avLst/>
          </a:prstGeom>
          <a:noFill/>
          <a:ln>
            <a:noFill/>
          </a:ln>
        </p:spPr>
        <p:txBody>
          <a:bodyPr spcFirstLastPara="1" wrap="square" lIns="91425" tIns="91425" rIns="91425" bIns="91425" anchor="b" anchorCtr="0">
            <a:noAutofit/>
          </a:bodyPr>
          <a:lstStyle>
            <a:lvl1pPr marR="0" lvl="0" algn="l" rtl="0">
              <a:lnSpc>
                <a:spcPct val="100000"/>
              </a:lnSpc>
              <a:spcBef>
                <a:spcPts val="0"/>
              </a:spcBef>
              <a:spcAft>
                <a:spcPts val="0"/>
              </a:spcAft>
              <a:buClr>
                <a:srgbClr val="0067B9"/>
              </a:buClr>
              <a:buSzPts val="1400"/>
              <a:buFont typeface="Cabin"/>
              <a:buNone/>
              <a:defRPr sz="2800" b="0" i="0" u="none" strike="noStrike" cap="none">
                <a:solidFill>
                  <a:srgbClr val="0067B9"/>
                </a:solidFill>
                <a:latin typeface="Cabin"/>
                <a:ea typeface="Cabin"/>
                <a:cs typeface="Cabin"/>
                <a:sym typeface="Cab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matchingName="Blue/Gray 1 Content + Bottom Photo">
  <p:cSld name="Blue/Gray 1 Content + Bottom Photo">
    <p:bg>
      <p:bgPr>
        <a:solidFill>
          <a:srgbClr val="CFCDC9"/>
        </a:solidFill>
        <a:effectLst/>
      </p:bgPr>
    </p:bg>
    <p:spTree>
      <p:nvGrpSpPr>
        <p:cNvPr id="1" name="Shape 517"/>
        <p:cNvGrpSpPr/>
        <p:nvPr/>
      </p:nvGrpSpPr>
      <p:grpSpPr>
        <a:xfrm>
          <a:off x="0" y="0"/>
          <a:ext cx="0" cy="0"/>
          <a:chOff x="0" y="0"/>
          <a:chExt cx="0" cy="0"/>
        </a:xfrm>
      </p:grpSpPr>
      <p:sp>
        <p:nvSpPr>
          <p:cNvPr id="518" name="Google Shape;518;p89"/>
          <p:cNvSpPr>
            <a:spLocks noGrp="1"/>
          </p:cNvSpPr>
          <p:nvPr>
            <p:ph type="pic" idx="2"/>
          </p:nvPr>
        </p:nvSpPr>
        <p:spPr>
          <a:xfrm>
            <a:off x="152400" y="2571750"/>
            <a:ext cx="8839200" cy="2457600"/>
          </a:xfrm>
          <a:prstGeom prst="rect">
            <a:avLst/>
          </a:prstGeom>
          <a:solidFill>
            <a:schemeClr val="lt1"/>
          </a:solidFill>
          <a:ln>
            <a:noFill/>
          </a:ln>
        </p:spPr>
        <p:txBody>
          <a:bodyPr spcFirstLastPara="1" wrap="square" lIns="91425" tIns="91425" rIns="91425" bIns="91425" anchor="t" anchorCtr="0">
            <a:noAutofit/>
          </a:bodyPr>
          <a:lstStyle>
            <a:lvl1pPr marR="0" lvl="0" algn="l" rtl="0">
              <a:lnSpc>
                <a:spcPct val="100000"/>
              </a:lnSpc>
              <a:spcBef>
                <a:spcPts val="240"/>
              </a:spcBef>
              <a:spcAft>
                <a:spcPts val="0"/>
              </a:spcAft>
              <a:buClr>
                <a:srgbClr val="6C6463"/>
              </a:buClr>
              <a:buSzPts val="1400"/>
              <a:buFont typeface="Arial"/>
              <a:buNone/>
              <a:defRPr sz="1200" b="0" i="0" u="none" strike="noStrike" cap="none">
                <a:solidFill>
                  <a:srgbClr val="6C6463"/>
                </a:solidFill>
                <a:latin typeface="Cabin"/>
                <a:ea typeface="Cabin"/>
                <a:cs typeface="Cabin"/>
                <a:sym typeface="Cabin"/>
              </a:defRPr>
            </a:lvl1pPr>
            <a:lvl2pPr marR="0" lvl="1" algn="l" rtl="0">
              <a:lnSpc>
                <a:spcPct val="100000"/>
              </a:lnSpc>
              <a:spcBef>
                <a:spcPts val="0"/>
              </a:spcBef>
              <a:spcAft>
                <a:spcPts val="0"/>
              </a:spcAft>
              <a:buClr>
                <a:srgbClr val="6C6463"/>
              </a:buClr>
              <a:buSzPts val="2000"/>
              <a:buFont typeface="Arial"/>
              <a:buChar char="–"/>
              <a:defRPr sz="2000" b="0" i="0" u="none" strike="noStrike" cap="none">
                <a:solidFill>
                  <a:srgbClr val="6C6463"/>
                </a:solidFill>
                <a:latin typeface="Cabin"/>
                <a:ea typeface="Cabin"/>
                <a:cs typeface="Cabin"/>
                <a:sym typeface="Cabin"/>
              </a:defRPr>
            </a:lvl2pPr>
            <a:lvl3pPr marR="0" lvl="2" algn="l" rtl="0">
              <a:lnSpc>
                <a:spcPct val="100000"/>
              </a:lnSpc>
              <a:spcBef>
                <a:spcPts val="1200"/>
              </a:spcBef>
              <a:spcAft>
                <a:spcPts val="0"/>
              </a:spcAft>
              <a:buClr>
                <a:srgbClr val="6C6463"/>
              </a:buClr>
              <a:buSzPts val="1800"/>
              <a:buFont typeface="Arial"/>
              <a:buChar char="•"/>
              <a:defRPr sz="1800" b="0" i="0" u="none" strike="noStrike" cap="none">
                <a:solidFill>
                  <a:srgbClr val="6C6463"/>
                </a:solidFill>
                <a:latin typeface="Cabin"/>
                <a:ea typeface="Cabin"/>
                <a:cs typeface="Cabin"/>
                <a:sym typeface="Cabin"/>
              </a:defRPr>
            </a:lvl3pPr>
            <a:lvl4pPr marR="0" lvl="3" algn="l" rtl="0">
              <a:lnSpc>
                <a:spcPct val="100000"/>
              </a:lnSpc>
              <a:spcBef>
                <a:spcPts val="32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4pPr>
            <a:lvl5pPr marR="0" lvl="4" algn="l" rtl="0">
              <a:lnSpc>
                <a:spcPct val="100000"/>
              </a:lnSpc>
              <a:spcBef>
                <a:spcPts val="280"/>
              </a:spcBef>
              <a:spcAft>
                <a:spcPts val="0"/>
              </a:spcAft>
              <a:buClr>
                <a:srgbClr val="6C6463"/>
              </a:buClr>
              <a:buSzPts val="1400"/>
              <a:buFont typeface="Arial"/>
              <a:buChar char="»"/>
              <a:defRPr sz="1400" b="0" i="0" u="none" strike="noStrike" cap="none">
                <a:solidFill>
                  <a:srgbClr val="6C6463"/>
                </a:solidFill>
                <a:latin typeface="Cabin"/>
                <a:ea typeface="Cabin"/>
                <a:cs typeface="Cabin"/>
                <a:sym typeface="Cabin"/>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9pPr>
          </a:lstStyle>
          <a:p>
            <a:endParaRPr/>
          </a:p>
        </p:txBody>
      </p:sp>
      <p:sp>
        <p:nvSpPr>
          <p:cNvPr id="519" name="Google Shape;519;p89"/>
          <p:cNvSpPr txBox="1">
            <a:spLocks noGrp="1"/>
          </p:cNvSpPr>
          <p:nvPr>
            <p:ph type="body" idx="1"/>
          </p:nvPr>
        </p:nvSpPr>
        <p:spPr>
          <a:xfrm rot="-5400000">
            <a:off x="7870634" y="3508049"/>
            <a:ext cx="2057400" cy="184800"/>
          </a:xfrm>
          <a:prstGeom prst="rect">
            <a:avLst/>
          </a:prstGeom>
          <a:noFill/>
          <a:ln>
            <a:noFill/>
          </a:ln>
        </p:spPr>
        <p:txBody>
          <a:bodyPr spcFirstLastPara="1" wrap="square" lIns="91425" tIns="91425" rIns="91425" bIns="91425" anchor="t" anchorCtr="0">
            <a:noAutofit/>
          </a:bodyPr>
          <a:lstStyle>
            <a:lvl1pPr marL="457200" marR="0" lvl="0" indent="-228600" algn="r" rtl="0">
              <a:lnSpc>
                <a:spcPct val="100000"/>
              </a:lnSpc>
              <a:spcBef>
                <a:spcPts val="0"/>
              </a:spcBef>
              <a:spcAft>
                <a:spcPts val="0"/>
              </a:spcAft>
              <a:buClr>
                <a:srgbClr val="FFFFFF"/>
              </a:buClr>
              <a:buSzPts val="2000"/>
              <a:buFont typeface="Arial"/>
              <a:buNone/>
              <a:defRPr sz="600" b="0" i="0" u="none" strike="noStrike" cap="none">
                <a:solidFill>
                  <a:srgbClr val="FFFFFF"/>
                </a:solidFill>
                <a:latin typeface="Cabin"/>
                <a:ea typeface="Cabin"/>
                <a:cs typeface="Cabin"/>
                <a:sym typeface="Cabin"/>
              </a:defRPr>
            </a:lvl1pPr>
            <a:lvl2pPr marL="914400" marR="0" lvl="1" indent="-228600" algn="l" rtl="0">
              <a:lnSpc>
                <a:spcPct val="100000"/>
              </a:lnSpc>
              <a:spcBef>
                <a:spcPts val="1200"/>
              </a:spcBef>
              <a:spcAft>
                <a:spcPts val="0"/>
              </a:spcAft>
              <a:buClr>
                <a:schemeClr val="lt1"/>
              </a:buClr>
              <a:buSzPts val="2000"/>
              <a:buFont typeface="Arial"/>
              <a:buNone/>
              <a:defRPr sz="1800" b="0" i="0" u="none" strike="noStrike" cap="none">
                <a:solidFill>
                  <a:schemeClr val="lt1"/>
                </a:solidFill>
                <a:latin typeface="Cabin"/>
                <a:ea typeface="Cabin"/>
                <a:cs typeface="Cabin"/>
                <a:sym typeface="Cabin"/>
              </a:defRPr>
            </a:lvl2pPr>
            <a:lvl3pPr marL="1371600" marR="0" lvl="2" indent="-228600" algn="l" rtl="0">
              <a:lnSpc>
                <a:spcPct val="100000"/>
              </a:lnSpc>
              <a:spcBef>
                <a:spcPts val="1200"/>
              </a:spcBef>
              <a:spcAft>
                <a:spcPts val="0"/>
              </a:spcAft>
              <a:buClr>
                <a:schemeClr val="lt1"/>
              </a:buClr>
              <a:buSzPts val="1800"/>
              <a:buFont typeface="Arial"/>
              <a:buNone/>
              <a:defRPr sz="1600" b="0" i="0" u="none" strike="noStrike" cap="none">
                <a:solidFill>
                  <a:schemeClr val="lt1"/>
                </a:solidFill>
                <a:latin typeface="Cabin"/>
                <a:ea typeface="Cabin"/>
                <a:cs typeface="Cabin"/>
                <a:sym typeface="Cabin"/>
              </a:defRPr>
            </a:lvl3pPr>
            <a:lvl4pPr marL="1828800" marR="0" lvl="3" indent="-228600" algn="l" rtl="0">
              <a:lnSpc>
                <a:spcPct val="100000"/>
              </a:lnSpc>
              <a:spcBef>
                <a:spcPts val="280"/>
              </a:spcBef>
              <a:spcAft>
                <a:spcPts val="0"/>
              </a:spcAft>
              <a:buClr>
                <a:schemeClr val="lt1"/>
              </a:buClr>
              <a:buSzPts val="1600"/>
              <a:buFont typeface="Arial"/>
              <a:buNone/>
              <a:defRPr sz="1400" b="0" i="0" u="none" strike="noStrike" cap="none">
                <a:solidFill>
                  <a:schemeClr val="lt1"/>
                </a:solidFill>
                <a:latin typeface="Cabin"/>
                <a:ea typeface="Cabin"/>
                <a:cs typeface="Cabin"/>
                <a:sym typeface="Cabin"/>
              </a:defRPr>
            </a:lvl4pPr>
            <a:lvl5pPr marL="2286000" marR="0" lvl="4" indent="-228600" algn="l" rtl="0">
              <a:lnSpc>
                <a:spcPct val="100000"/>
              </a:lnSpc>
              <a:spcBef>
                <a:spcPts val="240"/>
              </a:spcBef>
              <a:spcAft>
                <a:spcPts val="0"/>
              </a:spcAft>
              <a:buClr>
                <a:schemeClr val="lt1"/>
              </a:buClr>
              <a:buSzPts val="1400"/>
              <a:buFont typeface="Arial"/>
              <a:buNone/>
              <a:defRPr sz="1200" b="0" i="0" u="none" strike="noStrike" cap="none">
                <a:solidFill>
                  <a:schemeClr val="lt1"/>
                </a:solidFill>
                <a:latin typeface="Cabin"/>
                <a:ea typeface="Cabin"/>
                <a:cs typeface="Cabin"/>
                <a:sym typeface="Cabin"/>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9pPr>
          </a:lstStyle>
          <a:p>
            <a:endParaRPr/>
          </a:p>
        </p:txBody>
      </p:sp>
      <p:sp>
        <p:nvSpPr>
          <p:cNvPr id="520" name="Google Shape;520;p89"/>
          <p:cNvSpPr txBox="1">
            <a:spLocks noGrp="1"/>
          </p:cNvSpPr>
          <p:nvPr>
            <p:ph type="body" idx="3"/>
          </p:nvPr>
        </p:nvSpPr>
        <p:spPr>
          <a:xfrm>
            <a:off x="685800" y="1200150"/>
            <a:ext cx="7772400" cy="1200000"/>
          </a:xfrm>
          <a:prstGeom prst="rect">
            <a:avLst/>
          </a:prstGeom>
          <a:noFill/>
          <a:ln>
            <a:noFill/>
          </a:ln>
        </p:spPr>
        <p:txBody>
          <a:bodyPr spcFirstLastPara="1" wrap="square" lIns="91425" tIns="91425" rIns="91425" bIns="91425" anchor="t" anchorCtr="0">
            <a:noAutofit/>
          </a:bodyPr>
          <a:lstStyle>
            <a:lvl1pPr marL="457200" marR="0" lvl="0" indent="-355600" algn="l" rtl="0">
              <a:lnSpc>
                <a:spcPct val="100000"/>
              </a:lnSpc>
              <a:spcBef>
                <a:spcPts val="0"/>
              </a:spcBef>
              <a:spcAft>
                <a:spcPts val="0"/>
              </a:spcAft>
              <a:buClr>
                <a:srgbClr val="6C6463"/>
              </a:buClr>
              <a:buSzPts val="2000"/>
              <a:buFont typeface="Arial"/>
              <a:buChar char="•"/>
              <a:defRPr sz="2000" b="0" i="0" u="none" strike="noStrike" cap="none">
                <a:solidFill>
                  <a:srgbClr val="6C6463"/>
                </a:solidFill>
                <a:latin typeface="Cabin"/>
                <a:ea typeface="Cabin"/>
                <a:cs typeface="Cabin"/>
                <a:sym typeface="Cabin"/>
              </a:defRPr>
            </a:lvl1pPr>
            <a:lvl2pPr marL="914400" marR="0" lvl="1" indent="-355600" algn="l" rtl="0">
              <a:lnSpc>
                <a:spcPct val="100000"/>
              </a:lnSpc>
              <a:spcBef>
                <a:spcPts val="1200"/>
              </a:spcBef>
              <a:spcAft>
                <a:spcPts val="0"/>
              </a:spcAft>
              <a:buClr>
                <a:srgbClr val="6C6463"/>
              </a:buClr>
              <a:buSzPts val="2000"/>
              <a:buFont typeface="Arial"/>
              <a:buChar char="–"/>
              <a:defRPr sz="2000" b="0" i="0" u="none" strike="noStrike" cap="none">
                <a:solidFill>
                  <a:srgbClr val="6C6463"/>
                </a:solidFill>
                <a:latin typeface="Cabin"/>
                <a:ea typeface="Cabin"/>
                <a:cs typeface="Cabin"/>
                <a:sym typeface="Cabin"/>
              </a:defRPr>
            </a:lvl2pPr>
            <a:lvl3pPr marL="1371600" marR="0" lvl="2" indent="-342900" algn="l" rtl="0">
              <a:lnSpc>
                <a:spcPct val="100000"/>
              </a:lnSpc>
              <a:spcBef>
                <a:spcPts val="1200"/>
              </a:spcBef>
              <a:spcAft>
                <a:spcPts val="0"/>
              </a:spcAft>
              <a:buClr>
                <a:srgbClr val="6C6463"/>
              </a:buClr>
              <a:buSzPts val="1800"/>
              <a:buFont typeface="Arial"/>
              <a:buChar char="•"/>
              <a:defRPr sz="1800" b="0" i="0" u="none" strike="noStrike" cap="none">
                <a:solidFill>
                  <a:srgbClr val="6C6463"/>
                </a:solidFill>
                <a:latin typeface="Cabin"/>
                <a:ea typeface="Cabin"/>
                <a:cs typeface="Cabin"/>
                <a:sym typeface="Cabin"/>
              </a:defRPr>
            </a:lvl3pPr>
            <a:lvl4pPr marL="1828800" marR="0" lvl="3" indent="-330200" algn="l" rtl="0">
              <a:lnSpc>
                <a:spcPct val="100000"/>
              </a:lnSpc>
              <a:spcBef>
                <a:spcPts val="32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4pPr>
            <a:lvl5pPr marL="2286000" marR="0" lvl="4" indent="-317500" algn="l" rtl="0">
              <a:lnSpc>
                <a:spcPct val="100000"/>
              </a:lnSpc>
              <a:spcBef>
                <a:spcPts val="280"/>
              </a:spcBef>
              <a:spcAft>
                <a:spcPts val="0"/>
              </a:spcAft>
              <a:buClr>
                <a:srgbClr val="FFFFFF"/>
              </a:buClr>
              <a:buSzPts val="1400"/>
              <a:buFont typeface="Arial"/>
              <a:buChar char="»"/>
              <a:defRPr sz="1400" b="0" i="0" u="none" strike="noStrike" cap="none">
                <a:solidFill>
                  <a:srgbClr val="FFFFFF"/>
                </a:solidFill>
                <a:latin typeface="Cabin"/>
                <a:ea typeface="Cabin"/>
                <a:cs typeface="Cabin"/>
                <a:sym typeface="Cabin"/>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9pPr>
          </a:lstStyle>
          <a:p>
            <a:endParaRPr/>
          </a:p>
        </p:txBody>
      </p:sp>
      <p:sp>
        <p:nvSpPr>
          <p:cNvPr id="521" name="Google Shape;521;p89"/>
          <p:cNvSpPr txBox="1">
            <a:spLocks noGrp="1"/>
          </p:cNvSpPr>
          <p:nvPr>
            <p:ph type="dt" idx="10"/>
          </p:nvPr>
        </p:nvSpPr>
        <p:spPr>
          <a:xfrm>
            <a:off x="152400" y="4890700"/>
            <a:ext cx="2133600" cy="1386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000000"/>
              </a:buClr>
              <a:buSzPts val="1400"/>
              <a:buFont typeface="Arial"/>
              <a:buNone/>
              <a:defRPr sz="600" b="0" i="0" u="none" strike="noStrike" cap="none">
                <a:solidFill>
                  <a:srgbClr val="FFFFFF"/>
                </a:solidFill>
                <a:latin typeface="Cabin"/>
                <a:ea typeface="Cabin"/>
                <a:cs typeface="Cabin"/>
                <a:sym typeface="Cab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9pPr>
          </a:lstStyle>
          <a:p>
            <a:endParaRPr/>
          </a:p>
        </p:txBody>
      </p:sp>
      <p:sp>
        <p:nvSpPr>
          <p:cNvPr id="522" name="Google Shape;522;p89"/>
          <p:cNvSpPr txBox="1">
            <a:spLocks noGrp="1"/>
          </p:cNvSpPr>
          <p:nvPr>
            <p:ph type="ftr" idx="11"/>
          </p:nvPr>
        </p:nvSpPr>
        <p:spPr>
          <a:xfrm>
            <a:off x="3124200" y="4890700"/>
            <a:ext cx="2895600" cy="138600"/>
          </a:xfrm>
          <a:prstGeom prst="rect">
            <a:avLst/>
          </a:prstGeom>
          <a:noFill/>
          <a:ln>
            <a:noFill/>
          </a:ln>
        </p:spPr>
        <p:txBody>
          <a:bodyPr spcFirstLastPara="1" wrap="square" lIns="91425" tIns="91425" rIns="91425" bIns="91425" anchor="ctr" anchorCtr="0">
            <a:noAutofit/>
          </a:bodyPr>
          <a:lstStyle>
            <a:lvl1pPr marR="0" lvl="0" algn="ctr" rtl="0">
              <a:lnSpc>
                <a:spcPct val="100000"/>
              </a:lnSpc>
              <a:spcBef>
                <a:spcPts val="0"/>
              </a:spcBef>
              <a:spcAft>
                <a:spcPts val="0"/>
              </a:spcAft>
              <a:buClr>
                <a:srgbClr val="000000"/>
              </a:buClr>
              <a:buSzPts val="1400"/>
              <a:buFont typeface="Arial"/>
              <a:buNone/>
              <a:defRPr sz="600" b="0" i="0" u="none" strike="noStrike" cap="none">
                <a:solidFill>
                  <a:srgbClr val="FFFFFF"/>
                </a:solidFill>
                <a:latin typeface="Cabin"/>
                <a:ea typeface="Cabin"/>
                <a:cs typeface="Cabin"/>
                <a:sym typeface="Cab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9pPr>
          </a:lstStyle>
          <a:p>
            <a:endParaRPr/>
          </a:p>
        </p:txBody>
      </p:sp>
      <p:sp>
        <p:nvSpPr>
          <p:cNvPr id="523" name="Google Shape;523;p89"/>
          <p:cNvSpPr txBox="1">
            <a:spLocks noGrp="1"/>
          </p:cNvSpPr>
          <p:nvPr>
            <p:ph type="sldNum" idx="12"/>
          </p:nvPr>
        </p:nvSpPr>
        <p:spPr>
          <a:xfrm>
            <a:off x="6858000" y="4890700"/>
            <a:ext cx="2133600" cy="1386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1pPr>
            <a:lvl2pPr marL="0" marR="0" lvl="1"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2pPr>
            <a:lvl3pPr marL="0" marR="0" lvl="2"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3pPr>
            <a:lvl4pPr marL="0" marR="0" lvl="3"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4pPr>
            <a:lvl5pPr marL="0" marR="0" lvl="4"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5pPr>
            <a:lvl6pPr marL="0" marR="0" lvl="5"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6pPr>
            <a:lvl7pPr marL="0" marR="0" lvl="6"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7pPr>
            <a:lvl8pPr marL="0" marR="0" lvl="7"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8pPr>
            <a:lvl9pPr marL="0" marR="0" lvl="8"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9pPr>
          </a:lstStyle>
          <a:p>
            <a:pPr marL="0" lvl="0" indent="0" algn="r" rtl="0">
              <a:spcBef>
                <a:spcPts val="0"/>
              </a:spcBef>
              <a:spcAft>
                <a:spcPts val="0"/>
              </a:spcAft>
              <a:buNone/>
            </a:pPr>
            <a:fld id="{00000000-1234-1234-1234-123412341234}" type="slidenum">
              <a:rPr lang="en"/>
              <a:t>‹#›</a:t>
            </a:fld>
            <a:endParaRPr/>
          </a:p>
        </p:txBody>
      </p:sp>
      <p:sp>
        <p:nvSpPr>
          <p:cNvPr id="524" name="Google Shape;524;p89"/>
          <p:cNvSpPr txBox="1">
            <a:spLocks noGrp="1"/>
          </p:cNvSpPr>
          <p:nvPr>
            <p:ph type="title"/>
          </p:nvPr>
        </p:nvSpPr>
        <p:spPr>
          <a:xfrm>
            <a:off x="686104" y="342900"/>
            <a:ext cx="7772400" cy="685800"/>
          </a:xfrm>
          <a:prstGeom prst="rect">
            <a:avLst/>
          </a:prstGeom>
          <a:noFill/>
          <a:ln>
            <a:noFill/>
          </a:ln>
        </p:spPr>
        <p:txBody>
          <a:bodyPr spcFirstLastPara="1" wrap="square" lIns="91425" tIns="91425" rIns="91425" bIns="91425" anchor="b" anchorCtr="0">
            <a:noAutofit/>
          </a:bodyPr>
          <a:lstStyle>
            <a:lvl1pPr marR="0" lvl="0" algn="l" rtl="0">
              <a:lnSpc>
                <a:spcPct val="100000"/>
              </a:lnSpc>
              <a:spcBef>
                <a:spcPts val="0"/>
              </a:spcBef>
              <a:spcAft>
                <a:spcPts val="0"/>
              </a:spcAft>
              <a:buClr>
                <a:srgbClr val="0067B9"/>
              </a:buClr>
              <a:buSzPts val="1400"/>
              <a:buFont typeface="Cabin"/>
              <a:buNone/>
              <a:defRPr sz="2800" b="0" i="0" u="none" strike="noStrike" cap="none">
                <a:solidFill>
                  <a:srgbClr val="0067B9"/>
                </a:solidFill>
                <a:latin typeface="Cabin"/>
                <a:ea typeface="Cabin"/>
                <a:cs typeface="Cabin"/>
                <a:sym typeface="Cab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matchingName="Blue/Gray 1 Content + Right Photo">
  <p:cSld name="Blue/Gray 1 Content + Right Photo">
    <p:bg>
      <p:bgPr>
        <a:solidFill>
          <a:srgbClr val="CFCDC9"/>
        </a:solidFill>
        <a:effectLst/>
      </p:bgPr>
    </p:bg>
    <p:spTree>
      <p:nvGrpSpPr>
        <p:cNvPr id="1" name="Shape 525"/>
        <p:cNvGrpSpPr/>
        <p:nvPr/>
      </p:nvGrpSpPr>
      <p:grpSpPr>
        <a:xfrm>
          <a:off x="0" y="0"/>
          <a:ext cx="0" cy="0"/>
          <a:chOff x="0" y="0"/>
          <a:chExt cx="0" cy="0"/>
        </a:xfrm>
      </p:grpSpPr>
      <p:sp>
        <p:nvSpPr>
          <p:cNvPr id="526" name="Google Shape;526;p90"/>
          <p:cNvSpPr>
            <a:spLocks noGrp="1"/>
          </p:cNvSpPr>
          <p:nvPr>
            <p:ph type="pic" idx="2"/>
          </p:nvPr>
        </p:nvSpPr>
        <p:spPr>
          <a:xfrm>
            <a:off x="4572000" y="114300"/>
            <a:ext cx="4419600" cy="4914900"/>
          </a:xfrm>
          <a:prstGeom prst="rect">
            <a:avLst/>
          </a:prstGeom>
          <a:solidFill>
            <a:srgbClr val="FFFFFF"/>
          </a:solidFill>
          <a:ln>
            <a:noFill/>
          </a:ln>
        </p:spPr>
        <p:txBody>
          <a:bodyPr spcFirstLastPara="1" wrap="square" lIns="91425" tIns="91425" rIns="91425" bIns="91425" anchor="t" anchorCtr="0">
            <a:noAutofit/>
          </a:bodyPr>
          <a:lstStyle>
            <a:lvl1pPr marR="0" lvl="0" algn="l" rtl="0">
              <a:lnSpc>
                <a:spcPct val="100000"/>
              </a:lnSpc>
              <a:spcBef>
                <a:spcPts val="240"/>
              </a:spcBef>
              <a:spcAft>
                <a:spcPts val="0"/>
              </a:spcAft>
              <a:buClr>
                <a:srgbClr val="6C6463"/>
              </a:buClr>
              <a:buSzPts val="1400"/>
              <a:buFont typeface="Arial"/>
              <a:buNone/>
              <a:defRPr sz="1200" b="0" i="0" u="none" strike="noStrike" cap="none">
                <a:solidFill>
                  <a:srgbClr val="6C6463"/>
                </a:solidFill>
                <a:latin typeface="Cabin"/>
                <a:ea typeface="Cabin"/>
                <a:cs typeface="Cabin"/>
                <a:sym typeface="Cabin"/>
              </a:defRPr>
            </a:lvl1pPr>
            <a:lvl2pPr marR="0" lvl="1" algn="l" rtl="0">
              <a:lnSpc>
                <a:spcPct val="100000"/>
              </a:lnSpc>
              <a:spcBef>
                <a:spcPts val="0"/>
              </a:spcBef>
              <a:spcAft>
                <a:spcPts val="0"/>
              </a:spcAft>
              <a:buClr>
                <a:srgbClr val="6C6463"/>
              </a:buClr>
              <a:buSzPts val="2000"/>
              <a:buFont typeface="Arial"/>
              <a:buChar char="–"/>
              <a:defRPr sz="2000" b="0" i="0" u="none" strike="noStrike" cap="none">
                <a:solidFill>
                  <a:srgbClr val="6C6463"/>
                </a:solidFill>
                <a:latin typeface="Cabin"/>
                <a:ea typeface="Cabin"/>
                <a:cs typeface="Cabin"/>
                <a:sym typeface="Cabin"/>
              </a:defRPr>
            </a:lvl2pPr>
            <a:lvl3pPr marR="0" lvl="2" algn="l" rtl="0">
              <a:lnSpc>
                <a:spcPct val="100000"/>
              </a:lnSpc>
              <a:spcBef>
                <a:spcPts val="1200"/>
              </a:spcBef>
              <a:spcAft>
                <a:spcPts val="0"/>
              </a:spcAft>
              <a:buClr>
                <a:srgbClr val="6C6463"/>
              </a:buClr>
              <a:buSzPts val="1800"/>
              <a:buFont typeface="Arial"/>
              <a:buChar char="•"/>
              <a:defRPr sz="1800" b="0" i="0" u="none" strike="noStrike" cap="none">
                <a:solidFill>
                  <a:srgbClr val="6C6463"/>
                </a:solidFill>
                <a:latin typeface="Cabin"/>
                <a:ea typeface="Cabin"/>
                <a:cs typeface="Cabin"/>
                <a:sym typeface="Cabin"/>
              </a:defRPr>
            </a:lvl3pPr>
            <a:lvl4pPr marR="0" lvl="3" algn="l" rtl="0">
              <a:lnSpc>
                <a:spcPct val="100000"/>
              </a:lnSpc>
              <a:spcBef>
                <a:spcPts val="32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4pPr>
            <a:lvl5pPr marR="0" lvl="4" algn="l" rtl="0">
              <a:lnSpc>
                <a:spcPct val="100000"/>
              </a:lnSpc>
              <a:spcBef>
                <a:spcPts val="280"/>
              </a:spcBef>
              <a:spcAft>
                <a:spcPts val="0"/>
              </a:spcAft>
              <a:buClr>
                <a:srgbClr val="6C6463"/>
              </a:buClr>
              <a:buSzPts val="1400"/>
              <a:buFont typeface="Arial"/>
              <a:buChar char="»"/>
              <a:defRPr sz="1400" b="0" i="0" u="none" strike="noStrike" cap="none">
                <a:solidFill>
                  <a:srgbClr val="6C6463"/>
                </a:solidFill>
                <a:latin typeface="Cabin"/>
                <a:ea typeface="Cabin"/>
                <a:cs typeface="Cabin"/>
                <a:sym typeface="Cabin"/>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9pPr>
          </a:lstStyle>
          <a:p>
            <a:endParaRPr/>
          </a:p>
        </p:txBody>
      </p:sp>
      <p:sp>
        <p:nvSpPr>
          <p:cNvPr id="527" name="Google Shape;527;p90"/>
          <p:cNvSpPr txBox="1">
            <a:spLocks noGrp="1"/>
          </p:cNvSpPr>
          <p:nvPr>
            <p:ph type="dt" idx="10"/>
          </p:nvPr>
        </p:nvSpPr>
        <p:spPr>
          <a:xfrm>
            <a:off x="152400" y="4890700"/>
            <a:ext cx="2133600" cy="1386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000000"/>
              </a:buClr>
              <a:buSzPts val="1400"/>
              <a:buFont typeface="Arial"/>
              <a:buNone/>
              <a:defRPr sz="600" b="0" i="0" u="none" strike="noStrike" cap="none">
                <a:solidFill>
                  <a:srgbClr val="6C6463"/>
                </a:solidFill>
                <a:latin typeface="Cabin"/>
                <a:ea typeface="Cabin"/>
                <a:cs typeface="Cabin"/>
                <a:sym typeface="Cab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9pPr>
          </a:lstStyle>
          <a:p>
            <a:endParaRPr/>
          </a:p>
        </p:txBody>
      </p:sp>
      <p:sp>
        <p:nvSpPr>
          <p:cNvPr id="528" name="Google Shape;528;p90"/>
          <p:cNvSpPr txBox="1">
            <a:spLocks noGrp="1"/>
          </p:cNvSpPr>
          <p:nvPr>
            <p:ph type="sldNum" idx="12"/>
          </p:nvPr>
        </p:nvSpPr>
        <p:spPr>
          <a:xfrm>
            <a:off x="6858000" y="4890700"/>
            <a:ext cx="2133600" cy="1386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1pPr>
            <a:lvl2pPr marL="0" marR="0" lvl="1"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2pPr>
            <a:lvl3pPr marL="0" marR="0" lvl="2"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3pPr>
            <a:lvl4pPr marL="0" marR="0" lvl="3"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4pPr>
            <a:lvl5pPr marL="0" marR="0" lvl="4"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5pPr>
            <a:lvl6pPr marL="0" marR="0" lvl="5"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6pPr>
            <a:lvl7pPr marL="0" marR="0" lvl="6"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7pPr>
            <a:lvl8pPr marL="0" marR="0" lvl="7"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8pPr>
            <a:lvl9pPr marL="0" marR="0" lvl="8"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9pPr>
          </a:lstStyle>
          <a:p>
            <a:pPr marL="0" lvl="0" indent="0" algn="r" rtl="0">
              <a:spcBef>
                <a:spcPts val="0"/>
              </a:spcBef>
              <a:spcAft>
                <a:spcPts val="0"/>
              </a:spcAft>
              <a:buNone/>
            </a:pPr>
            <a:fld id="{00000000-1234-1234-1234-123412341234}" type="slidenum">
              <a:rPr lang="en"/>
              <a:t>‹#›</a:t>
            </a:fld>
            <a:endParaRPr/>
          </a:p>
        </p:txBody>
      </p:sp>
      <p:sp>
        <p:nvSpPr>
          <p:cNvPr id="529" name="Google Shape;529;p90"/>
          <p:cNvSpPr txBox="1">
            <a:spLocks noGrp="1"/>
          </p:cNvSpPr>
          <p:nvPr>
            <p:ph type="body" idx="1"/>
          </p:nvPr>
        </p:nvSpPr>
        <p:spPr>
          <a:xfrm>
            <a:off x="685800" y="1543050"/>
            <a:ext cx="3657600" cy="3086100"/>
          </a:xfrm>
          <a:prstGeom prst="rect">
            <a:avLst/>
          </a:prstGeom>
          <a:noFill/>
          <a:ln>
            <a:noFill/>
          </a:ln>
        </p:spPr>
        <p:txBody>
          <a:bodyPr spcFirstLastPara="1" wrap="square" lIns="91425" tIns="91425" rIns="91425" bIns="91425" anchor="t" anchorCtr="0">
            <a:noAutofit/>
          </a:bodyPr>
          <a:lstStyle>
            <a:lvl1pPr marL="457200" marR="0" lvl="0" indent="-355600" algn="l" rtl="0">
              <a:lnSpc>
                <a:spcPct val="100000"/>
              </a:lnSpc>
              <a:spcBef>
                <a:spcPts val="0"/>
              </a:spcBef>
              <a:spcAft>
                <a:spcPts val="0"/>
              </a:spcAft>
              <a:buClr>
                <a:srgbClr val="6C6463"/>
              </a:buClr>
              <a:buSzPts val="2000"/>
              <a:buFont typeface="Arial"/>
              <a:buChar char="•"/>
              <a:defRPr sz="2000" b="0" i="0" u="none" strike="noStrike" cap="none">
                <a:solidFill>
                  <a:srgbClr val="6C6463"/>
                </a:solidFill>
                <a:latin typeface="Cabin"/>
                <a:ea typeface="Cabin"/>
                <a:cs typeface="Cabin"/>
                <a:sym typeface="Cabin"/>
              </a:defRPr>
            </a:lvl1pPr>
            <a:lvl2pPr marL="914400" marR="0" lvl="1" indent="-342900" algn="l" rtl="0">
              <a:lnSpc>
                <a:spcPct val="100000"/>
              </a:lnSpc>
              <a:spcBef>
                <a:spcPts val="1200"/>
              </a:spcBef>
              <a:spcAft>
                <a:spcPts val="0"/>
              </a:spcAft>
              <a:buClr>
                <a:srgbClr val="6C6463"/>
              </a:buClr>
              <a:buSzPts val="1800"/>
              <a:buFont typeface="Arial"/>
              <a:buChar char="–"/>
              <a:defRPr sz="1800" b="0" i="0" u="none" strike="noStrike" cap="none">
                <a:solidFill>
                  <a:srgbClr val="6C6463"/>
                </a:solidFill>
                <a:latin typeface="Cabin"/>
                <a:ea typeface="Cabin"/>
                <a:cs typeface="Cabin"/>
                <a:sym typeface="Cabin"/>
              </a:defRPr>
            </a:lvl2pPr>
            <a:lvl3pPr marL="1371600" marR="0" lvl="2" indent="-330200" algn="l" rtl="0">
              <a:lnSpc>
                <a:spcPct val="100000"/>
              </a:lnSpc>
              <a:spcBef>
                <a:spcPts val="120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3pPr>
            <a:lvl4pPr marL="1828800" marR="0" lvl="3" indent="-317500" algn="l" rtl="0">
              <a:lnSpc>
                <a:spcPct val="100000"/>
              </a:lnSpc>
              <a:spcBef>
                <a:spcPts val="280"/>
              </a:spcBef>
              <a:spcAft>
                <a:spcPts val="0"/>
              </a:spcAft>
              <a:buClr>
                <a:srgbClr val="6C6463"/>
              </a:buClr>
              <a:buSzPts val="1400"/>
              <a:buFont typeface="Arial"/>
              <a:buChar char="–"/>
              <a:defRPr sz="1400" b="0" i="0" u="none" strike="noStrike" cap="none">
                <a:solidFill>
                  <a:srgbClr val="6C6463"/>
                </a:solidFill>
                <a:latin typeface="Cabin"/>
                <a:ea typeface="Cabin"/>
                <a:cs typeface="Cabin"/>
                <a:sym typeface="Cabin"/>
              </a:defRPr>
            </a:lvl4pPr>
            <a:lvl5pPr marL="2286000" marR="0" lvl="4" indent="-317500" algn="l" rtl="0">
              <a:lnSpc>
                <a:spcPct val="100000"/>
              </a:lnSpc>
              <a:spcBef>
                <a:spcPts val="280"/>
              </a:spcBef>
              <a:spcAft>
                <a:spcPts val="0"/>
              </a:spcAft>
              <a:buClr>
                <a:srgbClr val="FFFFFF"/>
              </a:buClr>
              <a:buSzPts val="1400"/>
              <a:buFont typeface="Arial"/>
              <a:buChar char="»"/>
              <a:defRPr sz="1400" b="0" i="0" u="none" strike="noStrike" cap="none">
                <a:solidFill>
                  <a:srgbClr val="FFFFFF"/>
                </a:solidFill>
                <a:latin typeface="Cabin"/>
                <a:ea typeface="Cabin"/>
                <a:cs typeface="Cabin"/>
                <a:sym typeface="Cabin"/>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9pPr>
          </a:lstStyle>
          <a:p>
            <a:endParaRPr/>
          </a:p>
        </p:txBody>
      </p:sp>
      <p:sp>
        <p:nvSpPr>
          <p:cNvPr id="530" name="Google Shape;530;p90"/>
          <p:cNvSpPr txBox="1">
            <a:spLocks noGrp="1"/>
          </p:cNvSpPr>
          <p:nvPr>
            <p:ph type="title"/>
          </p:nvPr>
        </p:nvSpPr>
        <p:spPr>
          <a:xfrm>
            <a:off x="685800" y="306153"/>
            <a:ext cx="3657300" cy="1042500"/>
          </a:xfrm>
          <a:prstGeom prst="rect">
            <a:avLst/>
          </a:prstGeom>
          <a:noFill/>
          <a:ln>
            <a:noFill/>
          </a:ln>
        </p:spPr>
        <p:txBody>
          <a:bodyPr spcFirstLastPara="1" wrap="square" lIns="91425" tIns="91425" rIns="91425" bIns="91425" anchor="b" anchorCtr="0">
            <a:noAutofit/>
          </a:bodyPr>
          <a:lstStyle>
            <a:lvl1pPr marR="0" lvl="0" algn="l" rtl="0">
              <a:lnSpc>
                <a:spcPct val="100000"/>
              </a:lnSpc>
              <a:spcBef>
                <a:spcPts val="0"/>
              </a:spcBef>
              <a:spcAft>
                <a:spcPts val="0"/>
              </a:spcAft>
              <a:buClr>
                <a:srgbClr val="0067B9"/>
              </a:buClr>
              <a:buSzPts val="1400"/>
              <a:buFont typeface="Cabin"/>
              <a:buNone/>
              <a:defRPr sz="2800" b="0" i="0" u="none" strike="noStrike" cap="none">
                <a:solidFill>
                  <a:srgbClr val="0067B9"/>
                </a:solidFill>
                <a:latin typeface="Cabin"/>
                <a:ea typeface="Cabin"/>
                <a:cs typeface="Cabin"/>
                <a:sym typeface="Cab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531" name="Google Shape;531;p90"/>
          <p:cNvSpPr txBox="1">
            <a:spLocks noGrp="1"/>
          </p:cNvSpPr>
          <p:nvPr>
            <p:ph type="body" idx="3"/>
          </p:nvPr>
        </p:nvSpPr>
        <p:spPr>
          <a:xfrm rot="-5400000">
            <a:off x="7870634" y="1050599"/>
            <a:ext cx="2057400" cy="184800"/>
          </a:xfrm>
          <a:prstGeom prst="rect">
            <a:avLst/>
          </a:prstGeom>
          <a:noFill/>
          <a:ln>
            <a:noFill/>
          </a:ln>
        </p:spPr>
        <p:txBody>
          <a:bodyPr spcFirstLastPara="1" wrap="square" lIns="91425" tIns="91425" rIns="91425" bIns="91425" anchor="t" anchorCtr="0">
            <a:noAutofit/>
          </a:bodyPr>
          <a:lstStyle>
            <a:lvl1pPr marL="457200" marR="0" lvl="0" indent="-228600" algn="r" rtl="0">
              <a:lnSpc>
                <a:spcPct val="100000"/>
              </a:lnSpc>
              <a:spcBef>
                <a:spcPts val="0"/>
              </a:spcBef>
              <a:spcAft>
                <a:spcPts val="0"/>
              </a:spcAft>
              <a:buClr>
                <a:srgbClr val="FFFFFF"/>
              </a:buClr>
              <a:buSzPts val="2000"/>
              <a:buFont typeface="Arial"/>
              <a:buNone/>
              <a:defRPr sz="600" b="0" i="0" u="none" strike="noStrike" cap="none">
                <a:solidFill>
                  <a:srgbClr val="FFFFFF"/>
                </a:solidFill>
                <a:latin typeface="Cabin"/>
                <a:ea typeface="Cabin"/>
                <a:cs typeface="Cabin"/>
                <a:sym typeface="Cabin"/>
              </a:defRPr>
            </a:lvl1pPr>
            <a:lvl2pPr marL="914400" marR="0" lvl="1" indent="-228600" algn="l" rtl="0">
              <a:lnSpc>
                <a:spcPct val="100000"/>
              </a:lnSpc>
              <a:spcBef>
                <a:spcPts val="1200"/>
              </a:spcBef>
              <a:spcAft>
                <a:spcPts val="0"/>
              </a:spcAft>
              <a:buClr>
                <a:schemeClr val="lt1"/>
              </a:buClr>
              <a:buSzPts val="2000"/>
              <a:buFont typeface="Arial"/>
              <a:buNone/>
              <a:defRPr sz="1800" b="0" i="0" u="none" strike="noStrike" cap="none">
                <a:solidFill>
                  <a:schemeClr val="lt1"/>
                </a:solidFill>
                <a:latin typeface="Cabin"/>
                <a:ea typeface="Cabin"/>
                <a:cs typeface="Cabin"/>
                <a:sym typeface="Cabin"/>
              </a:defRPr>
            </a:lvl2pPr>
            <a:lvl3pPr marL="1371600" marR="0" lvl="2" indent="-228600" algn="l" rtl="0">
              <a:lnSpc>
                <a:spcPct val="100000"/>
              </a:lnSpc>
              <a:spcBef>
                <a:spcPts val="1200"/>
              </a:spcBef>
              <a:spcAft>
                <a:spcPts val="0"/>
              </a:spcAft>
              <a:buClr>
                <a:schemeClr val="lt1"/>
              </a:buClr>
              <a:buSzPts val="1800"/>
              <a:buFont typeface="Arial"/>
              <a:buNone/>
              <a:defRPr sz="1600" b="0" i="0" u="none" strike="noStrike" cap="none">
                <a:solidFill>
                  <a:schemeClr val="lt1"/>
                </a:solidFill>
                <a:latin typeface="Cabin"/>
                <a:ea typeface="Cabin"/>
                <a:cs typeface="Cabin"/>
                <a:sym typeface="Cabin"/>
              </a:defRPr>
            </a:lvl3pPr>
            <a:lvl4pPr marL="1828800" marR="0" lvl="3" indent="-228600" algn="l" rtl="0">
              <a:lnSpc>
                <a:spcPct val="100000"/>
              </a:lnSpc>
              <a:spcBef>
                <a:spcPts val="280"/>
              </a:spcBef>
              <a:spcAft>
                <a:spcPts val="0"/>
              </a:spcAft>
              <a:buClr>
                <a:schemeClr val="lt1"/>
              </a:buClr>
              <a:buSzPts val="1600"/>
              <a:buFont typeface="Arial"/>
              <a:buNone/>
              <a:defRPr sz="1400" b="0" i="0" u="none" strike="noStrike" cap="none">
                <a:solidFill>
                  <a:schemeClr val="lt1"/>
                </a:solidFill>
                <a:latin typeface="Cabin"/>
                <a:ea typeface="Cabin"/>
                <a:cs typeface="Cabin"/>
                <a:sym typeface="Cabin"/>
              </a:defRPr>
            </a:lvl4pPr>
            <a:lvl5pPr marL="2286000" marR="0" lvl="4" indent="-228600" algn="l" rtl="0">
              <a:lnSpc>
                <a:spcPct val="100000"/>
              </a:lnSpc>
              <a:spcBef>
                <a:spcPts val="240"/>
              </a:spcBef>
              <a:spcAft>
                <a:spcPts val="0"/>
              </a:spcAft>
              <a:buClr>
                <a:schemeClr val="lt1"/>
              </a:buClr>
              <a:buSzPts val="1400"/>
              <a:buFont typeface="Arial"/>
              <a:buNone/>
              <a:defRPr sz="1200" b="0" i="0" u="none" strike="noStrike" cap="none">
                <a:solidFill>
                  <a:schemeClr val="lt1"/>
                </a:solidFill>
                <a:latin typeface="Cabin"/>
                <a:ea typeface="Cabin"/>
                <a:cs typeface="Cabin"/>
                <a:sym typeface="Cabin"/>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9pPr>
          </a:lstStyle>
          <a:p>
            <a:endParaRP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matchingName="Blue/Gray Title Only">
  <p:cSld name="Blue/Gray Title Only">
    <p:bg>
      <p:bgPr>
        <a:solidFill>
          <a:srgbClr val="CFCDC9"/>
        </a:solidFill>
        <a:effectLst/>
      </p:bgPr>
    </p:bg>
    <p:spTree>
      <p:nvGrpSpPr>
        <p:cNvPr id="1" name="Shape 532"/>
        <p:cNvGrpSpPr/>
        <p:nvPr/>
      </p:nvGrpSpPr>
      <p:grpSpPr>
        <a:xfrm>
          <a:off x="0" y="0"/>
          <a:ext cx="0" cy="0"/>
          <a:chOff x="0" y="0"/>
          <a:chExt cx="0" cy="0"/>
        </a:xfrm>
      </p:grpSpPr>
      <p:sp>
        <p:nvSpPr>
          <p:cNvPr id="533" name="Google Shape;533;p91"/>
          <p:cNvSpPr>
            <a:spLocks noGrp="1"/>
          </p:cNvSpPr>
          <p:nvPr>
            <p:ph type="pic" idx="2"/>
          </p:nvPr>
        </p:nvSpPr>
        <p:spPr>
          <a:xfrm>
            <a:off x="152400" y="114300"/>
            <a:ext cx="4419600" cy="4914900"/>
          </a:xfrm>
          <a:prstGeom prst="rect">
            <a:avLst/>
          </a:prstGeom>
          <a:solidFill>
            <a:srgbClr val="FFFFFF"/>
          </a:solidFill>
          <a:ln>
            <a:noFill/>
          </a:ln>
        </p:spPr>
        <p:txBody>
          <a:bodyPr spcFirstLastPara="1" wrap="square" lIns="91425" tIns="91425" rIns="91425" bIns="91425" anchor="t" anchorCtr="0">
            <a:noAutofit/>
          </a:bodyPr>
          <a:lstStyle>
            <a:lvl1pPr marR="0" lvl="0" algn="l" rtl="0">
              <a:lnSpc>
                <a:spcPct val="100000"/>
              </a:lnSpc>
              <a:spcBef>
                <a:spcPts val="240"/>
              </a:spcBef>
              <a:spcAft>
                <a:spcPts val="0"/>
              </a:spcAft>
              <a:buClr>
                <a:srgbClr val="6C6463"/>
              </a:buClr>
              <a:buSzPts val="1400"/>
              <a:buFont typeface="Arial"/>
              <a:buNone/>
              <a:defRPr sz="1200" b="0" i="0" u="none" strike="noStrike" cap="none">
                <a:solidFill>
                  <a:srgbClr val="6C6463"/>
                </a:solidFill>
                <a:latin typeface="Cabin"/>
                <a:ea typeface="Cabin"/>
                <a:cs typeface="Cabin"/>
                <a:sym typeface="Cabin"/>
              </a:defRPr>
            </a:lvl1pPr>
            <a:lvl2pPr marR="0" lvl="1" algn="l" rtl="0">
              <a:lnSpc>
                <a:spcPct val="100000"/>
              </a:lnSpc>
              <a:spcBef>
                <a:spcPts val="0"/>
              </a:spcBef>
              <a:spcAft>
                <a:spcPts val="0"/>
              </a:spcAft>
              <a:buClr>
                <a:srgbClr val="6C6463"/>
              </a:buClr>
              <a:buSzPts val="2000"/>
              <a:buFont typeface="Arial"/>
              <a:buChar char="–"/>
              <a:defRPr sz="2000" b="0" i="0" u="none" strike="noStrike" cap="none">
                <a:solidFill>
                  <a:srgbClr val="6C6463"/>
                </a:solidFill>
                <a:latin typeface="Cabin"/>
                <a:ea typeface="Cabin"/>
                <a:cs typeface="Cabin"/>
                <a:sym typeface="Cabin"/>
              </a:defRPr>
            </a:lvl2pPr>
            <a:lvl3pPr marR="0" lvl="2" algn="l" rtl="0">
              <a:lnSpc>
                <a:spcPct val="100000"/>
              </a:lnSpc>
              <a:spcBef>
                <a:spcPts val="1200"/>
              </a:spcBef>
              <a:spcAft>
                <a:spcPts val="0"/>
              </a:spcAft>
              <a:buClr>
                <a:srgbClr val="6C6463"/>
              </a:buClr>
              <a:buSzPts val="1800"/>
              <a:buFont typeface="Arial"/>
              <a:buChar char="•"/>
              <a:defRPr sz="1800" b="0" i="0" u="none" strike="noStrike" cap="none">
                <a:solidFill>
                  <a:srgbClr val="6C6463"/>
                </a:solidFill>
                <a:latin typeface="Cabin"/>
                <a:ea typeface="Cabin"/>
                <a:cs typeface="Cabin"/>
                <a:sym typeface="Cabin"/>
              </a:defRPr>
            </a:lvl3pPr>
            <a:lvl4pPr marR="0" lvl="3" algn="l" rtl="0">
              <a:lnSpc>
                <a:spcPct val="100000"/>
              </a:lnSpc>
              <a:spcBef>
                <a:spcPts val="32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4pPr>
            <a:lvl5pPr marR="0" lvl="4" algn="l" rtl="0">
              <a:lnSpc>
                <a:spcPct val="100000"/>
              </a:lnSpc>
              <a:spcBef>
                <a:spcPts val="280"/>
              </a:spcBef>
              <a:spcAft>
                <a:spcPts val="0"/>
              </a:spcAft>
              <a:buClr>
                <a:srgbClr val="6C6463"/>
              </a:buClr>
              <a:buSzPts val="1400"/>
              <a:buFont typeface="Arial"/>
              <a:buChar char="»"/>
              <a:defRPr sz="1400" b="0" i="0" u="none" strike="noStrike" cap="none">
                <a:solidFill>
                  <a:srgbClr val="6C6463"/>
                </a:solidFill>
                <a:latin typeface="Cabin"/>
                <a:ea typeface="Cabin"/>
                <a:cs typeface="Cabin"/>
                <a:sym typeface="Cabin"/>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9pPr>
          </a:lstStyle>
          <a:p>
            <a:endParaRPr/>
          </a:p>
        </p:txBody>
      </p:sp>
      <p:sp>
        <p:nvSpPr>
          <p:cNvPr id="534" name="Google Shape;534;p91"/>
          <p:cNvSpPr txBox="1">
            <a:spLocks noGrp="1"/>
          </p:cNvSpPr>
          <p:nvPr>
            <p:ph type="dt" idx="10"/>
          </p:nvPr>
        </p:nvSpPr>
        <p:spPr>
          <a:xfrm>
            <a:off x="152400" y="4890700"/>
            <a:ext cx="2133600" cy="1386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000000"/>
              </a:buClr>
              <a:buSzPts val="1400"/>
              <a:buFont typeface="Arial"/>
              <a:buNone/>
              <a:defRPr sz="600" b="0" i="0" u="none" strike="noStrike" cap="none">
                <a:solidFill>
                  <a:schemeClr val="lt1"/>
                </a:solidFill>
                <a:latin typeface="Cabin"/>
                <a:ea typeface="Cabin"/>
                <a:cs typeface="Cabin"/>
                <a:sym typeface="Cab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9pPr>
          </a:lstStyle>
          <a:p>
            <a:endParaRPr/>
          </a:p>
        </p:txBody>
      </p:sp>
      <p:sp>
        <p:nvSpPr>
          <p:cNvPr id="535" name="Google Shape;535;p91"/>
          <p:cNvSpPr txBox="1">
            <a:spLocks noGrp="1"/>
          </p:cNvSpPr>
          <p:nvPr>
            <p:ph type="sldNum" idx="12"/>
          </p:nvPr>
        </p:nvSpPr>
        <p:spPr>
          <a:xfrm>
            <a:off x="6858000" y="4890700"/>
            <a:ext cx="2133600" cy="1386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1pPr>
            <a:lvl2pPr marL="0" marR="0" lvl="1"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2pPr>
            <a:lvl3pPr marL="0" marR="0" lvl="2"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3pPr>
            <a:lvl4pPr marL="0" marR="0" lvl="3"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4pPr>
            <a:lvl5pPr marL="0" marR="0" lvl="4"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5pPr>
            <a:lvl6pPr marL="0" marR="0" lvl="5"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6pPr>
            <a:lvl7pPr marL="0" marR="0" lvl="6"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7pPr>
            <a:lvl8pPr marL="0" marR="0" lvl="7"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8pPr>
            <a:lvl9pPr marL="0" marR="0" lvl="8"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9pPr>
          </a:lstStyle>
          <a:p>
            <a:pPr marL="0" lvl="0" indent="0" algn="r" rtl="0">
              <a:spcBef>
                <a:spcPts val="0"/>
              </a:spcBef>
              <a:spcAft>
                <a:spcPts val="0"/>
              </a:spcAft>
              <a:buNone/>
            </a:pPr>
            <a:fld id="{00000000-1234-1234-1234-123412341234}" type="slidenum">
              <a:rPr lang="en"/>
              <a:t>‹#›</a:t>
            </a:fld>
            <a:endParaRPr/>
          </a:p>
        </p:txBody>
      </p:sp>
      <p:sp>
        <p:nvSpPr>
          <p:cNvPr id="536" name="Google Shape;536;p91"/>
          <p:cNvSpPr txBox="1">
            <a:spLocks noGrp="1"/>
          </p:cNvSpPr>
          <p:nvPr>
            <p:ph type="body" idx="1"/>
          </p:nvPr>
        </p:nvSpPr>
        <p:spPr>
          <a:xfrm rot="-5400000">
            <a:off x="3451034" y="1050599"/>
            <a:ext cx="2057400" cy="184800"/>
          </a:xfrm>
          <a:prstGeom prst="rect">
            <a:avLst/>
          </a:prstGeom>
          <a:noFill/>
          <a:ln>
            <a:noFill/>
          </a:ln>
        </p:spPr>
        <p:txBody>
          <a:bodyPr spcFirstLastPara="1" wrap="square" lIns="91425" tIns="91425" rIns="91425" bIns="91425" anchor="t" anchorCtr="0">
            <a:noAutofit/>
          </a:bodyPr>
          <a:lstStyle>
            <a:lvl1pPr marL="457200" marR="0" lvl="0" indent="-228600" algn="r" rtl="0">
              <a:lnSpc>
                <a:spcPct val="100000"/>
              </a:lnSpc>
              <a:spcBef>
                <a:spcPts val="0"/>
              </a:spcBef>
              <a:spcAft>
                <a:spcPts val="0"/>
              </a:spcAft>
              <a:buClr>
                <a:srgbClr val="FFFFFF"/>
              </a:buClr>
              <a:buSzPts val="2000"/>
              <a:buFont typeface="Arial"/>
              <a:buNone/>
              <a:defRPr sz="600" b="0" i="0" u="none" strike="noStrike" cap="none">
                <a:solidFill>
                  <a:srgbClr val="FFFFFF"/>
                </a:solidFill>
                <a:latin typeface="Cabin"/>
                <a:ea typeface="Cabin"/>
                <a:cs typeface="Cabin"/>
                <a:sym typeface="Cabin"/>
              </a:defRPr>
            </a:lvl1pPr>
            <a:lvl2pPr marL="914400" marR="0" lvl="1" indent="-228600" algn="l" rtl="0">
              <a:lnSpc>
                <a:spcPct val="100000"/>
              </a:lnSpc>
              <a:spcBef>
                <a:spcPts val="1200"/>
              </a:spcBef>
              <a:spcAft>
                <a:spcPts val="0"/>
              </a:spcAft>
              <a:buClr>
                <a:schemeClr val="lt1"/>
              </a:buClr>
              <a:buSzPts val="2000"/>
              <a:buFont typeface="Arial"/>
              <a:buNone/>
              <a:defRPr sz="1800" b="0" i="0" u="none" strike="noStrike" cap="none">
                <a:solidFill>
                  <a:schemeClr val="lt1"/>
                </a:solidFill>
                <a:latin typeface="Cabin"/>
                <a:ea typeface="Cabin"/>
                <a:cs typeface="Cabin"/>
                <a:sym typeface="Cabin"/>
              </a:defRPr>
            </a:lvl2pPr>
            <a:lvl3pPr marL="1371600" marR="0" lvl="2" indent="-228600" algn="l" rtl="0">
              <a:lnSpc>
                <a:spcPct val="100000"/>
              </a:lnSpc>
              <a:spcBef>
                <a:spcPts val="1200"/>
              </a:spcBef>
              <a:spcAft>
                <a:spcPts val="0"/>
              </a:spcAft>
              <a:buClr>
                <a:schemeClr val="lt1"/>
              </a:buClr>
              <a:buSzPts val="1800"/>
              <a:buFont typeface="Arial"/>
              <a:buNone/>
              <a:defRPr sz="1600" b="0" i="0" u="none" strike="noStrike" cap="none">
                <a:solidFill>
                  <a:schemeClr val="lt1"/>
                </a:solidFill>
                <a:latin typeface="Cabin"/>
                <a:ea typeface="Cabin"/>
                <a:cs typeface="Cabin"/>
                <a:sym typeface="Cabin"/>
              </a:defRPr>
            </a:lvl3pPr>
            <a:lvl4pPr marL="1828800" marR="0" lvl="3" indent="-228600" algn="l" rtl="0">
              <a:lnSpc>
                <a:spcPct val="100000"/>
              </a:lnSpc>
              <a:spcBef>
                <a:spcPts val="280"/>
              </a:spcBef>
              <a:spcAft>
                <a:spcPts val="0"/>
              </a:spcAft>
              <a:buClr>
                <a:schemeClr val="lt1"/>
              </a:buClr>
              <a:buSzPts val="1600"/>
              <a:buFont typeface="Arial"/>
              <a:buNone/>
              <a:defRPr sz="1400" b="0" i="0" u="none" strike="noStrike" cap="none">
                <a:solidFill>
                  <a:schemeClr val="lt1"/>
                </a:solidFill>
                <a:latin typeface="Cabin"/>
                <a:ea typeface="Cabin"/>
                <a:cs typeface="Cabin"/>
                <a:sym typeface="Cabin"/>
              </a:defRPr>
            </a:lvl4pPr>
            <a:lvl5pPr marL="2286000" marR="0" lvl="4" indent="-228600" algn="l" rtl="0">
              <a:lnSpc>
                <a:spcPct val="100000"/>
              </a:lnSpc>
              <a:spcBef>
                <a:spcPts val="240"/>
              </a:spcBef>
              <a:spcAft>
                <a:spcPts val="0"/>
              </a:spcAft>
              <a:buClr>
                <a:schemeClr val="lt1"/>
              </a:buClr>
              <a:buSzPts val="1400"/>
              <a:buFont typeface="Arial"/>
              <a:buNone/>
              <a:defRPr sz="1200" b="0" i="0" u="none" strike="noStrike" cap="none">
                <a:solidFill>
                  <a:schemeClr val="lt1"/>
                </a:solidFill>
                <a:latin typeface="Cabin"/>
                <a:ea typeface="Cabin"/>
                <a:cs typeface="Cabin"/>
                <a:sym typeface="Cabin"/>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9pPr>
          </a:lstStyle>
          <a:p>
            <a:endParaRPr/>
          </a:p>
        </p:txBody>
      </p:sp>
      <p:sp>
        <p:nvSpPr>
          <p:cNvPr id="537" name="Google Shape;537;p91"/>
          <p:cNvSpPr txBox="1">
            <a:spLocks noGrp="1"/>
          </p:cNvSpPr>
          <p:nvPr>
            <p:ph type="title"/>
          </p:nvPr>
        </p:nvSpPr>
        <p:spPr>
          <a:xfrm>
            <a:off x="4877104" y="2228850"/>
            <a:ext cx="3885900" cy="715500"/>
          </a:xfrm>
          <a:prstGeom prst="rect">
            <a:avLst/>
          </a:prstGeom>
          <a:noFill/>
          <a:ln>
            <a:noFill/>
          </a:ln>
        </p:spPr>
        <p:txBody>
          <a:bodyPr spcFirstLastPara="1" wrap="square" lIns="91425" tIns="91425" rIns="91425" bIns="91425" anchor="b" anchorCtr="0">
            <a:noAutofit/>
          </a:bodyPr>
          <a:lstStyle>
            <a:lvl1pPr marR="0" lvl="0" algn="l" rtl="0">
              <a:lnSpc>
                <a:spcPct val="100000"/>
              </a:lnSpc>
              <a:spcBef>
                <a:spcPts val="0"/>
              </a:spcBef>
              <a:spcAft>
                <a:spcPts val="0"/>
              </a:spcAft>
              <a:buClr>
                <a:srgbClr val="0067B9"/>
              </a:buClr>
              <a:buSzPts val="1400"/>
              <a:buFont typeface="Cabin"/>
              <a:buNone/>
              <a:defRPr sz="2800" b="0" i="0" u="none" strike="noStrike" cap="none">
                <a:solidFill>
                  <a:srgbClr val="0067B9"/>
                </a:solidFill>
                <a:latin typeface="Cabin"/>
                <a:ea typeface="Cabin"/>
                <a:cs typeface="Cabin"/>
                <a:sym typeface="Cab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matchingName="Blue/White 3 Content">
  <p:cSld name="Blue/White 3 Content">
    <p:bg>
      <p:bgPr>
        <a:solidFill>
          <a:schemeClr val="lt1"/>
        </a:solidFill>
        <a:effectLst/>
      </p:bgPr>
    </p:bg>
    <p:spTree>
      <p:nvGrpSpPr>
        <p:cNvPr id="1" name="Shape 538"/>
        <p:cNvGrpSpPr/>
        <p:nvPr/>
      </p:nvGrpSpPr>
      <p:grpSpPr>
        <a:xfrm>
          <a:off x="0" y="0"/>
          <a:ext cx="0" cy="0"/>
          <a:chOff x="0" y="0"/>
          <a:chExt cx="0" cy="0"/>
        </a:xfrm>
      </p:grpSpPr>
      <p:sp>
        <p:nvSpPr>
          <p:cNvPr id="539" name="Google Shape;539;p92"/>
          <p:cNvSpPr txBox="1">
            <a:spLocks noGrp="1"/>
          </p:cNvSpPr>
          <p:nvPr>
            <p:ph type="body" idx="1"/>
          </p:nvPr>
        </p:nvSpPr>
        <p:spPr>
          <a:xfrm>
            <a:off x="686104" y="1200150"/>
            <a:ext cx="2514300" cy="3429000"/>
          </a:xfrm>
          <a:prstGeom prst="rect">
            <a:avLst/>
          </a:prstGeom>
          <a:noFill/>
          <a:ln>
            <a:noFill/>
          </a:ln>
        </p:spPr>
        <p:txBody>
          <a:bodyPr spcFirstLastPara="1" wrap="square" lIns="91425" tIns="91425" rIns="91425" bIns="91425" anchor="t" anchorCtr="0">
            <a:noAutofit/>
          </a:bodyPr>
          <a:lstStyle>
            <a:lvl1pPr marL="457200" marR="0" lvl="0" indent="-355600" algn="l" rtl="0">
              <a:lnSpc>
                <a:spcPct val="100000"/>
              </a:lnSpc>
              <a:spcBef>
                <a:spcPts val="0"/>
              </a:spcBef>
              <a:spcAft>
                <a:spcPts val="0"/>
              </a:spcAft>
              <a:buClr>
                <a:srgbClr val="6C6463"/>
              </a:buClr>
              <a:buSzPts val="2000"/>
              <a:buFont typeface="Arial"/>
              <a:buChar char="•"/>
              <a:defRPr sz="2000" b="0" i="0" u="none" strike="noStrike" cap="none">
                <a:solidFill>
                  <a:srgbClr val="6C6463"/>
                </a:solidFill>
                <a:latin typeface="Cabin"/>
                <a:ea typeface="Cabin"/>
                <a:cs typeface="Cabin"/>
                <a:sym typeface="Cabin"/>
              </a:defRPr>
            </a:lvl1pPr>
            <a:lvl2pPr marL="914400" marR="0" lvl="1" indent="-342900" algn="l" rtl="0">
              <a:lnSpc>
                <a:spcPct val="100000"/>
              </a:lnSpc>
              <a:spcBef>
                <a:spcPts val="1200"/>
              </a:spcBef>
              <a:spcAft>
                <a:spcPts val="0"/>
              </a:spcAft>
              <a:buClr>
                <a:srgbClr val="6C6463"/>
              </a:buClr>
              <a:buSzPts val="1800"/>
              <a:buFont typeface="Arial"/>
              <a:buChar char="–"/>
              <a:defRPr sz="1800" b="0" i="0" u="none" strike="noStrike" cap="none">
                <a:solidFill>
                  <a:srgbClr val="6C6463"/>
                </a:solidFill>
                <a:latin typeface="Cabin"/>
                <a:ea typeface="Cabin"/>
                <a:cs typeface="Cabin"/>
                <a:sym typeface="Cabin"/>
              </a:defRPr>
            </a:lvl2pPr>
            <a:lvl3pPr marL="1371600" marR="0" lvl="2" indent="-330200" algn="l" rtl="0">
              <a:lnSpc>
                <a:spcPct val="100000"/>
              </a:lnSpc>
              <a:spcBef>
                <a:spcPts val="120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3pPr>
            <a:lvl4pPr marL="1828800" marR="0" lvl="3" indent="-317500" algn="l" rtl="0">
              <a:lnSpc>
                <a:spcPct val="100000"/>
              </a:lnSpc>
              <a:spcBef>
                <a:spcPts val="280"/>
              </a:spcBef>
              <a:spcAft>
                <a:spcPts val="0"/>
              </a:spcAft>
              <a:buClr>
                <a:srgbClr val="6C6463"/>
              </a:buClr>
              <a:buSzPts val="1400"/>
              <a:buFont typeface="Arial"/>
              <a:buChar char="–"/>
              <a:defRPr sz="1400" b="0" i="0" u="none" strike="noStrike" cap="none">
                <a:solidFill>
                  <a:srgbClr val="6C6463"/>
                </a:solidFill>
                <a:latin typeface="Cabin"/>
                <a:ea typeface="Cabin"/>
                <a:cs typeface="Cabin"/>
                <a:sym typeface="Cabin"/>
              </a:defRPr>
            </a:lvl4pPr>
            <a:lvl5pPr marL="2286000" marR="0" lvl="4" indent="-330200" algn="l" rtl="0">
              <a:lnSpc>
                <a:spcPct val="100000"/>
              </a:lnSpc>
              <a:spcBef>
                <a:spcPts val="320"/>
              </a:spcBef>
              <a:spcAft>
                <a:spcPts val="0"/>
              </a:spcAft>
              <a:buClr>
                <a:srgbClr val="FFFFFF"/>
              </a:buClr>
              <a:buSzPts val="1600"/>
              <a:buFont typeface="Arial"/>
              <a:buChar char="»"/>
              <a:defRPr sz="1600" b="0" i="0" u="none" strike="noStrike" cap="none">
                <a:solidFill>
                  <a:srgbClr val="FFFFFF"/>
                </a:solidFill>
                <a:latin typeface="Cabin"/>
                <a:ea typeface="Cabin"/>
                <a:cs typeface="Cabin"/>
                <a:sym typeface="Cabin"/>
              </a:defRPr>
            </a:lvl5pPr>
            <a:lvl6pPr marL="2743200" marR="0" lvl="5"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6pPr>
            <a:lvl7pPr marL="3200400" marR="0" lvl="6"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7pPr>
            <a:lvl8pPr marL="3657600" marR="0" lvl="7"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8pPr>
            <a:lvl9pPr marL="4114800" marR="0" lvl="8"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9pPr>
          </a:lstStyle>
          <a:p>
            <a:endParaRPr/>
          </a:p>
        </p:txBody>
      </p:sp>
      <p:sp>
        <p:nvSpPr>
          <p:cNvPr id="540" name="Google Shape;540;p92"/>
          <p:cNvSpPr txBox="1">
            <a:spLocks noGrp="1"/>
          </p:cNvSpPr>
          <p:nvPr>
            <p:ph type="body" idx="2"/>
          </p:nvPr>
        </p:nvSpPr>
        <p:spPr>
          <a:xfrm>
            <a:off x="5943600" y="1200150"/>
            <a:ext cx="2514900" cy="3429000"/>
          </a:xfrm>
          <a:prstGeom prst="rect">
            <a:avLst/>
          </a:prstGeom>
          <a:noFill/>
          <a:ln>
            <a:noFill/>
          </a:ln>
        </p:spPr>
        <p:txBody>
          <a:bodyPr spcFirstLastPara="1" wrap="square" lIns="91425" tIns="91425" rIns="91425" bIns="91425" anchor="t" anchorCtr="0">
            <a:noAutofit/>
          </a:bodyPr>
          <a:lstStyle>
            <a:lvl1pPr marL="457200" marR="0" lvl="0" indent="-355600" algn="l" rtl="0">
              <a:lnSpc>
                <a:spcPct val="100000"/>
              </a:lnSpc>
              <a:spcBef>
                <a:spcPts val="0"/>
              </a:spcBef>
              <a:spcAft>
                <a:spcPts val="0"/>
              </a:spcAft>
              <a:buClr>
                <a:srgbClr val="6C6463"/>
              </a:buClr>
              <a:buSzPts val="2000"/>
              <a:buFont typeface="Arial"/>
              <a:buChar char="•"/>
              <a:defRPr sz="2000" b="0" i="0" u="none" strike="noStrike" cap="none">
                <a:solidFill>
                  <a:srgbClr val="6C6463"/>
                </a:solidFill>
                <a:latin typeface="Cabin"/>
                <a:ea typeface="Cabin"/>
                <a:cs typeface="Cabin"/>
                <a:sym typeface="Cabin"/>
              </a:defRPr>
            </a:lvl1pPr>
            <a:lvl2pPr marL="914400" marR="0" lvl="1" indent="-342900" algn="l" rtl="0">
              <a:lnSpc>
                <a:spcPct val="100000"/>
              </a:lnSpc>
              <a:spcBef>
                <a:spcPts val="1200"/>
              </a:spcBef>
              <a:spcAft>
                <a:spcPts val="0"/>
              </a:spcAft>
              <a:buClr>
                <a:srgbClr val="6C6463"/>
              </a:buClr>
              <a:buSzPts val="1800"/>
              <a:buFont typeface="Arial"/>
              <a:buChar char="–"/>
              <a:defRPr sz="1800" b="0" i="0" u="none" strike="noStrike" cap="none">
                <a:solidFill>
                  <a:srgbClr val="6C6463"/>
                </a:solidFill>
                <a:latin typeface="Cabin"/>
                <a:ea typeface="Cabin"/>
                <a:cs typeface="Cabin"/>
                <a:sym typeface="Cabin"/>
              </a:defRPr>
            </a:lvl2pPr>
            <a:lvl3pPr marL="1371600" marR="0" lvl="2" indent="-330200" algn="l" rtl="0">
              <a:lnSpc>
                <a:spcPct val="100000"/>
              </a:lnSpc>
              <a:spcBef>
                <a:spcPts val="120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3pPr>
            <a:lvl4pPr marL="1828800" marR="0" lvl="3" indent="-317500" algn="l" rtl="0">
              <a:lnSpc>
                <a:spcPct val="100000"/>
              </a:lnSpc>
              <a:spcBef>
                <a:spcPts val="280"/>
              </a:spcBef>
              <a:spcAft>
                <a:spcPts val="0"/>
              </a:spcAft>
              <a:buClr>
                <a:srgbClr val="6C6463"/>
              </a:buClr>
              <a:buSzPts val="1400"/>
              <a:buFont typeface="Arial"/>
              <a:buChar char="–"/>
              <a:defRPr sz="1400" b="0" i="0" u="none" strike="noStrike" cap="none">
                <a:solidFill>
                  <a:srgbClr val="6C6463"/>
                </a:solidFill>
                <a:latin typeface="Cabin"/>
                <a:ea typeface="Cabin"/>
                <a:cs typeface="Cabin"/>
                <a:sym typeface="Cabin"/>
              </a:defRPr>
            </a:lvl4pPr>
            <a:lvl5pPr marL="2286000" marR="0" lvl="4" indent="-330200" algn="l" rtl="0">
              <a:lnSpc>
                <a:spcPct val="100000"/>
              </a:lnSpc>
              <a:spcBef>
                <a:spcPts val="320"/>
              </a:spcBef>
              <a:spcAft>
                <a:spcPts val="0"/>
              </a:spcAft>
              <a:buClr>
                <a:srgbClr val="FFFFFF"/>
              </a:buClr>
              <a:buSzPts val="1600"/>
              <a:buFont typeface="Arial"/>
              <a:buChar char="»"/>
              <a:defRPr sz="1600" b="0" i="0" u="none" strike="noStrike" cap="none">
                <a:solidFill>
                  <a:srgbClr val="FFFFFF"/>
                </a:solidFill>
                <a:latin typeface="Cabin"/>
                <a:ea typeface="Cabin"/>
                <a:cs typeface="Cabin"/>
                <a:sym typeface="Cabin"/>
              </a:defRPr>
            </a:lvl5pPr>
            <a:lvl6pPr marL="2743200" marR="0" lvl="5"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6pPr>
            <a:lvl7pPr marL="3200400" marR="0" lvl="6"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7pPr>
            <a:lvl8pPr marL="3657600" marR="0" lvl="7"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8pPr>
            <a:lvl9pPr marL="4114800" marR="0" lvl="8"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9pPr>
          </a:lstStyle>
          <a:p>
            <a:endParaRPr/>
          </a:p>
        </p:txBody>
      </p:sp>
      <p:sp>
        <p:nvSpPr>
          <p:cNvPr id="541" name="Google Shape;541;p92"/>
          <p:cNvSpPr txBox="1">
            <a:spLocks noGrp="1"/>
          </p:cNvSpPr>
          <p:nvPr>
            <p:ph type="dt" idx="10"/>
          </p:nvPr>
        </p:nvSpPr>
        <p:spPr>
          <a:xfrm>
            <a:off x="152400" y="4904418"/>
            <a:ext cx="2133600" cy="1248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000000"/>
              </a:buClr>
              <a:buSzPts val="1400"/>
              <a:buFont typeface="Arial"/>
              <a:buNone/>
              <a:defRPr sz="600" b="0" i="0" u="none" strike="noStrike" cap="none">
                <a:solidFill>
                  <a:srgbClr val="6C6463"/>
                </a:solidFill>
                <a:latin typeface="Cabin"/>
                <a:ea typeface="Cabin"/>
                <a:cs typeface="Cabin"/>
                <a:sym typeface="Cab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9pPr>
          </a:lstStyle>
          <a:p>
            <a:endParaRPr/>
          </a:p>
        </p:txBody>
      </p:sp>
      <p:sp>
        <p:nvSpPr>
          <p:cNvPr id="542" name="Google Shape;542;p92"/>
          <p:cNvSpPr txBox="1">
            <a:spLocks noGrp="1"/>
          </p:cNvSpPr>
          <p:nvPr>
            <p:ph type="ftr" idx="11"/>
          </p:nvPr>
        </p:nvSpPr>
        <p:spPr>
          <a:xfrm>
            <a:off x="3124200" y="4904418"/>
            <a:ext cx="2895600" cy="124800"/>
          </a:xfrm>
          <a:prstGeom prst="rect">
            <a:avLst/>
          </a:prstGeom>
          <a:noFill/>
          <a:ln>
            <a:noFill/>
          </a:ln>
        </p:spPr>
        <p:txBody>
          <a:bodyPr spcFirstLastPara="1" wrap="square" lIns="91425" tIns="91425" rIns="91425" bIns="91425" anchor="ctr" anchorCtr="0">
            <a:noAutofit/>
          </a:bodyPr>
          <a:lstStyle>
            <a:lvl1pPr marR="0" lvl="0" algn="ctr" rtl="0">
              <a:lnSpc>
                <a:spcPct val="100000"/>
              </a:lnSpc>
              <a:spcBef>
                <a:spcPts val="0"/>
              </a:spcBef>
              <a:spcAft>
                <a:spcPts val="0"/>
              </a:spcAft>
              <a:buClr>
                <a:srgbClr val="000000"/>
              </a:buClr>
              <a:buSzPts val="1400"/>
              <a:buFont typeface="Arial"/>
              <a:buNone/>
              <a:defRPr sz="600" b="0" i="0" u="none" strike="noStrike" cap="none">
                <a:solidFill>
                  <a:srgbClr val="6C6463"/>
                </a:solidFill>
                <a:latin typeface="Cabin"/>
                <a:ea typeface="Cabin"/>
                <a:cs typeface="Cabin"/>
                <a:sym typeface="Cab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9pPr>
          </a:lstStyle>
          <a:p>
            <a:endParaRPr/>
          </a:p>
        </p:txBody>
      </p:sp>
      <p:sp>
        <p:nvSpPr>
          <p:cNvPr id="543" name="Google Shape;543;p92"/>
          <p:cNvSpPr txBox="1">
            <a:spLocks noGrp="1"/>
          </p:cNvSpPr>
          <p:nvPr>
            <p:ph type="sldNum" idx="12"/>
          </p:nvPr>
        </p:nvSpPr>
        <p:spPr>
          <a:xfrm>
            <a:off x="6858000" y="4904418"/>
            <a:ext cx="2133600" cy="1248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1pPr>
            <a:lvl2pPr marL="0" marR="0" lvl="1"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2pPr>
            <a:lvl3pPr marL="0" marR="0" lvl="2"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3pPr>
            <a:lvl4pPr marL="0" marR="0" lvl="3"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4pPr>
            <a:lvl5pPr marL="0" marR="0" lvl="4"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5pPr>
            <a:lvl6pPr marL="0" marR="0" lvl="5"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6pPr>
            <a:lvl7pPr marL="0" marR="0" lvl="6"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7pPr>
            <a:lvl8pPr marL="0" marR="0" lvl="7"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8pPr>
            <a:lvl9pPr marL="0" marR="0" lvl="8"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9pPr>
          </a:lstStyle>
          <a:p>
            <a:pPr marL="0" lvl="0" indent="0" algn="r" rtl="0">
              <a:spcBef>
                <a:spcPts val="0"/>
              </a:spcBef>
              <a:spcAft>
                <a:spcPts val="0"/>
              </a:spcAft>
              <a:buNone/>
            </a:pPr>
            <a:fld id="{00000000-1234-1234-1234-123412341234}" type="slidenum">
              <a:rPr lang="en"/>
              <a:t>‹#›</a:t>
            </a:fld>
            <a:endParaRPr/>
          </a:p>
        </p:txBody>
      </p:sp>
      <p:sp>
        <p:nvSpPr>
          <p:cNvPr id="544" name="Google Shape;544;p92"/>
          <p:cNvSpPr txBox="1">
            <a:spLocks noGrp="1"/>
          </p:cNvSpPr>
          <p:nvPr>
            <p:ph type="title"/>
          </p:nvPr>
        </p:nvSpPr>
        <p:spPr>
          <a:xfrm>
            <a:off x="686104" y="342900"/>
            <a:ext cx="7772400" cy="685800"/>
          </a:xfrm>
          <a:prstGeom prst="rect">
            <a:avLst/>
          </a:prstGeom>
          <a:noFill/>
          <a:ln>
            <a:noFill/>
          </a:ln>
        </p:spPr>
        <p:txBody>
          <a:bodyPr spcFirstLastPara="1" wrap="square" lIns="91425" tIns="91425" rIns="91425" bIns="91425" anchor="b" anchorCtr="0">
            <a:noAutofit/>
          </a:bodyPr>
          <a:lstStyle>
            <a:lvl1pPr marR="0" lvl="0" algn="l" rtl="0">
              <a:lnSpc>
                <a:spcPct val="100000"/>
              </a:lnSpc>
              <a:spcBef>
                <a:spcPts val="0"/>
              </a:spcBef>
              <a:spcAft>
                <a:spcPts val="0"/>
              </a:spcAft>
              <a:buClr>
                <a:srgbClr val="0067B9"/>
              </a:buClr>
              <a:buSzPts val="1400"/>
              <a:buFont typeface="Cabin"/>
              <a:buNone/>
              <a:defRPr sz="2800" b="0" i="0" u="none" strike="noStrike" cap="none">
                <a:solidFill>
                  <a:srgbClr val="0067B9"/>
                </a:solidFill>
                <a:latin typeface="Cabin"/>
                <a:ea typeface="Cabin"/>
                <a:cs typeface="Cabin"/>
                <a:sym typeface="Cab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545" name="Google Shape;545;p92"/>
          <p:cNvSpPr txBox="1">
            <a:spLocks noGrp="1"/>
          </p:cNvSpPr>
          <p:nvPr>
            <p:ph type="body" idx="3"/>
          </p:nvPr>
        </p:nvSpPr>
        <p:spPr>
          <a:xfrm>
            <a:off x="3314548" y="1200150"/>
            <a:ext cx="2514900" cy="3429000"/>
          </a:xfrm>
          <a:prstGeom prst="rect">
            <a:avLst/>
          </a:prstGeom>
          <a:noFill/>
          <a:ln>
            <a:noFill/>
          </a:ln>
        </p:spPr>
        <p:txBody>
          <a:bodyPr spcFirstLastPara="1" wrap="square" lIns="91425" tIns="91425" rIns="91425" bIns="91425" anchor="t" anchorCtr="0">
            <a:noAutofit/>
          </a:bodyPr>
          <a:lstStyle>
            <a:lvl1pPr marL="457200" marR="0" lvl="0" indent="-355600" algn="l" rtl="0">
              <a:lnSpc>
                <a:spcPct val="100000"/>
              </a:lnSpc>
              <a:spcBef>
                <a:spcPts val="0"/>
              </a:spcBef>
              <a:spcAft>
                <a:spcPts val="0"/>
              </a:spcAft>
              <a:buClr>
                <a:srgbClr val="6C6463"/>
              </a:buClr>
              <a:buSzPts val="2000"/>
              <a:buFont typeface="Arial"/>
              <a:buChar char="•"/>
              <a:defRPr sz="2000" b="0" i="0" u="none" strike="noStrike" cap="none">
                <a:solidFill>
                  <a:srgbClr val="6C6463"/>
                </a:solidFill>
                <a:latin typeface="Cabin"/>
                <a:ea typeface="Cabin"/>
                <a:cs typeface="Cabin"/>
                <a:sym typeface="Cabin"/>
              </a:defRPr>
            </a:lvl1pPr>
            <a:lvl2pPr marL="914400" marR="0" lvl="1" indent="-342900" algn="l" rtl="0">
              <a:lnSpc>
                <a:spcPct val="100000"/>
              </a:lnSpc>
              <a:spcBef>
                <a:spcPts val="1200"/>
              </a:spcBef>
              <a:spcAft>
                <a:spcPts val="0"/>
              </a:spcAft>
              <a:buClr>
                <a:srgbClr val="6C6463"/>
              </a:buClr>
              <a:buSzPts val="1800"/>
              <a:buFont typeface="Arial"/>
              <a:buChar char="–"/>
              <a:defRPr sz="1800" b="0" i="0" u="none" strike="noStrike" cap="none">
                <a:solidFill>
                  <a:srgbClr val="6C6463"/>
                </a:solidFill>
                <a:latin typeface="Cabin"/>
                <a:ea typeface="Cabin"/>
                <a:cs typeface="Cabin"/>
                <a:sym typeface="Cabin"/>
              </a:defRPr>
            </a:lvl2pPr>
            <a:lvl3pPr marL="1371600" marR="0" lvl="2" indent="-330200" algn="l" rtl="0">
              <a:lnSpc>
                <a:spcPct val="100000"/>
              </a:lnSpc>
              <a:spcBef>
                <a:spcPts val="120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3pPr>
            <a:lvl4pPr marL="1828800" marR="0" lvl="3" indent="-317500" algn="l" rtl="0">
              <a:lnSpc>
                <a:spcPct val="100000"/>
              </a:lnSpc>
              <a:spcBef>
                <a:spcPts val="280"/>
              </a:spcBef>
              <a:spcAft>
                <a:spcPts val="0"/>
              </a:spcAft>
              <a:buClr>
                <a:srgbClr val="6C6463"/>
              </a:buClr>
              <a:buSzPts val="1400"/>
              <a:buFont typeface="Arial"/>
              <a:buChar char="–"/>
              <a:defRPr sz="1400" b="0" i="0" u="none" strike="noStrike" cap="none">
                <a:solidFill>
                  <a:srgbClr val="6C6463"/>
                </a:solidFill>
                <a:latin typeface="Cabin"/>
                <a:ea typeface="Cabin"/>
                <a:cs typeface="Cabin"/>
                <a:sym typeface="Cabin"/>
              </a:defRPr>
            </a:lvl4pPr>
            <a:lvl5pPr marL="2286000" marR="0" lvl="4" indent="-330200" algn="l" rtl="0">
              <a:lnSpc>
                <a:spcPct val="100000"/>
              </a:lnSpc>
              <a:spcBef>
                <a:spcPts val="320"/>
              </a:spcBef>
              <a:spcAft>
                <a:spcPts val="0"/>
              </a:spcAft>
              <a:buClr>
                <a:srgbClr val="FFFFFF"/>
              </a:buClr>
              <a:buSzPts val="1600"/>
              <a:buFont typeface="Arial"/>
              <a:buChar char="»"/>
              <a:defRPr sz="1600" b="0" i="0" u="none" strike="noStrike" cap="none">
                <a:solidFill>
                  <a:srgbClr val="FFFFFF"/>
                </a:solidFill>
                <a:latin typeface="Cabin"/>
                <a:ea typeface="Cabin"/>
                <a:cs typeface="Cabin"/>
                <a:sym typeface="Cabin"/>
              </a:defRPr>
            </a:lvl5pPr>
            <a:lvl6pPr marL="2743200" marR="0" lvl="5"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6pPr>
            <a:lvl7pPr marL="3200400" marR="0" lvl="6"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7pPr>
            <a:lvl8pPr marL="3657600" marR="0" lvl="7"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8pPr>
            <a:lvl9pPr marL="4114800" marR="0" lvl="8"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9pPr>
          </a:lstStyle>
          <a:p>
            <a:endParaRPr/>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matchingName="Blue/White 1 Content + Bottom Photo">
  <p:cSld name="Blue/White 1 Content + Bottom Photo">
    <p:bg>
      <p:bgPr>
        <a:solidFill>
          <a:schemeClr val="lt1"/>
        </a:solidFill>
        <a:effectLst/>
      </p:bgPr>
    </p:bg>
    <p:spTree>
      <p:nvGrpSpPr>
        <p:cNvPr id="1" name="Shape 546"/>
        <p:cNvGrpSpPr/>
        <p:nvPr/>
      </p:nvGrpSpPr>
      <p:grpSpPr>
        <a:xfrm>
          <a:off x="0" y="0"/>
          <a:ext cx="0" cy="0"/>
          <a:chOff x="0" y="0"/>
          <a:chExt cx="0" cy="0"/>
        </a:xfrm>
      </p:grpSpPr>
      <p:sp>
        <p:nvSpPr>
          <p:cNvPr id="547" name="Google Shape;547;p93"/>
          <p:cNvSpPr>
            <a:spLocks noGrp="1"/>
          </p:cNvSpPr>
          <p:nvPr>
            <p:ph type="pic" idx="2"/>
          </p:nvPr>
        </p:nvSpPr>
        <p:spPr>
          <a:xfrm>
            <a:off x="152400" y="2571750"/>
            <a:ext cx="8839200" cy="2457600"/>
          </a:xfrm>
          <a:prstGeom prst="rect">
            <a:avLst/>
          </a:prstGeom>
          <a:solidFill>
            <a:srgbClr val="CFCDC9"/>
          </a:solidFill>
          <a:ln>
            <a:noFill/>
          </a:ln>
        </p:spPr>
        <p:txBody>
          <a:bodyPr spcFirstLastPara="1" wrap="square" lIns="91425" tIns="91425" rIns="91425" bIns="91425" anchor="t" anchorCtr="0">
            <a:noAutofit/>
          </a:bodyPr>
          <a:lstStyle>
            <a:lvl1pPr marR="0" lvl="0" algn="l" rtl="0">
              <a:lnSpc>
                <a:spcPct val="100000"/>
              </a:lnSpc>
              <a:spcBef>
                <a:spcPts val="240"/>
              </a:spcBef>
              <a:spcAft>
                <a:spcPts val="0"/>
              </a:spcAft>
              <a:buClr>
                <a:srgbClr val="6C6463"/>
              </a:buClr>
              <a:buSzPts val="1400"/>
              <a:buFont typeface="Arial"/>
              <a:buNone/>
              <a:defRPr sz="1200" b="0" i="0" u="none" strike="noStrike" cap="none">
                <a:solidFill>
                  <a:srgbClr val="6C6463"/>
                </a:solidFill>
                <a:latin typeface="Cabin"/>
                <a:ea typeface="Cabin"/>
                <a:cs typeface="Cabin"/>
                <a:sym typeface="Cabin"/>
              </a:defRPr>
            </a:lvl1pPr>
            <a:lvl2pPr marR="0" lvl="1" algn="l" rtl="0">
              <a:lnSpc>
                <a:spcPct val="100000"/>
              </a:lnSpc>
              <a:spcBef>
                <a:spcPts val="0"/>
              </a:spcBef>
              <a:spcAft>
                <a:spcPts val="0"/>
              </a:spcAft>
              <a:buClr>
                <a:srgbClr val="6C6463"/>
              </a:buClr>
              <a:buSzPts val="2000"/>
              <a:buFont typeface="Arial"/>
              <a:buChar char="–"/>
              <a:defRPr sz="2000" b="0" i="0" u="none" strike="noStrike" cap="none">
                <a:solidFill>
                  <a:srgbClr val="6C6463"/>
                </a:solidFill>
                <a:latin typeface="Cabin"/>
                <a:ea typeface="Cabin"/>
                <a:cs typeface="Cabin"/>
                <a:sym typeface="Cabin"/>
              </a:defRPr>
            </a:lvl2pPr>
            <a:lvl3pPr marR="0" lvl="2" algn="l" rtl="0">
              <a:lnSpc>
                <a:spcPct val="100000"/>
              </a:lnSpc>
              <a:spcBef>
                <a:spcPts val="1200"/>
              </a:spcBef>
              <a:spcAft>
                <a:spcPts val="0"/>
              </a:spcAft>
              <a:buClr>
                <a:srgbClr val="6C6463"/>
              </a:buClr>
              <a:buSzPts val="1800"/>
              <a:buFont typeface="Arial"/>
              <a:buChar char="•"/>
              <a:defRPr sz="1800" b="0" i="0" u="none" strike="noStrike" cap="none">
                <a:solidFill>
                  <a:srgbClr val="6C6463"/>
                </a:solidFill>
                <a:latin typeface="Cabin"/>
                <a:ea typeface="Cabin"/>
                <a:cs typeface="Cabin"/>
                <a:sym typeface="Cabin"/>
              </a:defRPr>
            </a:lvl3pPr>
            <a:lvl4pPr marR="0" lvl="3" algn="l" rtl="0">
              <a:lnSpc>
                <a:spcPct val="100000"/>
              </a:lnSpc>
              <a:spcBef>
                <a:spcPts val="32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4pPr>
            <a:lvl5pPr marR="0" lvl="4" algn="l" rtl="0">
              <a:lnSpc>
                <a:spcPct val="100000"/>
              </a:lnSpc>
              <a:spcBef>
                <a:spcPts val="280"/>
              </a:spcBef>
              <a:spcAft>
                <a:spcPts val="0"/>
              </a:spcAft>
              <a:buClr>
                <a:srgbClr val="6C6463"/>
              </a:buClr>
              <a:buSzPts val="1400"/>
              <a:buFont typeface="Arial"/>
              <a:buChar char="»"/>
              <a:defRPr sz="1400" b="0" i="0" u="none" strike="noStrike" cap="none">
                <a:solidFill>
                  <a:srgbClr val="6C6463"/>
                </a:solidFill>
                <a:latin typeface="Cabin"/>
                <a:ea typeface="Cabin"/>
                <a:cs typeface="Cabin"/>
                <a:sym typeface="Cabin"/>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9pPr>
          </a:lstStyle>
          <a:p>
            <a:endParaRPr/>
          </a:p>
        </p:txBody>
      </p:sp>
      <p:sp>
        <p:nvSpPr>
          <p:cNvPr id="548" name="Google Shape;548;p93"/>
          <p:cNvSpPr txBox="1">
            <a:spLocks noGrp="1"/>
          </p:cNvSpPr>
          <p:nvPr>
            <p:ph type="body" idx="1"/>
          </p:nvPr>
        </p:nvSpPr>
        <p:spPr>
          <a:xfrm rot="-5400000">
            <a:off x="7870634" y="3508049"/>
            <a:ext cx="2057400" cy="184800"/>
          </a:xfrm>
          <a:prstGeom prst="rect">
            <a:avLst/>
          </a:prstGeom>
          <a:noFill/>
          <a:ln>
            <a:noFill/>
          </a:ln>
        </p:spPr>
        <p:txBody>
          <a:bodyPr spcFirstLastPara="1" wrap="square" lIns="91425" tIns="91425" rIns="91425" bIns="91425" anchor="t" anchorCtr="0">
            <a:noAutofit/>
          </a:bodyPr>
          <a:lstStyle>
            <a:lvl1pPr marL="457200" marR="0" lvl="0" indent="-228600" algn="r" rtl="0">
              <a:lnSpc>
                <a:spcPct val="100000"/>
              </a:lnSpc>
              <a:spcBef>
                <a:spcPts val="0"/>
              </a:spcBef>
              <a:spcAft>
                <a:spcPts val="0"/>
              </a:spcAft>
              <a:buClr>
                <a:srgbClr val="FFFFFF"/>
              </a:buClr>
              <a:buSzPts val="2000"/>
              <a:buFont typeface="Arial"/>
              <a:buNone/>
              <a:defRPr sz="600" b="0" i="0" u="none" strike="noStrike" cap="none">
                <a:solidFill>
                  <a:srgbClr val="FFFFFF"/>
                </a:solidFill>
                <a:latin typeface="Cabin"/>
                <a:ea typeface="Cabin"/>
                <a:cs typeface="Cabin"/>
                <a:sym typeface="Cabin"/>
              </a:defRPr>
            </a:lvl1pPr>
            <a:lvl2pPr marL="914400" marR="0" lvl="1" indent="-228600" algn="l" rtl="0">
              <a:lnSpc>
                <a:spcPct val="100000"/>
              </a:lnSpc>
              <a:spcBef>
                <a:spcPts val="1200"/>
              </a:spcBef>
              <a:spcAft>
                <a:spcPts val="0"/>
              </a:spcAft>
              <a:buClr>
                <a:schemeClr val="lt1"/>
              </a:buClr>
              <a:buSzPts val="2000"/>
              <a:buFont typeface="Arial"/>
              <a:buNone/>
              <a:defRPr sz="1800" b="0" i="0" u="none" strike="noStrike" cap="none">
                <a:solidFill>
                  <a:schemeClr val="lt1"/>
                </a:solidFill>
                <a:latin typeface="Cabin"/>
                <a:ea typeface="Cabin"/>
                <a:cs typeface="Cabin"/>
                <a:sym typeface="Cabin"/>
              </a:defRPr>
            </a:lvl2pPr>
            <a:lvl3pPr marL="1371600" marR="0" lvl="2" indent="-228600" algn="l" rtl="0">
              <a:lnSpc>
                <a:spcPct val="100000"/>
              </a:lnSpc>
              <a:spcBef>
                <a:spcPts val="1200"/>
              </a:spcBef>
              <a:spcAft>
                <a:spcPts val="0"/>
              </a:spcAft>
              <a:buClr>
                <a:schemeClr val="lt1"/>
              </a:buClr>
              <a:buSzPts val="1800"/>
              <a:buFont typeface="Arial"/>
              <a:buNone/>
              <a:defRPr sz="1600" b="0" i="0" u="none" strike="noStrike" cap="none">
                <a:solidFill>
                  <a:schemeClr val="lt1"/>
                </a:solidFill>
                <a:latin typeface="Cabin"/>
                <a:ea typeface="Cabin"/>
                <a:cs typeface="Cabin"/>
                <a:sym typeface="Cabin"/>
              </a:defRPr>
            </a:lvl3pPr>
            <a:lvl4pPr marL="1828800" marR="0" lvl="3" indent="-228600" algn="l" rtl="0">
              <a:lnSpc>
                <a:spcPct val="100000"/>
              </a:lnSpc>
              <a:spcBef>
                <a:spcPts val="280"/>
              </a:spcBef>
              <a:spcAft>
                <a:spcPts val="0"/>
              </a:spcAft>
              <a:buClr>
                <a:schemeClr val="lt1"/>
              </a:buClr>
              <a:buSzPts val="1600"/>
              <a:buFont typeface="Arial"/>
              <a:buNone/>
              <a:defRPr sz="1400" b="0" i="0" u="none" strike="noStrike" cap="none">
                <a:solidFill>
                  <a:schemeClr val="lt1"/>
                </a:solidFill>
                <a:latin typeface="Cabin"/>
                <a:ea typeface="Cabin"/>
                <a:cs typeface="Cabin"/>
                <a:sym typeface="Cabin"/>
              </a:defRPr>
            </a:lvl4pPr>
            <a:lvl5pPr marL="2286000" marR="0" lvl="4" indent="-228600" algn="l" rtl="0">
              <a:lnSpc>
                <a:spcPct val="100000"/>
              </a:lnSpc>
              <a:spcBef>
                <a:spcPts val="240"/>
              </a:spcBef>
              <a:spcAft>
                <a:spcPts val="0"/>
              </a:spcAft>
              <a:buClr>
                <a:schemeClr val="lt1"/>
              </a:buClr>
              <a:buSzPts val="1400"/>
              <a:buFont typeface="Arial"/>
              <a:buNone/>
              <a:defRPr sz="1200" b="0" i="0" u="none" strike="noStrike" cap="none">
                <a:solidFill>
                  <a:schemeClr val="lt1"/>
                </a:solidFill>
                <a:latin typeface="Cabin"/>
                <a:ea typeface="Cabin"/>
                <a:cs typeface="Cabin"/>
                <a:sym typeface="Cabin"/>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9pPr>
          </a:lstStyle>
          <a:p>
            <a:endParaRPr/>
          </a:p>
        </p:txBody>
      </p:sp>
      <p:sp>
        <p:nvSpPr>
          <p:cNvPr id="549" name="Google Shape;549;p93"/>
          <p:cNvSpPr txBox="1">
            <a:spLocks noGrp="1"/>
          </p:cNvSpPr>
          <p:nvPr>
            <p:ph type="body" idx="3"/>
          </p:nvPr>
        </p:nvSpPr>
        <p:spPr>
          <a:xfrm>
            <a:off x="685800" y="1200150"/>
            <a:ext cx="7772400" cy="1200000"/>
          </a:xfrm>
          <a:prstGeom prst="rect">
            <a:avLst/>
          </a:prstGeom>
          <a:noFill/>
          <a:ln>
            <a:noFill/>
          </a:ln>
        </p:spPr>
        <p:txBody>
          <a:bodyPr spcFirstLastPara="1" wrap="square" lIns="91425" tIns="91425" rIns="91425" bIns="91425" anchor="t" anchorCtr="0">
            <a:noAutofit/>
          </a:bodyPr>
          <a:lstStyle>
            <a:lvl1pPr marL="457200" marR="0" lvl="0" indent="-355600" algn="l" rtl="0">
              <a:lnSpc>
                <a:spcPct val="100000"/>
              </a:lnSpc>
              <a:spcBef>
                <a:spcPts val="0"/>
              </a:spcBef>
              <a:spcAft>
                <a:spcPts val="0"/>
              </a:spcAft>
              <a:buClr>
                <a:srgbClr val="6C6463"/>
              </a:buClr>
              <a:buSzPts val="2000"/>
              <a:buFont typeface="Arial"/>
              <a:buChar char="•"/>
              <a:defRPr sz="2000" b="0" i="0" u="none" strike="noStrike" cap="none">
                <a:solidFill>
                  <a:srgbClr val="6C6463"/>
                </a:solidFill>
                <a:latin typeface="Cabin"/>
                <a:ea typeface="Cabin"/>
                <a:cs typeface="Cabin"/>
                <a:sym typeface="Cabin"/>
              </a:defRPr>
            </a:lvl1pPr>
            <a:lvl2pPr marL="914400" marR="0" lvl="1" indent="-355600" algn="l" rtl="0">
              <a:lnSpc>
                <a:spcPct val="100000"/>
              </a:lnSpc>
              <a:spcBef>
                <a:spcPts val="1200"/>
              </a:spcBef>
              <a:spcAft>
                <a:spcPts val="0"/>
              </a:spcAft>
              <a:buClr>
                <a:srgbClr val="6C6463"/>
              </a:buClr>
              <a:buSzPts val="2000"/>
              <a:buFont typeface="Arial"/>
              <a:buChar char="–"/>
              <a:defRPr sz="2000" b="0" i="0" u="none" strike="noStrike" cap="none">
                <a:solidFill>
                  <a:srgbClr val="6C6463"/>
                </a:solidFill>
                <a:latin typeface="Cabin"/>
                <a:ea typeface="Cabin"/>
                <a:cs typeface="Cabin"/>
                <a:sym typeface="Cabin"/>
              </a:defRPr>
            </a:lvl2pPr>
            <a:lvl3pPr marL="1371600" marR="0" lvl="2" indent="-342900" algn="l" rtl="0">
              <a:lnSpc>
                <a:spcPct val="100000"/>
              </a:lnSpc>
              <a:spcBef>
                <a:spcPts val="1200"/>
              </a:spcBef>
              <a:spcAft>
                <a:spcPts val="0"/>
              </a:spcAft>
              <a:buClr>
                <a:srgbClr val="6C6463"/>
              </a:buClr>
              <a:buSzPts val="1800"/>
              <a:buFont typeface="Arial"/>
              <a:buChar char="•"/>
              <a:defRPr sz="1800" b="0" i="0" u="none" strike="noStrike" cap="none">
                <a:solidFill>
                  <a:srgbClr val="6C6463"/>
                </a:solidFill>
                <a:latin typeface="Cabin"/>
                <a:ea typeface="Cabin"/>
                <a:cs typeface="Cabin"/>
                <a:sym typeface="Cabin"/>
              </a:defRPr>
            </a:lvl3pPr>
            <a:lvl4pPr marL="1828800" marR="0" lvl="3" indent="-330200" algn="l" rtl="0">
              <a:lnSpc>
                <a:spcPct val="100000"/>
              </a:lnSpc>
              <a:spcBef>
                <a:spcPts val="32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4pPr>
            <a:lvl5pPr marL="2286000" marR="0" lvl="4" indent="-317500" algn="l" rtl="0">
              <a:lnSpc>
                <a:spcPct val="100000"/>
              </a:lnSpc>
              <a:spcBef>
                <a:spcPts val="280"/>
              </a:spcBef>
              <a:spcAft>
                <a:spcPts val="0"/>
              </a:spcAft>
              <a:buClr>
                <a:srgbClr val="FFFFFF"/>
              </a:buClr>
              <a:buSzPts val="1400"/>
              <a:buFont typeface="Arial"/>
              <a:buChar char="»"/>
              <a:defRPr sz="1400" b="0" i="0" u="none" strike="noStrike" cap="none">
                <a:solidFill>
                  <a:srgbClr val="FFFFFF"/>
                </a:solidFill>
                <a:latin typeface="Cabin"/>
                <a:ea typeface="Cabin"/>
                <a:cs typeface="Cabin"/>
                <a:sym typeface="Cabin"/>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9pPr>
          </a:lstStyle>
          <a:p>
            <a:endParaRPr/>
          </a:p>
        </p:txBody>
      </p:sp>
      <p:sp>
        <p:nvSpPr>
          <p:cNvPr id="550" name="Google Shape;550;p93"/>
          <p:cNvSpPr txBox="1">
            <a:spLocks noGrp="1"/>
          </p:cNvSpPr>
          <p:nvPr>
            <p:ph type="dt" idx="10"/>
          </p:nvPr>
        </p:nvSpPr>
        <p:spPr>
          <a:xfrm>
            <a:off x="152400" y="4890700"/>
            <a:ext cx="2133600" cy="1386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000000"/>
              </a:buClr>
              <a:buSzPts val="1400"/>
              <a:buFont typeface="Arial"/>
              <a:buNone/>
              <a:defRPr sz="600" b="0" i="0" u="none" strike="noStrike" cap="none">
                <a:solidFill>
                  <a:srgbClr val="FFFFFF"/>
                </a:solidFill>
                <a:latin typeface="Cabin"/>
                <a:ea typeface="Cabin"/>
                <a:cs typeface="Cabin"/>
                <a:sym typeface="Cab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9pPr>
          </a:lstStyle>
          <a:p>
            <a:endParaRPr/>
          </a:p>
        </p:txBody>
      </p:sp>
      <p:sp>
        <p:nvSpPr>
          <p:cNvPr id="551" name="Google Shape;551;p93"/>
          <p:cNvSpPr txBox="1">
            <a:spLocks noGrp="1"/>
          </p:cNvSpPr>
          <p:nvPr>
            <p:ph type="ftr" idx="11"/>
          </p:nvPr>
        </p:nvSpPr>
        <p:spPr>
          <a:xfrm>
            <a:off x="3124200" y="4890700"/>
            <a:ext cx="2895600" cy="138600"/>
          </a:xfrm>
          <a:prstGeom prst="rect">
            <a:avLst/>
          </a:prstGeom>
          <a:noFill/>
          <a:ln>
            <a:noFill/>
          </a:ln>
        </p:spPr>
        <p:txBody>
          <a:bodyPr spcFirstLastPara="1" wrap="square" lIns="91425" tIns="91425" rIns="91425" bIns="91425" anchor="ctr" anchorCtr="0">
            <a:noAutofit/>
          </a:bodyPr>
          <a:lstStyle>
            <a:lvl1pPr marR="0" lvl="0" algn="ctr" rtl="0">
              <a:lnSpc>
                <a:spcPct val="100000"/>
              </a:lnSpc>
              <a:spcBef>
                <a:spcPts val="0"/>
              </a:spcBef>
              <a:spcAft>
                <a:spcPts val="0"/>
              </a:spcAft>
              <a:buClr>
                <a:srgbClr val="000000"/>
              </a:buClr>
              <a:buSzPts val="1400"/>
              <a:buFont typeface="Arial"/>
              <a:buNone/>
              <a:defRPr sz="600" b="0" i="0" u="none" strike="noStrike" cap="none">
                <a:solidFill>
                  <a:srgbClr val="FFFFFF"/>
                </a:solidFill>
                <a:latin typeface="Cabin"/>
                <a:ea typeface="Cabin"/>
                <a:cs typeface="Cabin"/>
                <a:sym typeface="Cab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9pPr>
          </a:lstStyle>
          <a:p>
            <a:endParaRPr/>
          </a:p>
        </p:txBody>
      </p:sp>
      <p:sp>
        <p:nvSpPr>
          <p:cNvPr id="552" name="Google Shape;552;p93"/>
          <p:cNvSpPr txBox="1">
            <a:spLocks noGrp="1"/>
          </p:cNvSpPr>
          <p:nvPr>
            <p:ph type="sldNum" idx="12"/>
          </p:nvPr>
        </p:nvSpPr>
        <p:spPr>
          <a:xfrm>
            <a:off x="6858000" y="4890700"/>
            <a:ext cx="2133600" cy="1386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1pPr>
            <a:lvl2pPr marL="0" marR="0" lvl="1"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2pPr>
            <a:lvl3pPr marL="0" marR="0" lvl="2"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3pPr>
            <a:lvl4pPr marL="0" marR="0" lvl="3"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4pPr>
            <a:lvl5pPr marL="0" marR="0" lvl="4"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5pPr>
            <a:lvl6pPr marL="0" marR="0" lvl="5"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6pPr>
            <a:lvl7pPr marL="0" marR="0" lvl="6"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7pPr>
            <a:lvl8pPr marL="0" marR="0" lvl="7"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8pPr>
            <a:lvl9pPr marL="0" marR="0" lvl="8"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9pPr>
          </a:lstStyle>
          <a:p>
            <a:pPr marL="0" lvl="0" indent="0" algn="r" rtl="0">
              <a:spcBef>
                <a:spcPts val="0"/>
              </a:spcBef>
              <a:spcAft>
                <a:spcPts val="0"/>
              </a:spcAft>
              <a:buNone/>
            </a:pPr>
            <a:fld id="{00000000-1234-1234-1234-123412341234}" type="slidenum">
              <a:rPr lang="en"/>
              <a:t>‹#›</a:t>
            </a:fld>
            <a:endParaRPr/>
          </a:p>
        </p:txBody>
      </p:sp>
      <p:sp>
        <p:nvSpPr>
          <p:cNvPr id="553" name="Google Shape;553;p93"/>
          <p:cNvSpPr txBox="1">
            <a:spLocks noGrp="1"/>
          </p:cNvSpPr>
          <p:nvPr>
            <p:ph type="title"/>
          </p:nvPr>
        </p:nvSpPr>
        <p:spPr>
          <a:xfrm>
            <a:off x="686104" y="342900"/>
            <a:ext cx="7772400" cy="685800"/>
          </a:xfrm>
          <a:prstGeom prst="rect">
            <a:avLst/>
          </a:prstGeom>
          <a:noFill/>
          <a:ln>
            <a:noFill/>
          </a:ln>
        </p:spPr>
        <p:txBody>
          <a:bodyPr spcFirstLastPara="1" wrap="square" lIns="91425" tIns="91425" rIns="91425" bIns="91425" anchor="b" anchorCtr="0">
            <a:noAutofit/>
          </a:bodyPr>
          <a:lstStyle>
            <a:lvl1pPr marR="0" lvl="0" algn="l" rtl="0">
              <a:lnSpc>
                <a:spcPct val="100000"/>
              </a:lnSpc>
              <a:spcBef>
                <a:spcPts val="0"/>
              </a:spcBef>
              <a:spcAft>
                <a:spcPts val="0"/>
              </a:spcAft>
              <a:buClr>
                <a:srgbClr val="0067B9"/>
              </a:buClr>
              <a:buSzPts val="1400"/>
              <a:buFont typeface="Cabin"/>
              <a:buNone/>
              <a:defRPr sz="2800" b="0" i="0" u="none" strike="noStrike" cap="none">
                <a:solidFill>
                  <a:srgbClr val="0067B9"/>
                </a:solidFill>
                <a:latin typeface="Cabin"/>
                <a:ea typeface="Cabin"/>
                <a:cs typeface="Cabin"/>
                <a:sym typeface="Cab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matchingName="Blue/White 1 Content + Right Photo">
  <p:cSld name="Blue/White 1 Content + Right Photo">
    <p:bg>
      <p:bgPr>
        <a:solidFill>
          <a:schemeClr val="lt1"/>
        </a:solidFill>
        <a:effectLst/>
      </p:bgPr>
    </p:bg>
    <p:spTree>
      <p:nvGrpSpPr>
        <p:cNvPr id="1" name="Shape 554"/>
        <p:cNvGrpSpPr/>
        <p:nvPr/>
      </p:nvGrpSpPr>
      <p:grpSpPr>
        <a:xfrm>
          <a:off x="0" y="0"/>
          <a:ext cx="0" cy="0"/>
          <a:chOff x="0" y="0"/>
          <a:chExt cx="0" cy="0"/>
        </a:xfrm>
      </p:grpSpPr>
      <p:sp>
        <p:nvSpPr>
          <p:cNvPr id="555" name="Google Shape;555;p94"/>
          <p:cNvSpPr>
            <a:spLocks noGrp="1"/>
          </p:cNvSpPr>
          <p:nvPr>
            <p:ph type="pic" idx="2"/>
          </p:nvPr>
        </p:nvSpPr>
        <p:spPr>
          <a:xfrm>
            <a:off x="4572000" y="114300"/>
            <a:ext cx="4419600" cy="4914900"/>
          </a:xfrm>
          <a:prstGeom prst="rect">
            <a:avLst/>
          </a:prstGeom>
          <a:solidFill>
            <a:srgbClr val="CFCDC9"/>
          </a:solidFill>
          <a:ln>
            <a:noFill/>
          </a:ln>
        </p:spPr>
        <p:txBody>
          <a:bodyPr spcFirstLastPara="1" wrap="square" lIns="91425" tIns="91425" rIns="91425" bIns="91425" anchor="t" anchorCtr="0">
            <a:noAutofit/>
          </a:bodyPr>
          <a:lstStyle>
            <a:lvl1pPr marR="0" lvl="0" algn="l" rtl="0">
              <a:lnSpc>
                <a:spcPct val="100000"/>
              </a:lnSpc>
              <a:spcBef>
                <a:spcPts val="240"/>
              </a:spcBef>
              <a:spcAft>
                <a:spcPts val="0"/>
              </a:spcAft>
              <a:buClr>
                <a:srgbClr val="6C6463"/>
              </a:buClr>
              <a:buSzPts val="1400"/>
              <a:buFont typeface="Arial"/>
              <a:buNone/>
              <a:defRPr sz="1200" b="0" i="0" u="none" strike="noStrike" cap="none">
                <a:solidFill>
                  <a:srgbClr val="6C6463"/>
                </a:solidFill>
                <a:latin typeface="Cabin"/>
                <a:ea typeface="Cabin"/>
                <a:cs typeface="Cabin"/>
                <a:sym typeface="Cabin"/>
              </a:defRPr>
            </a:lvl1pPr>
            <a:lvl2pPr marR="0" lvl="1" algn="l" rtl="0">
              <a:lnSpc>
                <a:spcPct val="100000"/>
              </a:lnSpc>
              <a:spcBef>
                <a:spcPts val="0"/>
              </a:spcBef>
              <a:spcAft>
                <a:spcPts val="0"/>
              </a:spcAft>
              <a:buClr>
                <a:srgbClr val="6C6463"/>
              </a:buClr>
              <a:buSzPts val="2000"/>
              <a:buFont typeface="Arial"/>
              <a:buChar char="–"/>
              <a:defRPr sz="2000" b="0" i="0" u="none" strike="noStrike" cap="none">
                <a:solidFill>
                  <a:srgbClr val="6C6463"/>
                </a:solidFill>
                <a:latin typeface="Cabin"/>
                <a:ea typeface="Cabin"/>
                <a:cs typeface="Cabin"/>
                <a:sym typeface="Cabin"/>
              </a:defRPr>
            </a:lvl2pPr>
            <a:lvl3pPr marR="0" lvl="2" algn="l" rtl="0">
              <a:lnSpc>
                <a:spcPct val="100000"/>
              </a:lnSpc>
              <a:spcBef>
                <a:spcPts val="1200"/>
              </a:spcBef>
              <a:spcAft>
                <a:spcPts val="0"/>
              </a:spcAft>
              <a:buClr>
                <a:srgbClr val="6C6463"/>
              </a:buClr>
              <a:buSzPts val="1800"/>
              <a:buFont typeface="Arial"/>
              <a:buChar char="•"/>
              <a:defRPr sz="1800" b="0" i="0" u="none" strike="noStrike" cap="none">
                <a:solidFill>
                  <a:srgbClr val="6C6463"/>
                </a:solidFill>
                <a:latin typeface="Cabin"/>
                <a:ea typeface="Cabin"/>
                <a:cs typeface="Cabin"/>
                <a:sym typeface="Cabin"/>
              </a:defRPr>
            </a:lvl3pPr>
            <a:lvl4pPr marR="0" lvl="3" algn="l" rtl="0">
              <a:lnSpc>
                <a:spcPct val="100000"/>
              </a:lnSpc>
              <a:spcBef>
                <a:spcPts val="32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4pPr>
            <a:lvl5pPr marR="0" lvl="4" algn="l" rtl="0">
              <a:lnSpc>
                <a:spcPct val="100000"/>
              </a:lnSpc>
              <a:spcBef>
                <a:spcPts val="280"/>
              </a:spcBef>
              <a:spcAft>
                <a:spcPts val="0"/>
              </a:spcAft>
              <a:buClr>
                <a:srgbClr val="6C6463"/>
              </a:buClr>
              <a:buSzPts val="1400"/>
              <a:buFont typeface="Arial"/>
              <a:buChar char="»"/>
              <a:defRPr sz="1400" b="0" i="0" u="none" strike="noStrike" cap="none">
                <a:solidFill>
                  <a:srgbClr val="6C6463"/>
                </a:solidFill>
                <a:latin typeface="Cabin"/>
                <a:ea typeface="Cabin"/>
                <a:cs typeface="Cabin"/>
                <a:sym typeface="Cabin"/>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9pPr>
          </a:lstStyle>
          <a:p>
            <a:endParaRPr/>
          </a:p>
        </p:txBody>
      </p:sp>
      <p:sp>
        <p:nvSpPr>
          <p:cNvPr id="556" name="Google Shape;556;p94"/>
          <p:cNvSpPr txBox="1">
            <a:spLocks noGrp="1"/>
          </p:cNvSpPr>
          <p:nvPr>
            <p:ph type="dt" idx="10"/>
          </p:nvPr>
        </p:nvSpPr>
        <p:spPr>
          <a:xfrm>
            <a:off x="152400" y="4890700"/>
            <a:ext cx="2133600" cy="1386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000000"/>
              </a:buClr>
              <a:buSzPts val="1400"/>
              <a:buFont typeface="Arial"/>
              <a:buNone/>
              <a:defRPr sz="600" b="0" i="0" u="none" strike="noStrike" cap="none">
                <a:solidFill>
                  <a:srgbClr val="6C6463"/>
                </a:solidFill>
                <a:latin typeface="Cabin"/>
                <a:ea typeface="Cabin"/>
                <a:cs typeface="Cabin"/>
                <a:sym typeface="Cab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9pPr>
          </a:lstStyle>
          <a:p>
            <a:endParaRPr/>
          </a:p>
        </p:txBody>
      </p:sp>
      <p:sp>
        <p:nvSpPr>
          <p:cNvPr id="557" name="Google Shape;557;p94"/>
          <p:cNvSpPr txBox="1">
            <a:spLocks noGrp="1"/>
          </p:cNvSpPr>
          <p:nvPr>
            <p:ph type="sldNum" idx="12"/>
          </p:nvPr>
        </p:nvSpPr>
        <p:spPr>
          <a:xfrm>
            <a:off x="6858000" y="4890700"/>
            <a:ext cx="2133600" cy="1386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1pPr>
            <a:lvl2pPr marL="0" marR="0" lvl="1"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2pPr>
            <a:lvl3pPr marL="0" marR="0" lvl="2"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3pPr>
            <a:lvl4pPr marL="0" marR="0" lvl="3"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4pPr>
            <a:lvl5pPr marL="0" marR="0" lvl="4"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5pPr>
            <a:lvl6pPr marL="0" marR="0" lvl="5"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6pPr>
            <a:lvl7pPr marL="0" marR="0" lvl="6"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7pPr>
            <a:lvl8pPr marL="0" marR="0" lvl="7"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8pPr>
            <a:lvl9pPr marL="0" marR="0" lvl="8"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9pPr>
          </a:lstStyle>
          <a:p>
            <a:pPr marL="0" lvl="0" indent="0" algn="r" rtl="0">
              <a:spcBef>
                <a:spcPts val="0"/>
              </a:spcBef>
              <a:spcAft>
                <a:spcPts val="0"/>
              </a:spcAft>
              <a:buNone/>
            </a:pPr>
            <a:fld id="{00000000-1234-1234-1234-123412341234}" type="slidenum">
              <a:rPr lang="en"/>
              <a:t>‹#›</a:t>
            </a:fld>
            <a:endParaRPr/>
          </a:p>
        </p:txBody>
      </p:sp>
      <p:sp>
        <p:nvSpPr>
          <p:cNvPr id="558" name="Google Shape;558;p94"/>
          <p:cNvSpPr txBox="1">
            <a:spLocks noGrp="1"/>
          </p:cNvSpPr>
          <p:nvPr>
            <p:ph type="body" idx="1"/>
          </p:nvPr>
        </p:nvSpPr>
        <p:spPr>
          <a:xfrm>
            <a:off x="685800" y="1543050"/>
            <a:ext cx="3657600" cy="3086100"/>
          </a:xfrm>
          <a:prstGeom prst="rect">
            <a:avLst/>
          </a:prstGeom>
          <a:noFill/>
          <a:ln>
            <a:noFill/>
          </a:ln>
        </p:spPr>
        <p:txBody>
          <a:bodyPr spcFirstLastPara="1" wrap="square" lIns="91425" tIns="91425" rIns="91425" bIns="91425" anchor="t" anchorCtr="0">
            <a:noAutofit/>
          </a:bodyPr>
          <a:lstStyle>
            <a:lvl1pPr marL="457200" marR="0" lvl="0" indent="-355600" algn="l" rtl="0">
              <a:lnSpc>
                <a:spcPct val="100000"/>
              </a:lnSpc>
              <a:spcBef>
                <a:spcPts val="0"/>
              </a:spcBef>
              <a:spcAft>
                <a:spcPts val="0"/>
              </a:spcAft>
              <a:buClr>
                <a:srgbClr val="6C6463"/>
              </a:buClr>
              <a:buSzPts val="2000"/>
              <a:buFont typeface="Arial"/>
              <a:buChar char="•"/>
              <a:defRPr sz="2000" b="0" i="0" u="none" strike="noStrike" cap="none">
                <a:solidFill>
                  <a:srgbClr val="6C6463"/>
                </a:solidFill>
                <a:latin typeface="Cabin"/>
                <a:ea typeface="Cabin"/>
                <a:cs typeface="Cabin"/>
                <a:sym typeface="Cabin"/>
              </a:defRPr>
            </a:lvl1pPr>
            <a:lvl2pPr marL="914400" marR="0" lvl="1" indent="-342900" algn="l" rtl="0">
              <a:lnSpc>
                <a:spcPct val="100000"/>
              </a:lnSpc>
              <a:spcBef>
                <a:spcPts val="1200"/>
              </a:spcBef>
              <a:spcAft>
                <a:spcPts val="0"/>
              </a:spcAft>
              <a:buClr>
                <a:srgbClr val="6C6463"/>
              </a:buClr>
              <a:buSzPts val="1800"/>
              <a:buFont typeface="Arial"/>
              <a:buChar char="–"/>
              <a:defRPr sz="1800" b="0" i="0" u="none" strike="noStrike" cap="none">
                <a:solidFill>
                  <a:srgbClr val="6C6463"/>
                </a:solidFill>
                <a:latin typeface="Cabin"/>
                <a:ea typeface="Cabin"/>
                <a:cs typeface="Cabin"/>
                <a:sym typeface="Cabin"/>
              </a:defRPr>
            </a:lvl2pPr>
            <a:lvl3pPr marL="1371600" marR="0" lvl="2" indent="-330200" algn="l" rtl="0">
              <a:lnSpc>
                <a:spcPct val="100000"/>
              </a:lnSpc>
              <a:spcBef>
                <a:spcPts val="120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3pPr>
            <a:lvl4pPr marL="1828800" marR="0" lvl="3" indent="-317500" algn="l" rtl="0">
              <a:lnSpc>
                <a:spcPct val="100000"/>
              </a:lnSpc>
              <a:spcBef>
                <a:spcPts val="280"/>
              </a:spcBef>
              <a:spcAft>
                <a:spcPts val="0"/>
              </a:spcAft>
              <a:buClr>
                <a:srgbClr val="6C6463"/>
              </a:buClr>
              <a:buSzPts val="1400"/>
              <a:buFont typeface="Arial"/>
              <a:buChar char="–"/>
              <a:defRPr sz="1400" b="0" i="0" u="none" strike="noStrike" cap="none">
                <a:solidFill>
                  <a:srgbClr val="6C6463"/>
                </a:solidFill>
                <a:latin typeface="Cabin"/>
                <a:ea typeface="Cabin"/>
                <a:cs typeface="Cabin"/>
                <a:sym typeface="Cabin"/>
              </a:defRPr>
            </a:lvl4pPr>
            <a:lvl5pPr marL="2286000" marR="0" lvl="4" indent="-317500" algn="l" rtl="0">
              <a:lnSpc>
                <a:spcPct val="100000"/>
              </a:lnSpc>
              <a:spcBef>
                <a:spcPts val="280"/>
              </a:spcBef>
              <a:spcAft>
                <a:spcPts val="0"/>
              </a:spcAft>
              <a:buClr>
                <a:srgbClr val="FFFFFF"/>
              </a:buClr>
              <a:buSzPts val="1400"/>
              <a:buFont typeface="Arial"/>
              <a:buChar char="»"/>
              <a:defRPr sz="1400" b="0" i="0" u="none" strike="noStrike" cap="none">
                <a:solidFill>
                  <a:srgbClr val="FFFFFF"/>
                </a:solidFill>
                <a:latin typeface="Cabin"/>
                <a:ea typeface="Cabin"/>
                <a:cs typeface="Cabin"/>
                <a:sym typeface="Cabin"/>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9pPr>
          </a:lstStyle>
          <a:p>
            <a:endParaRPr/>
          </a:p>
        </p:txBody>
      </p:sp>
      <p:sp>
        <p:nvSpPr>
          <p:cNvPr id="559" name="Google Shape;559;p94"/>
          <p:cNvSpPr txBox="1">
            <a:spLocks noGrp="1"/>
          </p:cNvSpPr>
          <p:nvPr>
            <p:ph type="title"/>
          </p:nvPr>
        </p:nvSpPr>
        <p:spPr>
          <a:xfrm>
            <a:off x="685800" y="306153"/>
            <a:ext cx="3657300" cy="1042500"/>
          </a:xfrm>
          <a:prstGeom prst="rect">
            <a:avLst/>
          </a:prstGeom>
          <a:noFill/>
          <a:ln>
            <a:noFill/>
          </a:ln>
        </p:spPr>
        <p:txBody>
          <a:bodyPr spcFirstLastPara="1" wrap="square" lIns="91425" tIns="91425" rIns="91425" bIns="91425" anchor="b" anchorCtr="0">
            <a:noAutofit/>
          </a:bodyPr>
          <a:lstStyle>
            <a:lvl1pPr marR="0" lvl="0" algn="l" rtl="0">
              <a:lnSpc>
                <a:spcPct val="100000"/>
              </a:lnSpc>
              <a:spcBef>
                <a:spcPts val="0"/>
              </a:spcBef>
              <a:spcAft>
                <a:spcPts val="0"/>
              </a:spcAft>
              <a:buClr>
                <a:srgbClr val="0067B9"/>
              </a:buClr>
              <a:buSzPts val="1400"/>
              <a:buFont typeface="Cabin"/>
              <a:buNone/>
              <a:defRPr sz="2800" b="0" i="0" u="none" strike="noStrike" cap="none">
                <a:solidFill>
                  <a:srgbClr val="0067B9"/>
                </a:solidFill>
                <a:latin typeface="Cabin"/>
                <a:ea typeface="Cabin"/>
                <a:cs typeface="Cabin"/>
                <a:sym typeface="Cab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560" name="Google Shape;560;p94"/>
          <p:cNvSpPr txBox="1">
            <a:spLocks noGrp="1"/>
          </p:cNvSpPr>
          <p:nvPr>
            <p:ph type="body" idx="3"/>
          </p:nvPr>
        </p:nvSpPr>
        <p:spPr>
          <a:xfrm rot="-5400000">
            <a:off x="7870634" y="1050599"/>
            <a:ext cx="2057400" cy="184800"/>
          </a:xfrm>
          <a:prstGeom prst="rect">
            <a:avLst/>
          </a:prstGeom>
          <a:noFill/>
          <a:ln>
            <a:noFill/>
          </a:ln>
        </p:spPr>
        <p:txBody>
          <a:bodyPr spcFirstLastPara="1" wrap="square" lIns="91425" tIns="91425" rIns="91425" bIns="91425" anchor="t" anchorCtr="0">
            <a:noAutofit/>
          </a:bodyPr>
          <a:lstStyle>
            <a:lvl1pPr marL="457200" marR="0" lvl="0" indent="-228600" algn="r" rtl="0">
              <a:lnSpc>
                <a:spcPct val="100000"/>
              </a:lnSpc>
              <a:spcBef>
                <a:spcPts val="0"/>
              </a:spcBef>
              <a:spcAft>
                <a:spcPts val="0"/>
              </a:spcAft>
              <a:buClr>
                <a:srgbClr val="FFFFFF"/>
              </a:buClr>
              <a:buSzPts val="2000"/>
              <a:buFont typeface="Arial"/>
              <a:buNone/>
              <a:defRPr sz="600" b="0" i="0" u="none" strike="noStrike" cap="none">
                <a:solidFill>
                  <a:srgbClr val="FFFFFF"/>
                </a:solidFill>
                <a:latin typeface="Cabin"/>
                <a:ea typeface="Cabin"/>
                <a:cs typeface="Cabin"/>
                <a:sym typeface="Cabin"/>
              </a:defRPr>
            </a:lvl1pPr>
            <a:lvl2pPr marL="914400" marR="0" lvl="1" indent="-228600" algn="l" rtl="0">
              <a:lnSpc>
                <a:spcPct val="100000"/>
              </a:lnSpc>
              <a:spcBef>
                <a:spcPts val="1200"/>
              </a:spcBef>
              <a:spcAft>
                <a:spcPts val="0"/>
              </a:spcAft>
              <a:buClr>
                <a:schemeClr val="lt1"/>
              </a:buClr>
              <a:buSzPts val="2000"/>
              <a:buFont typeface="Arial"/>
              <a:buNone/>
              <a:defRPr sz="1800" b="0" i="0" u="none" strike="noStrike" cap="none">
                <a:solidFill>
                  <a:schemeClr val="lt1"/>
                </a:solidFill>
                <a:latin typeface="Cabin"/>
                <a:ea typeface="Cabin"/>
                <a:cs typeface="Cabin"/>
                <a:sym typeface="Cabin"/>
              </a:defRPr>
            </a:lvl2pPr>
            <a:lvl3pPr marL="1371600" marR="0" lvl="2" indent="-228600" algn="l" rtl="0">
              <a:lnSpc>
                <a:spcPct val="100000"/>
              </a:lnSpc>
              <a:spcBef>
                <a:spcPts val="1200"/>
              </a:spcBef>
              <a:spcAft>
                <a:spcPts val="0"/>
              </a:spcAft>
              <a:buClr>
                <a:schemeClr val="lt1"/>
              </a:buClr>
              <a:buSzPts val="1800"/>
              <a:buFont typeface="Arial"/>
              <a:buNone/>
              <a:defRPr sz="1600" b="0" i="0" u="none" strike="noStrike" cap="none">
                <a:solidFill>
                  <a:schemeClr val="lt1"/>
                </a:solidFill>
                <a:latin typeface="Cabin"/>
                <a:ea typeface="Cabin"/>
                <a:cs typeface="Cabin"/>
                <a:sym typeface="Cabin"/>
              </a:defRPr>
            </a:lvl3pPr>
            <a:lvl4pPr marL="1828800" marR="0" lvl="3" indent="-228600" algn="l" rtl="0">
              <a:lnSpc>
                <a:spcPct val="100000"/>
              </a:lnSpc>
              <a:spcBef>
                <a:spcPts val="280"/>
              </a:spcBef>
              <a:spcAft>
                <a:spcPts val="0"/>
              </a:spcAft>
              <a:buClr>
                <a:schemeClr val="lt1"/>
              </a:buClr>
              <a:buSzPts val="1600"/>
              <a:buFont typeface="Arial"/>
              <a:buNone/>
              <a:defRPr sz="1400" b="0" i="0" u="none" strike="noStrike" cap="none">
                <a:solidFill>
                  <a:schemeClr val="lt1"/>
                </a:solidFill>
                <a:latin typeface="Cabin"/>
                <a:ea typeface="Cabin"/>
                <a:cs typeface="Cabin"/>
                <a:sym typeface="Cabin"/>
              </a:defRPr>
            </a:lvl4pPr>
            <a:lvl5pPr marL="2286000" marR="0" lvl="4" indent="-228600" algn="l" rtl="0">
              <a:lnSpc>
                <a:spcPct val="100000"/>
              </a:lnSpc>
              <a:spcBef>
                <a:spcPts val="240"/>
              </a:spcBef>
              <a:spcAft>
                <a:spcPts val="0"/>
              </a:spcAft>
              <a:buClr>
                <a:schemeClr val="lt1"/>
              </a:buClr>
              <a:buSzPts val="1400"/>
              <a:buFont typeface="Arial"/>
              <a:buNone/>
              <a:defRPr sz="1200" b="0" i="0" u="none" strike="noStrike" cap="none">
                <a:solidFill>
                  <a:schemeClr val="lt1"/>
                </a:solidFill>
                <a:latin typeface="Cabin"/>
                <a:ea typeface="Cabin"/>
                <a:cs typeface="Cabin"/>
                <a:sym typeface="Cabin"/>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Red/Gray 3 Content">
  <p:cSld name="Red/Gray 3 Content">
    <p:bg>
      <p:bgPr>
        <a:solidFill>
          <a:srgbClr val="E7E7E5"/>
        </a:solidFill>
        <a:effectLst/>
      </p:bgPr>
    </p:bg>
    <p:spTree>
      <p:nvGrpSpPr>
        <p:cNvPr id="1" name="Shape 52"/>
        <p:cNvGrpSpPr/>
        <p:nvPr/>
      </p:nvGrpSpPr>
      <p:grpSpPr>
        <a:xfrm>
          <a:off x="0" y="0"/>
          <a:ext cx="0" cy="0"/>
          <a:chOff x="0" y="0"/>
          <a:chExt cx="0" cy="0"/>
        </a:xfrm>
      </p:grpSpPr>
      <p:sp>
        <p:nvSpPr>
          <p:cNvPr id="53" name="Google Shape;53;p9"/>
          <p:cNvSpPr txBox="1">
            <a:spLocks noGrp="1"/>
          </p:cNvSpPr>
          <p:nvPr>
            <p:ph type="body" idx="1"/>
          </p:nvPr>
        </p:nvSpPr>
        <p:spPr>
          <a:xfrm>
            <a:off x="686104" y="1286662"/>
            <a:ext cx="2514300" cy="3174900"/>
          </a:xfrm>
          <a:prstGeom prst="rect">
            <a:avLst/>
          </a:prstGeom>
          <a:noFill/>
          <a:ln>
            <a:noFill/>
          </a:ln>
        </p:spPr>
        <p:txBody>
          <a:bodyPr spcFirstLastPara="1" wrap="square" lIns="91175" tIns="91175" rIns="91175" bIns="91175" anchor="t" anchorCtr="0">
            <a:noAutofit/>
          </a:bodyPr>
          <a:lstStyle>
            <a:lvl1pPr marL="457200" marR="0" lvl="0" indent="-330200" algn="l" rtl="0">
              <a:spcBef>
                <a:spcPts val="0"/>
              </a:spcBef>
              <a:spcAft>
                <a:spcPts val="0"/>
              </a:spcAft>
              <a:buClr>
                <a:srgbClr val="6C6463"/>
              </a:buClr>
              <a:buSzPts val="1600"/>
              <a:buChar char="•"/>
              <a:defRPr sz="1600" i="0" u="none" strike="noStrike" cap="none">
                <a:solidFill>
                  <a:srgbClr val="6C6463"/>
                </a:solidFill>
              </a:defRPr>
            </a:lvl1pPr>
            <a:lvl2pPr marL="914400" marR="0" lvl="1" indent="-330200" algn="l" rtl="0">
              <a:spcBef>
                <a:spcPts val="800"/>
              </a:spcBef>
              <a:spcAft>
                <a:spcPts val="0"/>
              </a:spcAft>
              <a:buClr>
                <a:srgbClr val="6C6463"/>
              </a:buClr>
              <a:buSzPts val="1600"/>
              <a:buChar char="–"/>
              <a:defRPr sz="1600" i="0" u="none" strike="noStrike" cap="none">
                <a:solidFill>
                  <a:srgbClr val="6C6463"/>
                </a:solidFill>
              </a:defRPr>
            </a:lvl2pPr>
            <a:lvl3pPr marL="1371600" marR="0" lvl="2" indent="-330200" algn="l" rtl="0">
              <a:spcBef>
                <a:spcPts val="800"/>
              </a:spcBef>
              <a:spcAft>
                <a:spcPts val="0"/>
              </a:spcAft>
              <a:buClr>
                <a:srgbClr val="6C6463"/>
              </a:buClr>
              <a:buSzPts val="1600"/>
              <a:buChar char="•"/>
              <a:defRPr sz="1600" i="0" u="none" strike="noStrike" cap="none">
                <a:solidFill>
                  <a:srgbClr val="6C6463"/>
                </a:solidFill>
              </a:defRPr>
            </a:lvl3pPr>
            <a:lvl4pPr marL="1828800" marR="0" lvl="3" indent="-317500" algn="l" rtl="0">
              <a:spcBef>
                <a:spcPts val="300"/>
              </a:spcBef>
              <a:spcAft>
                <a:spcPts val="0"/>
              </a:spcAft>
              <a:buClr>
                <a:srgbClr val="6C6463"/>
              </a:buClr>
              <a:buSzPts val="1400"/>
              <a:buChar char="–"/>
              <a:defRPr sz="1400" i="0" u="none" strike="noStrike" cap="none">
                <a:solidFill>
                  <a:srgbClr val="6C6463"/>
                </a:solidFill>
              </a:defRPr>
            </a:lvl4pPr>
            <a:lvl5pPr marL="2286000" marR="0" lvl="4" indent="-330200" algn="l" rtl="0">
              <a:spcBef>
                <a:spcPts val="300"/>
              </a:spcBef>
              <a:spcAft>
                <a:spcPts val="0"/>
              </a:spcAft>
              <a:buClr>
                <a:srgbClr val="FFFFFF"/>
              </a:buClr>
              <a:buSzPts val="1600"/>
              <a:buChar char="»"/>
              <a:defRPr sz="1600" i="0" u="none" strike="noStrike" cap="none">
                <a:solidFill>
                  <a:srgbClr val="FFFFFF"/>
                </a:solidFill>
              </a:defRPr>
            </a:lvl5pPr>
            <a:lvl6pPr marL="2743200" marR="0" lvl="5" indent="-342900" algn="l" rtl="0">
              <a:spcBef>
                <a:spcPts val="400"/>
              </a:spcBef>
              <a:spcAft>
                <a:spcPts val="0"/>
              </a:spcAft>
              <a:buClr>
                <a:schemeClr val="dk1"/>
              </a:buClr>
              <a:buSzPts val="1800"/>
              <a:buChar char="•"/>
              <a:defRPr sz="1800" i="0" u="none" strike="noStrike" cap="none">
                <a:solidFill>
                  <a:schemeClr val="dk1"/>
                </a:solidFill>
              </a:defRPr>
            </a:lvl6pPr>
            <a:lvl7pPr marL="3200400" marR="0" lvl="6" indent="-342900" algn="l" rtl="0">
              <a:spcBef>
                <a:spcPts val="400"/>
              </a:spcBef>
              <a:spcAft>
                <a:spcPts val="0"/>
              </a:spcAft>
              <a:buClr>
                <a:schemeClr val="dk1"/>
              </a:buClr>
              <a:buSzPts val="1800"/>
              <a:buChar char="•"/>
              <a:defRPr sz="1800" i="0" u="none" strike="noStrike" cap="none">
                <a:solidFill>
                  <a:schemeClr val="dk1"/>
                </a:solidFill>
              </a:defRPr>
            </a:lvl7pPr>
            <a:lvl8pPr marL="3657600" marR="0" lvl="7" indent="-342900" algn="l" rtl="0">
              <a:spcBef>
                <a:spcPts val="400"/>
              </a:spcBef>
              <a:spcAft>
                <a:spcPts val="0"/>
              </a:spcAft>
              <a:buClr>
                <a:schemeClr val="dk1"/>
              </a:buClr>
              <a:buSzPts val="1800"/>
              <a:buChar char="•"/>
              <a:defRPr sz="1800" i="0" u="none" strike="noStrike" cap="none">
                <a:solidFill>
                  <a:schemeClr val="dk1"/>
                </a:solidFill>
              </a:defRPr>
            </a:lvl8pPr>
            <a:lvl9pPr marL="4114800" marR="0" lvl="8" indent="-342900" algn="l" rtl="0">
              <a:spcBef>
                <a:spcPts val="400"/>
              </a:spcBef>
              <a:spcAft>
                <a:spcPts val="0"/>
              </a:spcAft>
              <a:buClr>
                <a:schemeClr val="dk1"/>
              </a:buClr>
              <a:buSzPts val="1800"/>
              <a:buChar char="•"/>
              <a:defRPr sz="1800" i="0" u="none" strike="noStrike" cap="none">
                <a:solidFill>
                  <a:schemeClr val="dk1"/>
                </a:solidFill>
              </a:defRPr>
            </a:lvl9pPr>
          </a:lstStyle>
          <a:p>
            <a:endParaRPr/>
          </a:p>
        </p:txBody>
      </p:sp>
      <p:sp>
        <p:nvSpPr>
          <p:cNvPr id="54" name="Google Shape;54;p9"/>
          <p:cNvSpPr txBox="1">
            <a:spLocks noGrp="1"/>
          </p:cNvSpPr>
          <p:nvPr>
            <p:ph type="body" idx="2"/>
          </p:nvPr>
        </p:nvSpPr>
        <p:spPr>
          <a:xfrm>
            <a:off x="5943600" y="1286662"/>
            <a:ext cx="2514900" cy="3174900"/>
          </a:xfrm>
          <a:prstGeom prst="rect">
            <a:avLst/>
          </a:prstGeom>
          <a:noFill/>
          <a:ln>
            <a:noFill/>
          </a:ln>
        </p:spPr>
        <p:txBody>
          <a:bodyPr spcFirstLastPara="1" wrap="square" lIns="91175" tIns="91175" rIns="91175" bIns="91175" anchor="t" anchorCtr="0">
            <a:noAutofit/>
          </a:bodyPr>
          <a:lstStyle>
            <a:lvl1pPr marL="457200" marR="0" lvl="0" indent="-330200" algn="l" rtl="0">
              <a:spcBef>
                <a:spcPts val="0"/>
              </a:spcBef>
              <a:spcAft>
                <a:spcPts val="0"/>
              </a:spcAft>
              <a:buClr>
                <a:srgbClr val="6C6463"/>
              </a:buClr>
              <a:buSzPts val="1600"/>
              <a:buChar char="•"/>
              <a:defRPr sz="1600" i="0" u="none" strike="noStrike" cap="none">
                <a:solidFill>
                  <a:srgbClr val="6C6463"/>
                </a:solidFill>
              </a:defRPr>
            </a:lvl1pPr>
            <a:lvl2pPr marL="914400" marR="0" lvl="1" indent="-330200" algn="l" rtl="0">
              <a:spcBef>
                <a:spcPts val="800"/>
              </a:spcBef>
              <a:spcAft>
                <a:spcPts val="0"/>
              </a:spcAft>
              <a:buClr>
                <a:srgbClr val="6C6463"/>
              </a:buClr>
              <a:buSzPts val="1600"/>
              <a:buChar char="–"/>
              <a:defRPr sz="1600" i="0" u="none" strike="noStrike" cap="none">
                <a:solidFill>
                  <a:srgbClr val="6C6463"/>
                </a:solidFill>
              </a:defRPr>
            </a:lvl2pPr>
            <a:lvl3pPr marL="1371600" marR="0" lvl="2" indent="-330200" algn="l" rtl="0">
              <a:spcBef>
                <a:spcPts val="800"/>
              </a:spcBef>
              <a:spcAft>
                <a:spcPts val="0"/>
              </a:spcAft>
              <a:buClr>
                <a:srgbClr val="6C6463"/>
              </a:buClr>
              <a:buSzPts val="1600"/>
              <a:buChar char="•"/>
              <a:defRPr sz="1600" i="0" u="none" strike="noStrike" cap="none">
                <a:solidFill>
                  <a:srgbClr val="6C6463"/>
                </a:solidFill>
              </a:defRPr>
            </a:lvl3pPr>
            <a:lvl4pPr marL="1828800" marR="0" lvl="3" indent="-317500" algn="l" rtl="0">
              <a:spcBef>
                <a:spcPts val="300"/>
              </a:spcBef>
              <a:spcAft>
                <a:spcPts val="0"/>
              </a:spcAft>
              <a:buClr>
                <a:srgbClr val="6C6463"/>
              </a:buClr>
              <a:buSzPts val="1400"/>
              <a:buChar char="–"/>
              <a:defRPr sz="1400" i="0" u="none" strike="noStrike" cap="none">
                <a:solidFill>
                  <a:srgbClr val="6C6463"/>
                </a:solidFill>
              </a:defRPr>
            </a:lvl4pPr>
            <a:lvl5pPr marL="2286000" marR="0" lvl="4" indent="-330200" algn="l" rtl="0">
              <a:spcBef>
                <a:spcPts val="300"/>
              </a:spcBef>
              <a:spcAft>
                <a:spcPts val="0"/>
              </a:spcAft>
              <a:buClr>
                <a:srgbClr val="FFFFFF"/>
              </a:buClr>
              <a:buSzPts val="1600"/>
              <a:buChar char="»"/>
              <a:defRPr sz="1600" i="0" u="none" strike="noStrike" cap="none">
                <a:solidFill>
                  <a:srgbClr val="FFFFFF"/>
                </a:solidFill>
              </a:defRPr>
            </a:lvl5pPr>
            <a:lvl6pPr marL="2743200" marR="0" lvl="5" indent="-342900" algn="l" rtl="0">
              <a:spcBef>
                <a:spcPts val="400"/>
              </a:spcBef>
              <a:spcAft>
                <a:spcPts val="0"/>
              </a:spcAft>
              <a:buClr>
                <a:schemeClr val="dk1"/>
              </a:buClr>
              <a:buSzPts val="1800"/>
              <a:buChar char="•"/>
              <a:defRPr sz="1800" i="0" u="none" strike="noStrike" cap="none">
                <a:solidFill>
                  <a:schemeClr val="dk1"/>
                </a:solidFill>
              </a:defRPr>
            </a:lvl6pPr>
            <a:lvl7pPr marL="3200400" marR="0" lvl="6" indent="-342900" algn="l" rtl="0">
              <a:spcBef>
                <a:spcPts val="400"/>
              </a:spcBef>
              <a:spcAft>
                <a:spcPts val="0"/>
              </a:spcAft>
              <a:buClr>
                <a:schemeClr val="dk1"/>
              </a:buClr>
              <a:buSzPts val="1800"/>
              <a:buChar char="•"/>
              <a:defRPr sz="1800" i="0" u="none" strike="noStrike" cap="none">
                <a:solidFill>
                  <a:schemeClr val="dk1"/>
                </a:solidFill>
              </a:defRPr>
            </a:lvl7pPr>
            <a:lvl8pPr marL="3657600" marR="0" lvl="7" indent="-342900" algn="l" rtl="0">
              <a:spcBef>
                <a:spcPts val="400"/>
              </a:spcBef>
              <a:spcAft>
                <a:spcPts val="0"/>
              </a:spcAft>
              <a:buClr>
                <a:schemeClr val="dk1"/>
              </a:buClr>
              <a:buSzPts val="1800"/>
              <a:buChar char="•"/>
              <a:defRPr sz="1800" i="0" u="none" strike="noStrike" cap="none">
                <a:solidFill>
                  <a:schemeClr val="dk1"/>
                </a:solidFill>
              </a:defRPr>
            </a:lvl8pPr>
            <a:lvl9pPr marL="4114800" marR="0" lvl="8" indent="-342900" algn="l" rtl="0">
              <a:spcBef>
                <a:spcPts val="400"/>
              </a:spcBef>
              <a:spcAft>
                <a:spcPts val="0"/>
              </a:spcAft>
              <a:buClr>
                <a:schemeClr val="dk1"/>
              </a:buClr>
              <a:buSzPts val="1800"/>
              <a:buChar char="•"/>
              <a:defRPr sz="1800" i="0" u="none" strike="noStrike" cap="none">
                <a:solidFill>
                  <a:schemeClr val="dk1"/>
                </a:solidFill>
              </a:defRPr>
            </a:lvl9pPr>
          </a:lstStyle>
          <a:p>
            <a:endParaRPr/>
          </a:p>
        </p:txBody>
      </p:sp>
      <p:sp>
        <p:nvSpPr>
          <p:cNvPr id="55" name="Google Shape;55;p9"/>
          <p:cNvSpPr txBox="1">
            <a:spLocks noGrp="1"/>
          </p:cNvSpPr>
          <p:nvPr>
            <p:ph type="sldNum" idx="12"/>
          </p:nvPr>
        </p:nvSpPr>
        <p:spPr>
          <a:xfrm>
            <a:off x="6858000" y="4806072"/>
            <a:ext cx="2133600" cy="184800"/>
          </a:xfrm>
          <a:prstGeom prst="rect">
            <a:avLst/>
          </a:prstGeom>
          <a:noFill/>
          <a:ln>
            <a:noFill/>
          </a:ln>
        </p:spPr>
        <p:txBody>
          <a:bodyPr spcFirstLastPara="1" wrap="square" lIns="91175" tIns="45575" rIns="91175" bIns="45575" anchor="ctr" anchorCtr="0">
            <a:noAutofit/>
          </a:bodyPr>
          <a:lstStyle>
            <a:lvl1pPr marL="0" marR="0" lvl="0" indent="0" algn="r" rtl="0">
              <a:spcBef>
                <a:spcPts val="0"/>
              </a:spcBef>
              <a:buNone/>
              <a:defRPr sz="600" b="0" i="0" u="none" strike="noStrike" cap="none">
                <a:solidFill>
                  <a:srgbClr val="6C6463"/>
                </a:solidFill>
                <a:latin typeface="Cabin"/>
                <a:ea typeface="Cabin"/>
                <a:cs typeface="Cabin"/>
                <a:sym typeface="Cabin"/>
              </a:defRPr>
            </a:lvl1pPr>
            <a:lvl2pPr marL="0" marR="0" lvl="1" indent="0" algn="r" rtl="0">
              <a:spcBef>
                <a:spcPts val="0"/>
              </a:spcBef>
              <a:buNone/>
              <a:defRPr sz="600" b="0" i="0" u="none" strike="noStrike" cap="none">
                <a:solidFill>
                  <a:srgbClr val="6C6463"/>
                </a:solidFill>
                <a:latin typeface="Cabin"/>
                <a:ea typeface="Cabin"/>
                <a:cs typeface="Cabin"/>
                <a:sym typeface="Cabin"/>
              </a:defRPr>
            </a:lvl2pPr>
            <a:lvl3pPr marL="0" marR="0" lvl="2" indent="0" algn="r" rtl="0">
              <a:spcBef>
                <a:spcPts val="0"/>
              </a:spcBef>
              <a:buNone/>
              <a:defRPr sz="600" b="0" i="0" u="none" strike="noStrike" cap="none">
                <a:solidFill>
                  <a:srgbClr val="6C6463"/>
                </a:solidFill>
                <a:latin typeface="Cabin"/>
                <a:ea typeface="Cabin"/>
                <a:cs typeface="Cabin"/>
                <a:sym typeface="Cabin"/>
              </a:defRPr>
            </a:lvl3pPr>
            <a:lvl4pPr marL="0" marR="0" lvl="3" indent="0" algn="r" rtl="0">
              <a:spcBef>
                <a:spcPts val="0"/>
              </a:spcBef>
              <a:buNone/>
              <a:defRPr sz="600" b="0" i="0" u="none" strike="noStrike" cap="none">
                <a:solidFill>
                  <a:srgbClr val="6C6463"/>
                </a:solidFill>
                <a:latin typeface="Cabin"/>
                <a:ea typeface="Cabin"/>
                <a:cs typeface="Cabin"/>
                <a:sym typeface="Cabin"/>
              </a:defRPr>
            </a:lvl4pPr>
            <a:lvl5pPr marL="0" marR="0" lvl="4" indent="0" algn="r" rtl="0">
              <a:spcBef>
                <a:spcPts val="0"/>
              </a:spcBef>
              <a:buNone/>
              <a:defRPr sz="600" b="0" i="0" u="none" strike="noStrike" cap="none">
                <a:solidFill>
                  <a:srgbClr val="6C6463"/>
                </a:solidFill>
                <a:latin typeface="Cabin"/>
                <a:ea typeface="Cabin"/>
                <a:cs typeface="Cabin"/>
                <a:sym typeface="Cabin"/>
              </a:defRPr>
            </a:lvl5pPr>
            <a:lvl6pPr marL="0" marR="0" lvl="5" indent="0" algn="r" rtl="0">
              <a:spcBef>
                <a:spcPts val="0"/>
              </a:spcBef>
              <a:buNone/>
              <a:defRPr sz="600" b="0" i="0" u="none" strike="noStrike" cap="none">
                <a:solidFill>
                  <a:srgbClr val="6C6463"/>
                </a:solidFill>
                <a:latin typeface="Cabin"/>
                <a:ea typeface="Cabin"/>
                <a:cs typeface="Cabin"/>
                <a:sym typeface="Cabin"/>
              </a:defRPr>
            </a:lvl6pPr>
            <a:lvl7pPr marL="0" marR="0" lvl="6" indent="0" algn="r" rtl="0">
              <a:spcBef>
                <a:spcPts val="0"/>
              </a:spcBef>
              <a:buNone/>
              <a:defRPr sz="600" b="0" i="0" u="none" strike="noStrike" cap="none">
                <a:solidFill>
                  <a:srgbClr val="6C6463"/>
                </a:solidFill>
                <a:latin typeface="Cabin"/>
                <a:ea typeface="Cabin"/>
                <a:cs typeface="Cabin"/>
                <a:sym typeface="Cabin"/>
              </a:defRPr>
            </a:lvl7pPr>
            <a:lvl8pPr marL="0" marR="0" lvl="7" indent="0" algn="r" rtl="0">
              <a:spcBef>
                <a:spcPts val="0"/>
              </a:spcBef>
              <a:buNone/>
              <a:defRPr sz="600" b="0" i="0" u="none" strike="noStrike" cap="none">
                <a:solidFill>
                  <a:srgbClr val="6C6463"/>
                </a:solidFill>
                <a:latin typeface="Cabin"/>
                <a:ea typeface="Cabin"/>
                <a:cs typeface="Cabin"/>
                <a:sym typeface="Cabin"/>
              </a:defRPr>
            </a:lvl8pPr>
            <a:lvl9pPr marL="0" marR="0" lvl="8" indent="0" algn="r" rtl="0">
              <a:spcBef>
                <a:spcPts val="0"/>
              </a:spcBef>
              <a:buNone/>
              <a:defRPr sz="600" b="0" i="0" u="none" strike="noStrike" cap="none">
                <a:solidFill>
                  <a:srgbClr val="6C6463"/>
                </a:solidFill>
                <a:latin typeface="Cabin"/>
                <a:ea typeface="Cabin"/>
                <a:cs typeface="Cabin"/>
                <a:sym typeface="Cabin"/>
              </a:defRPr>
            </a:lvl9pPr>
          </a:lstStyle>
          <a:p>
            <a:pPr marL="0" lvl="0" indent="0" algn="r" rtl="0">
              <a:spcBef>
                <a:spcPts val="0"/>
              </a:spcBef>
              <a:spcAft>
                <a:spcPts val="0"/>
              </a:spcAft>
              <a:buNone/>
            </a:pPr>
            <a:fld id="{00000000-1234-1234-1234-123412341234}" type="slidenum">
              <a:rPr lang="en"/>
              <a:t>‹#›</a:t>
            </a:fld>
            <a:endParaRPr/>
          </a:p>
        </p:txBody>
      </p:sp>
      <p:sp>
        <p:nvSpPr>
          <p:cNvPr id="56" name="Google Shape;56;p9"/>
          <p:cNvSpPr txBox="1">
            <a:spLocks noGrp="1"/>
          </p:cNvSpPr>
          <p:nvPr>
            <p:ph type="body" idx="3"/>
          </p:nvPr>
        </p:nvSpPr>
        <p:spPr>
          <a:xfrm>
            <a:off x="3428698" y="1286650"/>
            <a:ext cx="2514900" cy="3174900"/>
          </a:xfrm>
          <a:prstGeom prst="rect">
            <a:avLst/>
          </a:prstGeom>
          <a:noFill/>
          <a:ln>
            <a:noFill/>
          </a:ln>
        </p:spPr>
        <p:txBody>
          <a:bodyPr spcFirstLastPara="1" wrap="square" lIns="91175" tIns="91175" rIns="91175" bIns="91175" anchor="t" anchorCtr="0">
            <a:noAutofit/>
          </a:bodyPr>
          <a:lstStyle>
            <a:lvl1pPr marL="457200" marR="0" lvl="0" indent="-330200" algn="l" rtl="0">
              <a:spcBef>
                <a:spcPts val="0"/>
              </a:spcBef>
              <a:spcAft>
                <a:spcPts val="0"/>
              </a:spcAft>
              <a:buClr>
                <a:srgbClr val="6C6463"/>
              </a:buClr>
              <a:buSzPts val="1600"/>
              <a:buChar char="•"/>
              <a:defRPr sz="1600" i="0" u="none" strike="noStrike" cap="none">
                <a:solidFill>
                  <a:srgbClr val="6C6463"/>
                </a:solidFill>
              </a:defRPr>
            </a:lvl1pPr>
            <a:lvl2pPr marL="914400" marR="0" lvl="1" indent="-330200" algn="l" rtl="0">
              <a:spcBef>
                <a:spcPts val="800"/>
              </a:spcBef>
              <a:spcAft>
                <a:spcPts val="0"/>
              </a:spcAft>
              <a:buClr>
                <a:srgbClr val="6C6463"/>
              </a:buClr>
              <a:buSzPts val="1600"/>
              <a:buChar char="–"/>
              <a:defRPr sz="1600" i="0" u="none" strike="noStrike" cap="none">
                <a:solidFill>
                  <a:srgbClr val="6C6463"/>
                </a:solidFill>
              </a:defRPr>
            </a:lvl2pPr>
            <a:lvl3pPr marL="1371600" marR="0" lvl="2" indent="-330200" algn="l" rtl="0">
              <a:spcBef>
                <a:spcPts val="800"/>
              </a:spcBef>
              <a:spcAft>
                <a:spcPts val="0"/>
              </a:spcAft>
              <a:buClr>
                <a:srgbClr val="6C6463"/>
              </a:buClr>
              <a:buSzPts val="1600"/>
              <a:buChar char="•"/>
              <a:defRPr sz="1600" i="0" u="none" strike="noStrike" cap="none">
                <a:solidFill>
                  <a:srgbClr val="6C6463"/>
                </a:solidFill>
              </a:defRPr>
            </a:lvl3pPr>
            <a:lvl4pPr marL="1828800" marR="0" lvl="3" indent="-317500" algn="l" rtl="0">
              <a:spcBef>
                <a:spcPts val="300"/>
              </a:spcBef>
              <a:spcAft>
                <a:spcPts val="0"/>
              </a:spcAft>
              <a:buClr>
                <a:srgbClr val="6C6463"/>
              </a:buClr>
              <a:buSzPts val="1400"/>
              <a:buChar char="–"/>
              <a:defRPr sz="1400" i="0" u="none" strike="noStrike" cap="none">
                <a:solidFill>
                  <a:srgbClr val="6C6463"/>
                </a:solidFill>
              </a:defRPr>
            </a:lvl4pPr>
            <a:lvl5pPr marL="2286000" marR="0" lvl="4" indent="-330200" algn="l" rtl="0">
              <a:spcBef>
                <a:spcPts val="300"/>
              </a:spcBef>
              <a:spcAft>
                <a:spcPts val="0"/>
              </a:spcAft>
              <a:buClr>
                <a:srgbClr val="FFFFFF"/>
              </a:buClr>
              <a:buSzPts val="1600"/>
              <a:buChar char="»"/>
              <a:defRPr sz="1600" i="0" u="none" strike="noStrike" cap="none">
                <a:solidFill>
                  <a:srgbClr val="FFFFFF"/>
                </a:solidFill>
              </a:defRPr>
            </a:lvl5pPr>
            <a:lvl6pPr marL="2743200" marR="0" lvl="5" indent="-342900" algn="l" rtl="0">
              <a:spcBef>
                <a:spcPts val="400"/>
              </a:spcBef>
              <a:spcAft>
                <a:spcPts val="0"/>
              </a:spcAft>
              <a:buClr>
                <a:schemeClr val="dk1"/>
              </a:buClr>
              <a:buSzPts val="1800"/>
              <a:buChar char="•"/>
              <a:defRPr sz="1800" i="0" u="none" strike="noStrike" cap="none">
                <a:solidFill>
                  <a:schemeClr val="dk1"/>
                </a:solidFill>
              </a:defRPr>
            </a:lvl6pPr>
            <a:lvl7pPr marL="3200400" marR="0" lvl="6" indent="-342900" algn="l" rtl="0">
              <a:spcBef>
                <a:spcPts val="400"/>
              </a:spcBef>
              <a:spcAft>
                <a:spcPts val="0"/>
              </a:spcAft>
              <a:buClr>
                <a:schemeClr val="dk1"/>
              </a:buClr>
              <a:buSzPts val="1800"/>
              <a:buChar char="•"/>
              <a:defRPr sz="1800" i="0" u="none" strike="noStrike" cap="none">
                <a:solidFill>
                  <a:schemeClr val="dk1"/>
                </a:solidFill>
              </a:defRPr>
            </a:lvl7pPr>
            <a:lvl8pPr marL="3657600" marR="0" lvl="7" indent="-342900" algn="l" rtl="0">
              <a:spcBef>
                <a:spcPts val="400"/>
              </a:spcBef>
              <a:spcAft>
                <a:spcPts val="0"/>
              </a:spcAft>
              <a:buClr>
                <a:schemeClr val="dk1"/>
              </a:buClr>
              <a:buSzPts val="1800"/>
              <a:buChar char="•"/>
              <a:defRPr sz="1800" i="0" u="none" strike="noStrike" cap="none">
                <a:solidFill>
                  <a:schemeClr val="dk1"/>
                </a:solidFill>
              </a:defRPr>
            </a:lvl8pPr>
            <a:lvl9pPr marL="4114800" marR="0" lvl="8" indent="-342900" algn="l" rtl="0">
              <a:spcBef>
                <a:spcPts val="400"/>
              </a:spcBef>
              <a:spcAft>
                <a:spcPts val="0"/>
              </a:spcAft>
              <a:buClr>
                <a:schemeClr val="dk1"/>
              </a:buClr>
              <a:buSzPts val="1800"/>
              <a:buChar char="•"/>
              <a:defRPr sz="1800" i="0" u="none" strike="noStrike" cap="none">
                <a:solidFill>
                  <a:schemeClr val="dk1"/>
                </a:solidFill>
              </a:defRPr>
            </a:lvl9pPr>
          </a:lstStyle>
          <a:p>
            <a:endParaRPr/>
          </a:p>
        </p:txBody>
      </p:sp>
      <p:sp>
        <p:nvSpPr>
          <p:cNvPr id="57" name="Google Shape;57;p9"/>
          <p:cNvSpPr txBox="1">
            <a:spLocks noGrp="1"/>
          </p:cNvSpPr>
          <p:nvPr>
            <p:ph type="title"/>
          </p:nvPr>
        </p:nvSpPr>
        <p:spPr>
          <a:xfrm>
            <a:off x="686104" y="673810"/>
            <a:ext cx="7772400" cy="461700"/>
          </a:xfrm>
          <a:prstGeom prst="rect">
            <a:avLst/>
          </a:prstGeom>
          <a:noFill/>
          <a:ln>
            <a:noFill/>
          </a:ln>
        </p:spPr>
        <p:txBody>
          <a:bodyPr spcFirstLastPara="1" wrap="square" lIns="91175" tIns="91175" rIns="91175" bIns="91175" anchor="b" anchorCtr="0">
            <a:noAutofit/>
          </a:bodyPr>
          <a:lstStyle>
            <a:lvl1pPr marL="0" marR="0" lvl="0" indent="0" algn="l" rtl="0">
              <a:spcBef>
                <a:spcPts val="0"/>
              </a:spcBef>
              <a:spcAft>
                <a:spcPts val="0"/>
              </a:spcAft>
              <a:buSzPts val="1400"/>
              <a:buNone/>
              <a:defRPr sz="2400" i="0" u="none" strike="noStrike" cap="none"/>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matchingName="Blue/White Title + Left Photo">
  <p:cSld name="Blue/White Title + Left Photo">
    <p:bg>
      <p:bgPr>
        <a:solidFill>
          <a:schemeClr val="lt1"/>
        </a:solidFill>
        <a:effectLst/>
      </p:bgPr>
    </p:bg>
    <p:spTree>
      <p:nvGrpSpPr>
        <p:cNvPr id="1" name="Shape 561"/>
        <p:cNvGrpSpPr/>
        <p:nvPr/>
      </p:nvGrpSpPr>
      <p:grpSpPr>
        <a:xfrm>
          <a:off x="0" y="0"/>
          <a:ext cx="0" cy="0"/>
          <a:chOff x="0" y="0"/>
          <a:chExt cx="0" cy="0"/>
        </a:xfrm>
      </p:grpSpPr>
      <p:sp>
        <p:nvSpPr>
          <p:cNvPr id="562" name="Google Shape;562;p95"/>
          <p:cNvSpPr>
            <a:spLocks noGrp="1"/>
          </p:cNvSpPr>
          <p:nvPr>
            <p:ph type="pic" idx="2"/>
          </p:nvPr>
        </p:nvSpPr>
        <p:spPr>
          <a:xfrm>
            <a:off x="152400" y="114300"/>
            <a:ext cx="4419600" cy="4914900"/>
          </a:xfrm>
          <a:prstGeom prst="rect">
            <a:avLst/>
          </a:prstGeom>
          <a:solidFill>
            <a:srgbClr val="CFCDC9"/>
          </a:solidFill>
          <a:ln>
            <a:noFill/>
          </a:ln>
        </p:spPr>
        <p:txBody>
          <a:bodyPr spcFirstLastPara="1" wrap="square" lIns="91425" tIns="91425" rIns="91425" bIns="91425" anchor="t" anchorCtr="0">
            <a:noAutofit/>
          </a:bodyPr>
          <a:lstStyle>
            <a:lvl1pPr marR="0" lvl="0" algn="l" rtl="0">
              <a:lnSpc>
                <a:spcPct val="100000"/>
              </a:lnSpc>
              <a:spcBef>
                <a:spcPts val="240"/>
              </a:spcBef>
              <a:spcAft>
                <a:spcPts val="0"/>
              </a:spcAft>
              <a:buClr>
                <a:srgbClr val="6C6463"/>
              </a:buClr>
              <a:buSzPts val="1400"/>
              <a:buFont typeface="Arial"/>
              <a:buNone/>
              <a:defRPr sz="1200" b="0" i="0" u="none" strike="noStrike" cap="none">
                <a:solidFill>
                  <a:srgbClr val="6C6463"/>
                </a:solidFill>
                <a:latin typeface="Cabin"/>
                <a:ea typeface="Cabin"/>
                <a:cs typeface="Cabin"/>
                <a:sym typeface="Cabin"/>
              </a:defRPr>
            </a:lvl1pPr>
            <a:lvl2pPr marR="0" lvl="1" algn="l" rtl="0">
              <a:lnSpc>
                <a:spcPct val="100000"/>
              </a:lnSpc>
              <a:spcBef>
                <a:spcPts val="0"/>
              </a:spcBef>
              <a:spcAft>
                <a:spcPts val="0"/>
              </a:spcAft>
              <a:buClr>
                <a:srgbClr val="6C6463"/>
              </a:buClr>
              <a:buSzPts val="2000"/>
              <a:buFont typeface="Arial"/>
              <a:buChar char="–"/>
              <a:defRPr sz="2000" b="0" i="0" u="none" strike="noStrike" cap="none">
                <a:solidFill>
                  <a:srgbClr val="6C6463"/>
                </a:solidFill>
                <a:latin typeface="Cabin"/>
                <a:ea typeface="Cabin"/>
                <a:cs typeface="Cabin"/>
                <a:sym typeface="Cabin"/>
              </a:defRPr>
            </a:lvl2pPr>
            <a:lvl3pPr marR="0" lvl="2" algn="l" rtl="0">
              <a:lnSpc>
                <a:spcPct val="100000"/>
              </a:lnSpc>
              <a:spcBef>
                <a:spcPts val="1200"/>
              </a:spcBef>
              <a:spcAft>
                <a:spcPts val="0"/>
              </a:spcAft>
              <a:buClr>
                <a:srgbClr val="6C6463"/>
              </a:buClr>
              <a:buSzPts val="1800"/>
              <a:buFont typeface="Arial"/>
              <a:buChar char="•"/>
              <a:defRPr sz="1800" b="0" i="0" u="none" strike="noStrike" cap="none">
                <a:solidFill>
                  <a:srgbClr val="6C6463"/>
                </a:solidFill>
                <a:latin typeface="Cabin"/>
                <a:ea typeface="Cabin"/>
                <a:cs typeface="Cabin"/>
                <a:sym typeface="Cabin"/>
              </a:defRPr>
            </a:lvl3pPr>
            <a:lvl4pPr marR="0" lvl="3" algn="l" rtl="0">
              <a:lnSpc>
                <a:spcPct val="100000"/>
              </a:lnSpc>
              <a:spcBef>
                <a:spcPts val="32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4pPr>
            <a:lvl5pPr marR="0" lvl="4" algn="l" rtl="0">
              <a:lnSpc>
                <a:spcPct val="100000"/>
              </a:lnSpc>
              <a:spcBef>
                <a:spcPts val="280"/>
              </a:spcBef>
              <a:spcAft>
                <a:spcPts val="0"/>
              </a:spcAft>
              <a:buClr>
                <a:srgbClr val="6C6463"/>
              </a:buClr>
              <a:buSzPts val="1400"/>
              <a:buFont typeface="Arial"/>
              <a:buChar char="»"/>
              <a:defRPr sz="1400" b="0" i="0" u="none" strike="noStrike" cap="none">
                <a:solidFill>
                  <a:srgbClr val="6C6463"/>
                </a:solidFill>
                <a:latin typeface="Cabin"/>
                <a:ea typeface="Cabin"/>
                <a:cs typeface="Cabin"/>
                <a:sym typeface="Cabin"/>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9pPr>
          </a:lstStyle>
          <a:p>
            <a:endParaRPr/>
          </a:p>
        </p:txBody>
      </p:sp>
      <p:sp>
        <p:nvSpPr>
          <p:cNvPr id="563" name="Google Shape;563;p95"/>
          <p:cNvSpPr txBox="1">
            <a:spLocks noGrp="1"/>
          </p:cNvSpPr>
          <p:nvPr>
            <p:ph type="dt" idx="10"/>
          </p:nvPr>
        </p:nvSpPr>
        <p:spPr>
          <a:xfrm>
            <a:off x="152400" y="4890700"/>
            <a:ext cx="2133600" cy="1386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000000"/>
              </a:buClr>
              <a:buSzPts val="1400"/>
              <a:buFont typeface="Arial"/>
              <a:buNone/>
              <a:defRPr sz="600" b="0" i="0" u="none" strike="noStrike" cap="none">
                <a:solidFill>
                  <a:schemeClr val="lt1"/>
                </a:solidFill>
                <a:latin typeface="Cabin"/>
                <a:ea typeface="Cabin"/>
                <a:cs typeface="Cabin"/>
                <a:sym typeface="Cab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9pPr>
          </a:lstStyle>
          <a:p>
            <a:endParaRPr/>
          </a:p>
        </p:txBody>
      </p:sp>
      <p:sp>
        <p:nvSpPr>
          <p:cNvPr id="564" name="Google Shape;564;p95"/>
          <p:cNvSpPr txBox="1">
            <a:spLocks noGrp="1"/>
          </p:cNvSpPr>
          <p:nvPr>
            <p:ph type="sldNum" idx="12"/>
          </p:nvPr>
        </p:nvSpPr>
        <p:spPr>
          <a:xfrm>
            <a:off x="6858000" y="4890700"/>
            <a:ext cx="2133600" cy="1386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1pPr>
            <a:lvl2pPr marL="0" marR="0" lvl="1"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2pPr>
            <a:lvl3pPr marL="0" marR="0" lvl="2"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3pPr>
            <a:lvl4pPr marL="0" marR="0" lvl="3"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4pPr>
            <a:lvl5pPr marL="0" marR="0" lvl="4"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5pPr>
            <a:lvl6pPr marL="0" marR="0" lvl="5"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6pPr>
            <a:lvl7pPr marL="0" marR="0" lvl="6"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7pPr>
            <a:lvl8pPr marL="0" marR="0" lvl="7"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8pPr>
            <a:lvl9pPr marL="0" marR="0" lvl="8"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9pPr>
          </a:lstStyle>
          <a:p>
            <a:pPr marL="0" lvl="0" indent="0" algn="r" rtl="0">
              <a:spcBef>
                <a:spcPts val="0"/>
              </a:spcBef>
              <a:spcAft>
                <a:spcPts val="0"/>
              </a:spcAft>
              <a:buNone/>
            </a:pPr>
            <a:fld id="{00000000-1234-1234-1234-123412341234}" type="slidenum">
              <a:rPr lang="en"/>
              <a:t>‹#›</a:t>
            </a:fld>
            <a:endParaRPr/>
          </a:p>
        </p:txBody>
      </p:sp>
      <p:sp>
        <p:nvSpPr>
          <p:cNvPr id="565" name="Google Shape;565;p95"/>
          <p:cNvSpPr txBox="1">
            <a:spLocks noGrp="1"/>
          </p:cNvSpPr>
          <p:nvPr>
            <p:ph type="body" idx="1"/>
          </p:nvPr>
        </p:nvSpPr>
        <p:spPr>
          <a:xfrm rot="-5400000">
            <a:off x="3451034" y="1050599"/>
            <a:ext cx="2057400" cy="184800"/>
          </a:xfrm>
          <a:prstGeom prst="rect">
            <a:avLst/>
          </a:prstGeom>
          <a:noFill/>
          <a:ln>
            <a:noFill/>
          </a:ln>
        </p:spPr>
        <p:txBody>
          <a:bodyPr spcFirstLastPara="1" wrap="square" lIns="91425" tIns="91425" rIns="91425" bIns="91425" anchor="t" anchorCtr="0">
            <a:noAutofit/>
          </a:bodyPr>
          <a:lstStyle>
            <a:lvl1pPr marL="457200" marR="0" lvl="0" indent="-228600" algn="r" rtl="0">
              <a:lnSpc>
                <a:spcPct val="100000"/>
              </a:lnSpc>
              <a:spcBef>
                <a:spcPts val="0"/>
              </a:spcBef>
              <a:spcAft>
                <a:spcPts val="0"/>
              </a:spcAft>
              <a:buClr>
                <a:srgbClr val="FFFFFF"/>
              </a:buClr>
              <a:buSzPts val="2000"/>
              <a:buFont typeface="Arial"/>
              <a:buNone/>
              <a:defRPr sz="600" b="0" i="0" u="none" strike="noStrike" cap="none">
                <a:solidFill>
                  <a:srgbClr val="FFFFFF"/>
                </a:solidFill>
                <a:latin typeface="Cabin"/>
                <a:ea typeface="Cabin"/>
                <a:cs typeface="Cabin"/>
                <a:sym typeface="Cabin"/>
              </a:defRPr>
            </a:lvl1pPr>
            <a:lvl2pPr marL="914400" marR="0" lvl="1" indent="-228600" algn="l" rtl="0">
              <a:lnSpc>
                <a:spcPct val="100000"/>
              </a:lnSpc>
              <a:spcBef>
                <a:spcPts val="1200"/>
              </a:spcBef>
              <a:spcAft>
                <a:spcPts val="0"/>
              </a:spcAft>
              <a:buClr>
                <a:schemeClr val="lt1"/>
              </a:buClr>
              <a:buSzPts val="2000"/>
              <a:buFont typeface="Arial"/>
              <a:buNone/>
              <a:defRPr sz="1800" b="0" i="0" u="none" strike="noStrike" cap="none">
                <a:solidFill>
                  <a:schemeClr val="lt1"/>
                </a:solidFill>
                <a:latin typeface="Cabin"/>
                <a:ea typeface="Cabin"/>
                <a:cs typeface="Cabin"/>
                <a:sym typeface="Cabin"/>
              </a:defRPr>
            </a:lvl2pPr>
            <a:lvl3pPr marL="1371600" marR="0" lvl="2" indent="-228600" algn="l" rtl="0">
              <a:lnSpc>
                <a:spcPct val="100000"/>
              </a:lnSpc>
              <a:spcBef>
                <a:spcPts val="1200"/>
              </a:spcBef>
              <a:spcAft>
                <a:spcPts val="0"/>
              </a:spcAft>
              <a:buClr>
                <a:schemeClr val="lt1"/>
              </a:buClr>
              <a:buSzPts val="1800"/>
              <a:buFont typeface="Arial"/>
              <a:buNone/>
              <a:defRPr sz="1600" b="0" i="0" u="none" strike="noStrike" cap="none">
                <a:solidFill>
                  <a:schemeClr val="lt1"/>
                </a:solidFill>
                <a:latin typeface="Cabin"/>
                <a:ea typeface="Cabin"/>
                <a:cs typeface="Cabin"/>
                <a:sym typeface="Cabin"/>
              </a:defRPr>
            </a:lvl3pPr>
            <a:lvl4pPr marL="1828800" marR="0" lvl="3" indent="-228600" algn="l" rtl="0">
              <a:lnSpc>
                <a:spcPct val="100000"/>
              </a:lnSpc>
              <a:spcBef>
                <a:spcPts val="280"/>
              </a:spcBef>
              <a:spcAft>
                <a:spcPts val="0"/>
              </a:spcAft>
              <a:buClr>
                <a:schemeClr val="lt1"/>
              </a:buClr>
              <a:buSzPts val="1600"/>
              <a:buFont typeface="Arial"/>
              <a:buNone/>
              <a:defRPr sz="1400" b="0" i="0" u="none" strike="noStrike" cap="none">
                <a:solidFill>
                  <a:schemeClr val="lt1"/>
                </a:solidFill>
                <a:latin typeface="Cabin"/>
                <a:ea typeface="Cabin"/>
                <a:cs typeface="Cabin"/>
                <a:sym typeface="Cabin"/>
              </a:defRPr>
            </a:lvl4pPr>
            <a:lvl5pPr marL="2286000" marR="0" lvl="4" indent="-228600" algn="l" rtl="0">
              <a:lnSpc>
                <a:spcPct val="100000"/>
              </a:lnSpc>
              <a:spcBef>
                <a:spcPts val="240"/>
              </a:spcBef>
              <a:spcAft>
                <a:spcPts val="0"/>
              </a:spcAft>
              <a:buClr>
                <a:schemeClr val="lt1"/>
              </a:buClr>
              <a:buSzPts val="1400"/>
              <a:buFont typeface="Arial"/>
              <a:buNone/>
              <a:defRPr sz="1200" b="0" i="0" u="none" strike="noStrike" cap="none">
                <a:solidFill>
                  <a:schemeClr val="lt1"/>
                </a:solidFill>
                <a:latin typeface="Cabin"/>
                <a:ea typeface="Cabin"/>
                <a:cs typeface="Cabin"/>
                <a:sym typeface="Cabin"/>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9pPr>
          </a:lstStyle>
          <a:p>
            <a:endParaRPr/>
          </a:p>
        </p:txBody>
      </p:sp>
      <p:sp>
        <p:nvSpPr>
          <p:cNvPr id="566" name="Google Shape;566;p95"/>
          <p:cNvSpPr txBox="1">
            <a:spLocks noGrp="1"/>
          </p:cNvSpPr>
          <p:nvPr>
            <p:ph type="title"/>
          </p:nvPr>
        </p:nvSpPr>
        <p:spPr>
          <a:xfrm>
            <a:off x="4877104" y="2228850"/>
            <a:ext cx="3885900" cy="7155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0067B9"/>
              </a:buClr>
              <a:buSzPts val="1400"/>
              <a:buFont typeface="Cabin"/>
              <a:buNone/>
              <a:defRPr sz="2800" b="0" i="0" u="none" strike="noStrike" cap="none">
                <a:solidFill>
                  <a:srgbClr val="0067B9"/>
                </a:solidFill>
                <a:latin typeface="Cabin"/>
                <a:ea typeface="Cabin"/>
                <a:cs typeface="Cabin"/>
                <a:sym typeface="Cab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matchingName="Red/Gray 1 Content">
  <p:cSld name="Red/Gray 1 Content">
    <p:bg>
      <p:bgPr>
        <a:solidFill>
          <a:srgbClr val="E7E7E5"/>
        </a:solidFill>
        <a:effectLst/>
      </p:bgPr>
    </p:bg>
    <p:spTree>
      <p:nvGrpSpPr>
        <p:cNvPr id="1" name="Shape 567"/>
        <p:cNvGrpSpPr/>
        <p:nvPr/>
      </p:nvGrpSpPr>
      <p:grpSpPr>
        <a:xfrm>
          <a:off x="0" y="0"/>
          <a:ext cx="0" cy="0"/>
          <a:chOff x="0" y="0"/>
          <a:chExt cx="0" cy="0"/>
        </a:xfrm>
      </p:grpSpPr>
      <p:sp>
        <p:nvSpPr>
          <p:cNvPr id="568" name="Google Shape;568;p96"/>
          <p:cNvSpPr txBox="1">
            <a:spLocks noGrp="1"/>
          </p:cNvSpPr>
          <p:nvPr>
            <p:ph type="dt" idx="10"/>
          </p:nvPr>
        </p:nvSpPr>
        <p:spPr>
          <a:xfrm>
            <a:off x="152400" y="4806072"/>
            <a:ext cx="2133600" cy="1845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SzPts val="1400"/>
              <a:buNone/>
              <a:defRPr sz="600" b="0" i="0" u="none" strike="noStrike" cap="none">
                <a:solidFill>
                  <a:srgbClr val="6C6463"/>
                </a:solidFill>
                <a:latin typeface="Cabin"/>
                <a:ea typeface="Cabin"/>
                <a:cs typeface="Cabin"/>
                <a:sym typeface="Cabin"/>
              </a:defRPr>
            </a:lvl1pPr>
            <a:lvl2pPr marR="0" lvl="1" algn="l" rtl="0">
              <a:lnSpc>
                <a:spcPct val="100000"/>
              </a:lnSpc>
              <a:spcBef>
                <a:spcPts val="0"/>
              </a:spcBef>
              <a:spcAft>
                <a:spcPts val="0"/>
              </a:spcAft>
              <a:buSzPts val="1400"/>
              <a:buNone/>
              <a:defRPr sz="1800" b="0" i="0" u="none" strike="noStrike" cap="none">
                <a:solidFill>
                  <a:schemeClr val="dk1"/>
                </a:solidFill>
                <a:latin typeface="Cabin"/>
                <a:ea typeface="Cabin"/>
                <a:cs typeface="Cabin"/>
                <a:sym typeface="Cabin"/>
              </a:defRPr>
            </a:lvl2pPr>
            <a:lvl3pPr marR="0" lvl="2" algn="l" rtl="0">
              <a:lnSpc>
                <a:spcPct val="100000"/>
              </a:lnSpc>
              <a:spcBef>
                <a:spcPts val="0"/>
              </a:spcBef>
              <a:spcAft>
                <a:spcPts val="0"/>
              </a:spcAft>
              <a:buSzPts val="1400"/>
              <a:buNone/>
              <a:defRPr sz="1800" b="0" i="0" u="none" strike="noStrike" cap="none">
                <a:solidFill>
                  <a:schemeClr val="dk1"/>
                </a:solidFill>
                <a:latin typeface="Cabin"/>
                <a:ea typeface="Cabin"/>
                <a:cs typeface="Cabin"/>
                <a:sym typeface="Cabin"/>
              </a:defRPr>
            </a:lvl3pPr>
            <a:lvl4pPr marR="0" lvl="3" algn="l" rtl="0">
              <a:lnSpc>
                <a:spcPct val="100000"/>
              </a:lnSpc>
              <a:spcBef>
                <a:spcPts val="0"/>
              </a:spcBef>
              <a:spcAft>
                <a:spcPts val="0"/>
              </a:spcAft>
              <a:buSzPts val="1400"/>
              <a:buNone/>
              <a:defRPr sz="1800" b="0" i="0" u="none" strike="noStrike" cap="none">
                <a:solidFill>
                  <a:schemeClr val="dk1"/>
                </a:solidFill>
                <a:latin typeface="Cabin"/>
                <a:ea typeface="Cabin"/>
                <a:cs typeface="Cabin"/>
                <a:sym typeface="Cabin"/>
              </a:defRPr>
            </a:lvl4pPr>
            <a:lvl5pPr marR="0" lvl="4" algn="l" rtl="0">
              <a:lnSpc>
                <a:spcPct val="100000"/>
              </a:lnSpc>
              <a:spcBef>
                <a:spcPts val="0"/>
              </a:spcBef>
              <a:spcAft>
                <a:spcPts val="0"/>
              </a:spcAft>
              <a:buSzPts val="1400"/>
              <a:buNone/>
              <a:defRPr sz="1800" b="0" i="0" u="none" strike="noStrike" cap="none">
                <a:solidFill>
                  <a:schemeClr val="dk1"/>
                </a:solidFill>
                <a:latin typeface="Cabin"/>
                <a:ea typeface="Cabin"/>
                <a:cs typeface="Cabin"/>
                <a:sym typeface="Cabin"/>
              </a:defRPr>
            </a:lvl5pPr>
            <a:lvl6pPr marR="0" lvl="5" algn="l" rtl="0">
              <a:lnSpc>
                <a:spcPct val="100000"/>
              </a:lnSpc>
              <a:spcBef>
                <a:spcPts val="0"/>
              </a:spcBef>
              <a:spcAft>
                <a:spcPts val="0"/>
              </a:spcAft>
              <a:buSzPts val="1400"/>
              <a:buNone/>
              <a:defRPr sz="1800" b="0" i="0" u="none" strike="noStrike" cap="none">
                <a:solidFill>
                  <a:schemeClr val="dk1"/>
                </a:solidFill>
                <a:latin typeface="Cabin"/>
                <a:ea typeface="Cabin"/>
                <a:cs typeface="Cabin"/>
                <a:sym typeface="Cabin"/>
              </a:defRPr>
            </a:lvl6pPr>
            <a:lvl7pPr marR="0" lvl="6" algn="l" rtl="0">
              <a:lnSpc>
                <a:spcPct val="100000"/>
              </a:lnSpc>
              <a:spcBef>
                <a:spcPts val="0"/>
              </a:spcBef>
              <a:spcAft>
                <a:spcPts val="0"/>
              </a:spcAft>
              <a:buSzPts val="1400"/>
              <a:buNone/>
              <a:defRPr sz="1800" b="0" i="0" u="none" strike="noStrike" cap="none">
                <a:solidFill>
                  <a:schemeClr val="dk1"/>
                </a:solidFill>
                <a:latin typeface="Cabin"/>
                <a:ea typeface="Cabin"/>
                <a:cs typeface="Cabin"/>
                <a:sym typeface="Cabin"/>
              </a:defRPr>
            </a:lvl7pPr>
            <a:lvl8pPr marR="0" lvl="7" algn="l" rtl="0">
              <a:lnSpc>
                <a:spcPct val="100000"/>
              </a:lnSpc>
              <a:spcBef>
                <a:spcPts val="0"/>
              </a:spcBef>
              <a:spcAft>
                <a:spcPts val="0"/>
              </a:spcAft>
              <a:buSzPts val="1400"/>
              <a:buNone/>
              <a:defRPr sz="1800" b="0" i="0" u="none" strike="noStrike" cap="none">
                <a:solidFill>
                  <a:schemeClr val="dk1"/>
                </a:solidFill>
                <a:latin typeface="Cabin"/>
                <a:ea typeface="Cabin"/>
                <a:cs typeface="Cabin"/>
                <a:sym typeface="Cabin"/>
              </a:defRPr>
            </a:lvl8pPr>
            <a:lvl9pPr marR="0" lvl="8" algn="l" rtl="0">
              <a:lnSpc>
                <a:spcPct val="100000"/>
              </a:lnSpc>
              <a:spcBef>
                <a:spcPts val="0"/>
              </a:spcBef>
              <a:spcAft>
                <a:spcPts val="0"/>
              </a:spcAft>
              <a:buSzPts val="1400"/>
              <a:buNone/>
              <a:defRPr sz="1800" b="0" i="0" u="none" strike="noStrike" cap="none">
                <a:solidFill>
                  <a:schemeClr val="dk1"/>
                </a:solidFill>
                <a:latin typeface="Cabin"/>
                <a:ea typeface="Cabin"/>
                <a:cs typeface="Cabin"/>
                <a:sym typeface="Cabin"/>
              </a:defRPr>
            </a:lvl9pPr>
          </a:lstStyle>
          <a:p>
            <a:endParaRPr/>
          </a:p>
        </p:txBody>
      </p:sp>
      <p:sp>
        <p:nvSpPr>
          <p:cNvPr id="569" name="Google Shape;569;p96"/>
          <p:cNvSpPr txBox="1">
            <a:spLocks noGrp="1"/>
          </p:cNvSpPr>
          <p:nvPr>
            <p:ph type="ftr" idx="11"/>
          </p:nvPr>
        </p:nvSpPr>
        <p:spPr>
          <a:xfrm>
            <a:off x="3124200" y="4806072"/>
            <a:ext cx="2895600" cy="184500"/>
          </a:xfrm>
          <a:prstGeom prst="rect">
            <a:avLst/>
          </a:prstGeom>
          <a:noFill/>
          <a:ln>
            <a:noFill/>
          </a:ln>
        </p:spPr>
        <p:txBody>
          <a:bodyPr spcFirstLastPara="1" wrap="square" lIns="91425" tIns="91425" rIns="91425" bIns="91425" anchor="ctr" anchorCtr="0">
            <a:noAutofit/>
          </a:bodyPr>
          <a:lstStyle>
            <a:lvl1pPr marR="0" lvl="0" algn="ctr" rtl="0">
              <a:lnSpc>
                <a:spcPct val="100000"/>
              </a:lnSpc>
              <a:spcBef>
                <a:spcPts val="0"/>
              </a:spcBef>
              <a:spcAft>
                <a:spcPts val="0"/>
              </a:spcAft>
              <a:buSzPts val="1400"/>
              <a:buNone/>
              <a:defRPr sz="600" b="0" i="0" u="none" strike="noStrike" cap="none">
                <a:solidFill>
                  <a:srgbClr val="6C6463"/>
                </a:solidFill>
                <a:latin typeface="Cabin"/>
                <a:ea typeface="Cabin"/>
                <a:cs typeface="Cabin"/>
                <a:sym typeface="Cabin"/>
              </a:defRPr>
            </a:lvl1pPr>
            <a:lvl2pPr marR="0" lvl="1" algn="l" rtl="0">
              <a:lnSpc>
                <a:spcPct val="100000"/>
              </a:lnSpc>
              <a:spcBef>
                <a:spcPts val="0"/>
              </a:spcBef>
              <a:spcAft>
                <a:spcPts val="0"/>
              </a:spcAft>
              <a:buSzPts val="1400"/>
              <a:buNone/>
              <a:defRPr sz="1800" b="0" i="0" u="none" strike="noStrike" cap="none">
                <a:solidFill>
                  <a:schemeClr val="dk1"/>
                </a:solidFill>
                <a:latin typeface="Cabin"/>
                <a:ea typeface="Cabin"/>
                <a:cs typeface="Cabin"/>
                <a:sym typeface="Cabin"/>
              </a:defRPr>
            </a:lvl2pPr>
            <a:lvl3pPr marR="0" lvl="2" algn="l" rtl="0">
              <a:lnSpc>
                <a:spcPct val="100000"/>
              </a:lnSpc>
              <a:spcBef>
                <a:spcPts val="0"/>
              </a:spcBef>
              <a:spcAft>
                <a:spcPts val="0"/>
              </a:spcAft>
              <a:buSzPts val="1400"/>
              <a:buNone/>
              <a:defRPr sz="1800" b="0" i="0" u="none" strike="noStrike" cap="none">
                <a:solidFill>
                  <a:schemeClr val="dk1"/>
                </a:solidFill>
                <a:latin typeface="Cabin"/>
                <a:ea typeface="Cabin"/>
                <a:cs typeface="Cabin"/>
                <a:sym typeface="Cabin"/>
              </a:defRPr>
            </a:lvl3pPr>
            <a:lvl4pPr marR="0" lvl="3" algn="l" rtl="0">
              <a:lnSpc>
                <a:spcPct val="100000"/>
              </a:lnSpc>
              <a:spcBef>
                <a:spcPts val="0"/>
              </a:spcBef>
              <a:spcAft>
                <a:spcPts val="0"/>
              </a:spcAft>
              <a:buSzPts val="1400"/>
              <a:buNone/>
              <a:defRPr sz="1800" b="0" i="0" u="none" strike="noStrike" cap="none">
                <a:solidFill>
                  <a:schemeClr val="dk1"/>
                </a:solidFill>
                <a:latin typeface="Cabin"/>
                <a:ea typeface="Cabin"/>
                <a:cs typeface="Cabin"/>
                <a:sym typeface="Cabin"/>
              </a:defRPr>
            </a:lvl4pPr>
            <a:lvl5pPr marR="0" lvl="4" algn="l" rtl="0">
              <a:lnSpc>
                <a:spcPct val="100000"/>
              </a:lnSpc>
              <a:spcBef>
                <a:spcPts val="0"/>
              </a:spcBef>
              <a:spcAft>
                <a:spcPts val="0"/>
              </a:spcAft>
              <a:buSzPts val="1400"/>
              <a:buNone/>
              <a:defRPr sz="1800" b="0" i="0" u="none" strike="noStrike" cap="none">
                <a:solidFill>
                  <a:schemeClr val="dk1"/>
                </a:solidFill>
                <a:latin typeface="Cabin"/>
                <a:ea typeface="Cabin"/>
                <a:cs typeface="Cabin"/>
                <a:sym typeface="Cabin"/>
              </a:defRPr>
            </a:lvl5pPr>
            <a:lvl6pPr marR="0" lvl="5" algn="l" rtl="0">
              <a:lnSpc>
                <a:spcPct val="100000"/>
              </a:lnSpc>
              <a:spcBef>
                <a:spcPts val="0"/>
              </a:spcBef>
              <a:spcAft>
                <a:spcPts val="0"/>
              </a:spcAft>
              <a:buSzPts val="1400"/>
              <a:buNone/>
              <a:defRPr sz="1800" b="0" i="0" u="none" strike="noStrike" cap="none">
                <a:solidFill>
                  <a:schemeClr val="dk1"/>
                </a:solidFill>
                <a:latin typeface="Cabin"/>
                <a:ea typeface="Cabin"/>
                <a:cs typeface="Cabin"/>
                <a:sym typeface="Cabin"/>
              </a:defRPr>
            </a:lvl6pPr>
            <a:lvl7pPr marR="0" lvl="6" algn="l" rtl="0">
              <a:lnSpc>
                <a:spcPct val="100000"/>
              </a:lnSpc>
              <a:spcBef>
                <a:spcPts val="0"/>
              </a:spcBef>
              <a:spcAft>
                <a:spcPts val="0"/>
              </a:spcAft>
              <a:buSzPts val="1400"/>
              <a:buNone/>
              <a:defRPr sz="1800" b="0" i="0" u="none" strike="noStrike" cap="none">
                <a:solidFill>
                  <a:schemeClr val="dk1"/>
                </a:solidFill>
                <a:latin typeface="Cabin"/>
                <a:ea typeface="Cabin"/>
                <a:cs typeface="Cabin"/>
                <a:sym typeface="Cabin"/>
              </a:defRPr>
            </a:lvl7pPr>
            <a:lvl8pPr marR="0" lvl="7" algn="l" rtl="0">
              <a:lnSpc>
                <a:spcPct val="100000"/>
              </a:lnSpc>
              <a:spcBef>
                <a:spcPts val="0"/>
              </a:spcBef>
              <a:spcAft>
                <a:spcPts val="0"/>
              </a:spcAft>
              <a:buSzPts val="1400"/>
              <a:buNone/>
              <a:defRPr sz="1800" b="0" i="0" u="none" strike="noStrike" cap="none">
                <a:solidFill>
                  <a:schemeClr val="dk1"/>
                </a:solidFill>
                <a:latin typeface="Cabin"/>
                <a:ea typeface="Cabin"/>
                <a:cs typeface="Cabin"/>
                <a:sym typeface="Cabin"/>
              </a:defRPr>
            </a:lvl8pPr>
            <a:lvl9pPr marR="0" lvl="8" algn="l" rtl="0">
              <a:lnSpc>
                <a:spcPct val="100000"/>
              </a:lnSpc>
              <a:spcBef>
                <a:spcPts val="0"/>
              </a:spcBef>
              <a:spcAft>
                <a:spcPts val="0"/>
              </a:spcAft>
              <a:buSzPts val="1400"/>
              <a:buNone/>
              <a:defRPr sz="1800" b="0" i="0" u="none" strike="noStrike" cap="none">
                <a:solidFill>
                  <a:schemeClr val="dk1"/>
                </a:solidFill>
                <a:latin typeface="Cabin"/>
                <a:ea typeface="Cabin"/>
                <a:cs typeface="Cabin"/>
                <a:sym typeface="Cabin"/>
              </a:defRPr>
            </a:lvl9pPr>
          </a:lstStyle>
          <a:p>
            <a:endParaRPr/>
          </a:p>
        </p:txBody>
      </p:sp>
      <p:sp>
        <p:nvSpPr>
          <p:cNvPr id="570" name="Google Shape;570;p96"/>
          <p:cNvSpPr txBox="1">
            <a:spLocks noGrp="1"/>
          </p:cNvSpPr>
          <p:nvPr>
            <p:ph type="sldNum" idx="12"/>
          </p:nvPr>
        </p:nvSpPr>
        <p:spPr>
          <a:xfrm>
            <a:off x="6858000" y="4806072"/>
            <a:ext cx="2133600" cy="1845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1pPr>
            <a:lvl2pPr marL="0" marR="0" lvl="1"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2pPr>
            <a:lvl3pPr marL="0" marR="0" lvl="2"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3pPr>
            <a:lvl4pPr marL="0" marR="0" lvl="3"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4pPr>
            <a:lvl5pPr marL="0" marR="0" lvl="4"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5pPr>
            <a:lvl6pPr marL="0" marR="0" lvl="5"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6pPr>
            <a:lvl7pPr marL="0" marR="0" lvl="6"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7pPr>
            <a:lvl8pPr marL="0" marR="0" lvl="7"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8pPr>
            <a:lvl9pPr marL="0" marR="0" lvl="8"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9pPr>
          </a:lstStyle>
          <a:p>
            <a:pPr marL="0" lvl="0" indent="0" algn="r" rtl="0">
              <a:spcBef>
                <a:spcPts val="0"/>
              </a:spcBef>
              <a:spcAft>
                <a:spcPts val="0"/>
              </a:spcAft>
              <a:buNone/>
            </a:pPr>
            <a:fld id="{00000000-1234-1234-1234-123412341234}" type="slidenum">
              <a:rPr lang="en"/>
              <a:t>‹#›</a:t>
            </a:fld>
            <a:endParaRPr/>
          </a:p>
        </p:txBody>
      </p:sp>
      <p:sp>
        <p:nvSpPr>
          <p:cNvPr id="571" name="Google Shape;571;p96"/>
          <p:cNvSpPr txBox="1">
            <a:spLocks noGrp="1"/>
          </p:cNvSpPr>
          <p:nvPr>
            <p:ph type="title"/>
          </p:nvPr>
        </p:nvSpPr>
        <p:spPr>
          <a:xfrm>
            <a:off x="686104" y="677485"/>
            <a:ext cx="7772400" cy="458100"/>
          </a:xfrm>
          <a:prstGeom prst="rect">
            <a:avLst/>
          </a:prstGeom>
          <a:noFill/>
          <a:ln>
            <a:noFill/>
          </a:ln>
        </p:spPr>
        <p:txBody>
          <a:bodyPr spcFirstLastPara="1" wrap="square" lIns="91425" tIns="91425" rIns="91425" bIns="91425" anchor="b" anchorCtr="0">
            <a:noAutofit/>
          </a:bodyPr>
          <a:lstStyle>
            <a:lvl1pPr marR="0" lvl="0" algn="l" rtl="0">
              <a:lnSpc>
                <a:spcPct val="100000"/>
              </a:lnSpc>
              <a:spcBef>
                <a:spcPts val="0"/>
              </a:spcBef>
              <a:spcAft>
                <a:spcPts val="0"/>
              </a:spcAft>
              <a:buClr>
                <a:srgbClr val="BA0C2F"/>
              </a:buClr>
              <a:buSzPts val="1400"/>
              <a:buFont typeface="Cabin"/>
              <a:buNone/>
              <a:defRPr sz="2400" b="0" i="0" u="none" strike="noStrike" cap="none">
                <a:solidFill>
                  <a:srgbClr val="BA0C2F"/>
                </a:solidFill>
                <a:latin typeface="Cabin"/>
                <a:ea typeface="Cabin"/>
                <a:cs typeface="Cabin"/>
                <a:sym typeface="Cabin"/>
              </a:defRPr>
            </a:lvl1pPr>
            <a:lvl2pPr lvl="1" algn="l" rtl="0">
              <a:lnSpc>
                <a:spcPct val="100000"/>
              </a:lnSpc>
              <a:spcBef>
                <a:spcPts val="0"/>
              </a:spcBef>
              <a:spcAft>
                <a:spcPts val="0"/>
              </a:spcAft>
              <a:buSzPts val="1400"/>
              <a:buNone/>
              <a:defRPr sz="1800"/>
            </a:lvl2pPr>
            <a:lvl3pPr lvl="2" algn="l" rtl="0">
              <a:lnSpc>
                <a:spcPct val="100000"/>
              </a:lnSpc>
              <a:spcBef>
                <a:spcPts val="0"/>
              </a:spcBef>
              <a:spcAft>
                <a:spcPts val="0"/>
              </a:spcAft>
              <a:buSzPts val="1400"/>
              <a:buNone/>
              <a:defRPr sz="1800"/>
            </a:lvl3pPr>
            <a:lvl4pPr lvl="3" algn="l" rtl="0">
              <a:lnSpc>
                <a:spcPct val="100000"/>
              </a:lnSpc>
              <a:spcBef>
                <a:spcPts val="0"/>
              </a:spcBef>
              <a:spcAft>
                <a:spcPts val="0"/>
              </a:spcAft>
              <a:buSzPts val="1400"/>
              <a:buNone/>
              <a:defRPr sz="1800"/>
            </a:lvl4pPr>
            <a:lvl5pPr lvl="4" algn="l" rtl="0">
              <a:lnSpc>
                <a:spcPct val="100000"/>
              </a:lnSpc>
              <a:spcBef>
                <a:spcPts val="0"/>
              </a:spcBef>
              <a:spcAft>
                <a:spcPts val="0"/>
              </a:spcAft>
              <a:buSzPts val="1400"/>
              <a:buNone/>
              <a:defRPr sz="1800"/>
            </a:lvl5pPr>
            <a:lvl6pPr lvl="5" algn="l" rtl="0">
              <a:lnSpc>
                <a:spcPct val="100000"/>
              </a:lnSpc>
              <a:spcBef>
                <a:spcPts val="0"/>
              </a:spcBef>
              <a:spcAft>
                <a:spcPts val="0"/>
              </a:spcAft>
              <a:buSzPts val="1400"/>
              <a:buNone/>
              <a:defRPr sz="1800"/>
            </a:lvl6pPr>
            <a:lvl7pPr lvl="6" algn="l" rtl="0">
              <a:lnSpc>
                <a:spcPct val="100000"/>
              </a:lnSpc>
              <a:spcBef>
                <a:spcPts val="0"/>
              </a:spcBef>
              <a:spcAft>
                <a:spcPts val="0"/>
              </a:spcAft>
              <a:buSzPts val="1400"/>
              <a:buNone/>
              <a:defRPr sz="1800"/>
            </a:lvl7pPr>
            <a:lvl8pPr lvl="7" algn="l" rtl="0">
              <a:lnSpc>
                <a:spcPct val="100000"/>
              </a:lnSpc>
              <a:spcBef>
                <a:spcPts val="0"/>
              </a:spcBef>
              <a:spcAft>
                <a:spcPts val="0"/>
              </a:spcAft>
              <a:buSzPts val="1400"/>
              <a:buNone/>
              <a:defRPr sz="1800"/>
            </a:lvl8pPr>
            <a:lvl9pPr lvl="8" algn="l" rtl="0">
              <a:lnSpc>
                <a:spcPct val="100000"/>
              </a:lnSpc>
              <a:spcBef>
                <a:spcPts val="0"/>
              </a:spcBef>
              <a:spcAft>
                <a:spcPts val="0"/>
              </a:spcAft>
              <a:buSzPts val="1400"/>
              <a:buNone/>
              <a:defRPr sz="1800"/>
            </a:lvl9pPr>
          </a:lstStyle>
          <a:p>
            <a:endParaRPr/>
          </a:p>
        </p:txBody>
      </p:sp>
      <p:sp>
        <p:nvSpPr>
          <p:cNvPr id="572" name="Google Shape;572;p96"/>
          <p:cNvSpPr txBox="1">
            <a:spLocks noGrp="1"/>
          </p:cNvSpPr>
          <p:nvPr>
            <p:ph type="body" idx="1"/>
          </p:nvPr>
        </p:nvSpPr>
        <p:spPr>
          <a:xfrm>
            <a:off x="685800" y="1286662"/>
            <a:ext cx="7772400" cy="3174900"/>
          </a:xfrm>
          <a:prstGeom prst="rect">
            <a:avLst/>
          </a:prstGeom>
          <a:noFill/>
          <a:ln>
            <a:noFill/>
          </a:ln>
        </p:spPr>
        <p:txBody>
          <a:bodyPr spcFirstLastPara="1" wrap="square" lIns="91425" tIns="91425" rIns="91425" bIns="91425" anchor="t" anchorCtr="0">
            <a:noAutofit/>
          </a:bodyPr>
          <a:lstStyle>
            <a:lvl1pPr marL="457200" marR="0" lvl="0" indent="-330200" algn="l" rtl="0">
              <a:lnSpc>
                <a:spcPct val="100000"/>
              </a:lnSpc>
              <a:spcBef>
                <a:spcPts val="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1pPr>
            <a:lvl2pPr marL="914400" marR="0" lvl="1" indent="-330200" algn="l" rtl="0">
              <a:lnSpc>
                <a:spcPct val="100000"/>
              </a:lnSpc>
              <a:spcBef>
                <a:spcPts val="80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2pPr>
            <a:lvl3pPr marL="1371600" marR="0" lvl="2" indent="-342900" algn="l" rtl="0">
              <a:lnSpc>
                <a:spcPct val="100000"/>
              </a:lnSpc>
              <a:spcBef>
                <a:spcPts val="800"/>
              </a:spcBef>
              <a:spcAft>
                <a:spcPts val="0"/>
              </a:spcAft>
              <a:buClr>
                <a:srgbClr val="6C6463"/>
              </a:buClr>
              <a:buSzPts val="1800"/>
              <a:buFont typeface="Arial"/>
              <a:buChar char="•"/>
              <a:defRPr sz="1800" b="0" i="0" u="none" strike="noStrike" cap="none">
                <a:solidFill>
                  <a:srgbClr val="6C6463"/>
                </a:solidFill>
                <a:latin typeface="Cabin"/>
                <a:ea typeface="Cabin"/>
                <a:cs typeface="Cabin"/>
                <a:sym typeface="Cabin"/>
              </a:defRPr>
            </a:lvl3pPr>
            <a:lvl4pPr marL="1828800" marR="0" lvl="3" indent="-330200" algn="l" rtl="0">
              <a:lnSpc>
                <a:spcPct val="100000"/>
              </a:lnSpc>
              <a:spcBef>
                <a:spcPts val="32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4pPr>
            <a:lvl5pPr marL="2286000" marR="0" lvl="4" indent="-317500" algn="l" rtl="0">
              <a:lnSpc>
                <a:spcPct val="100000"/>
              </a:lnSpc>
              <a:spcBef>
                <a:spcPts val="280"/>
              </a:spcBef>
              <a:spcAft>
                <a:spcPts val="0"/>
              </a:spcAft>
              <a:buClr>
                <a:srgbClr val="6C6463"/>
              </a:buClr>
              <a:buSzPts val="1400"/>
              <a:buFont typeface="Arial"/>
              <a:buChar char="»"/>
              <a:defRPr sz="1400" b="0" i="0" u="none" strike="noStrike" cap="none">
                <a:solidFill>
                  <a:srgbClr val="6C6463"/>
                </a:solidFill>
                <a:latin typeface="Cabin"/>
                <a:ea typeface="Cabin"/>
                <a:cs typeface="Cabin"/>
                <a:sym typeface="Cabin"/>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9pPr>
          </a:lstStyle>
          <a:p>
            <a:endParaRPr/>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matchingName="OBJECT" type="obj">
  <p:cSld name="OBJECT">
    <p:spTree>
      <p:nvGrpSpPr>
        <p:cNvPr id="1" name="Shape 573"/>
        <p:cNvGrpSpPr/>
        <p:nvPr/>
      </p:nvGrpSpPr>
      <p:grpSpPr>
        <a:xfrm>
          <a:off x="0" y="0"/>
          <a:ext cx="0" cy="0"/>
          <a:chOff x="0" y="0"/>
          <a:chExt cx="0" cy="0"/>
        </a:xfrm>
      </p:grpSpPr>
      <p:sp>
        <p:nvSpPr>
          <p:cNvPr id="574" name="Google Shape;574;p97"/>
          <p:cNvSpPr txBox="1">
            <a:spLocks noGrp="1"/>
          </p:cNvSpPr>
          <p:nvPr>
            <p:ph type="title"/>
          </p:nvPr>
        </p:nvSpPr>
        <p:spPr>
          <a:xfrm>
            <a:off x="686104" y="342900"/>
            <a:ext cx="7772400" cy="6858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BA0C2F"/>
              </a:buClr>
              <a:buSzPts val="2800"/>
              <a:buFont typeface="Cabin"/>
              <a:buNone/>
              <a:defRPr sz="2800" b="0" i="0" u="none" strike="noStrike" cap="none">
                <a:solidFill>
                  <a:srgbClr val="BA0C2F"/>
                </a:solidFill>
                <a:latin typeface="Cabin"/>
                <a:ea typeface="Cabin"/>
                <a:cs typeface="Cabin"/>
                <a:sym typeface="Cab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575" name="Google Shape;575;p97"/>
          <p:cNvSpPr txBox="1">
            <a:spLocks noGrp="1"/>
          </p:cNvSpPr>
          <p:nvPr>
            <p:ph type="body" idx="1"/>
          </p:nvPr>
        </p:nvSpPr>
        <p:spPr>
          <a:xfrm>
            <a:off x="685800" y="1200150"/>
            <a:ext cx="7772400" cy="3086100"/>
          </a:xfrm>
          <a:prstGeom prst="rect">
            <a:avLst/>
          </a:prstGeom>
          <a:noFill/>
          <a:ln>
            <a:noFill/>
          </a:ln>
        </p:spPr>
        <p:txBody>
          <a:bodyPr spcFirstLastPara="1" wrap="square" lIns="91425" tIns="45700" rIns="91425" bIns="45700" anchor="t" anchorCtr="0">
            <a:noAutofit/>
          </a:bodyPr>
          <a:lstStyle>
            <a:lvl1pPr marL="457200" marR="0" lvl="0" indent="-355600" algn="l" rtl="0">
              <a:lnSpc>
                <a:spcPct val="100000"/>
              </a:lnSpc>
              <a:spcBef>
                <a:spcPts val="0"/>
              </a:spcBef>
              <a:spcAft>
                <a:spcPts val="0"/>
              </a:spcAft>
              <a:buClr>
                <a:srgbClr val="6C6463"/>
              </a:buClr>
              <a:buSzPts val="2000"/>
              <a:buFont typeface="Arial"/>
              <a:buChar char="•"/>
              <a:defRPr sz="2000" b="0" i="0" u="none" strike="noStrike" cap="none">
                <a:solidFill>
                  <a:srgbClr val="6C6463"/>
                </a:solidFill>
                <a:latin typeface="Cabin"/>
                <a:ea typeface="Cabin"/>
                <a:cs typeface="Cabin"/>
                <a:sym typeface="Cabin"/>
              </a:defRPr>
            </a:lvl1pPr>
            <a:lvl2pPr marL="914400" marR="0" lvl="1" indent="-355600" algn="l" rtl="0">
              <a:lnSpc>
                <a:spcPct val="100000"/>
              </a:lnSpc>
              <a:spcBef>
                <a:spcPts val="1200"/>
              </a:spcBef>
              <a:spcAft>
                <a:spcPts val="0"/>
              </a:spcAft>
              <a:buClr>
                <a:srgbClr val="6C6463"/>
              </a:buClr>
              <a:buSzPts val="2000"/>
              <a:buFont typeface="Arial"/>
              <a:buChar char="–"/>
              <a:defRPr sz="2000" b="0" i="0" u="none" strike="noStrike" cap="none">
                <a:solidFill>
                  <a:srgbClr val="6C6463"/>
                </a:solidFill>
                <a:latin typeface="Cabin"/>
                <a:ea typeface="Cabin"/>
                <a:cs typeface="Cabin"/>
                <a:sym typeface="Cabin"/>
              </a:defRPr>
            </a:lvl2pPr>
            <a:lvl3pPr marL="1371600" marR="0" lvl="2" indent="-342900" algn="l" rtl="0">
              <a:lnSpc>
                <a:spcPct val="100000"/>
              </a:lnSpc>
              <a:spcBef>
                <a:spcPts val="1200"/>
              </a:spcBef>
              <a:spcAft>
                <a:spcPts val="0"/>
              </a:spcAft>
              <a:buClr>
                <a:srgbClr val="6C6463"/>
              </a:buClr>
              <a:buSzPts val="1800"/>
              <a:buFont typeface="Arial"/>
              <a:buChar char="•"/>
              <a:defRPr sz="1800" b="0" i="0" u="none" strike="noStrike" cap="none">
                <a:solidFill>
                  <a:srgbClr val="6C6463"/>
                </a:solidFill>
                <a:latin typeface="Cabin"/>
                <a:ea typeface="Cabin"/>
                <a:cs typeface="Cabin"/>
                <a:sym typeface="Cabin"/>
              </a:defRPr>
            </a:lvl3pPr>
            <a:lvl4pPr marL="1828800" marR="0" lvl="3" indent="-330200" algn="l" rtl="0">
              <a:lnSpc>
                <a:spcPct val="100000"/>
              </a:lnSpc>
              <a:spcBef>
                <a:spcPts val="32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4pPr>
            <a:lvl5pPr marL="2286000" marR="0" lvl="4" indent="-317500" algn="l" rtl="0">
              <a:lnSpc>
                <a:spcPct val="100000"/>
              </a:lnSpc>
              <a:spcBef>
                <a:spcPts val="280"/>
              </a:spcBef>
              <a:spcAft>
                <a:spcPts val="0"/>
              </a:spcAft>
              <a:buClr>
                <a:srgbClr val="6C6463"/>
              </a:buClr>
              <a:buSzPts val="1400"/>
              <a:buFont typeface="Arial"/>
              <a:buChar char="»"/>
              <a:defRPr sz="1400" b="0" i="0" u="none" strike="noStrike" cap="none">
                <a:solidFill>
                  <a:srgbClr val="6C6463"/>
                </a:solidFill>
                <a:latin typeface="Cabin"/>
                <a:ea typeface="Cabin"/>
                <a:cs typeface="Cabin"/>
                <a:sym typeface="Cabin"/>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9pPr>
          </a:lstStyle>
          <a:p>
            <a:endParaRPr/>
          </a:p>
        </p:txBody>
      </p:sp>
      <p:sp>
        <p:nvSpPr>
          <p:cNvPr id="576" name="Google Shape;576;p97"/>
          <p:cNvSpPr txBox="1">
            <a:spLocks noGrp="1"/>
          </p:cNvSpPr>
          <p:nvPr>
            <p:ph type="dt" idx="10"/>
          </p:nvPr>
        </p:nvSpPr>
        <p:spPr>
          <a:xfrm>
            <a:off x="152400" y="4904420"/>
            <a:ext cx="2133600" cy="1248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600" b="0" i="0" u="none" strike="noStrike" cap="none">
                <a:solidFill>
                  <a:srgbClr val="6C6463"/>
                </a:solidFill>
                <a:latin typeface="Cabin"/>
                <a:ea typeface="Cabin"/>
                <a:cs typeface="Cabin"/>
                <a:sym typeface="Cab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9pPr>
          </a:lstStyle>
          <a:p>
            <a:endParaRPr/>
          </a:p>
        </p:txBody>
      </p:sp>
      <p:sp>
        <p:nvSpPr>
          <p:cNvPr id="577" name="Google Shape;577;p97"/>
          <p:cNvSpPr txBox="1">
            <a:spLocks noGrp="1"/>
          </p:cNvSpPr>
          <p:nvPr>
            <p:ph type="ftr" idx="11"/>
          </p:nvPr>
        </p:nvSpPr>
        <p:spPr>
          <a:xfrm>
            <a:off x="3124200" y="4904420"/>
            <a:ext cx="2895600" cy="1248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600" b="0" i="0" u="none" strike="noStrike" cap="none">
                <a:solidFill>
                  <a:srgbClr val="6C6463"/>
                </a:solidFill>
                <a:latin typeface="Cabin"/>
                <a:ea typeface="Cabin"/>
                <a:cs typeface="Cabin"/>
                <a:sym typeface="Cab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9pPr>
          </a:lstStyle>
          <a:p>
            <a:endParaRPr/>
          </a:p>
        </p:txBody>
      </p:sp>
      <p:sp>
        <p:nvSpPr>
          <p:cNvPr id="578" name="Google Shape;578;p97"/>
          <p:cNvSpPr txBox="1">
            <a:spLocks noGrp="1"/>
          </p:cNvSpPr>
          <p:nvPr>
            <p:ph type="sldNum" idx="12"/>
          </p:nvPr>
        </p:nvSpPr>
        <p:spPr>
          <a:xfrm>
            <a:off x="6858000" y="4904420"/>
            <a:ext cx="2133600" cy="1248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1pPr>
            <a:lvl2pPr marL="0" marR="0" lvl="1"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2pPr>
            <a:lvl3pPr marL="0" marR="0" lvl="2"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3pPr>
            <a:lvl4pPr marL="0" marR="0" lvl="3"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4pPr>
            <a:lvl5pPr marL="0" marR="0" lvl="4"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5pPr>
            <a:lvl6pPr marL="0" marR="0" lvl="5"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6pPr>
            <a:lvl7pPr marL="0" marR="0" lvl="6"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7pPr>
            <a:lvl8pPr marL="0" marR="0" lvl="7"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8pPr>
            <a:lvl9pPr marL="0" marR="0" lvl="8"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579"/>
        <p:cNvGrpSpPr/>
        <p:nvPr/>
      </p:nvGrpSpPr>
      <p:grpSpPr>
        <a:xfrm>
          <a:off x="0" y="0"/>
          <a:ext cx="0" cy="0"/>
          <a:chOff x="0" y="0"/>
          <a:chExt cx="0" cy="0"/>
        </a:xfrm>
      </p:grpSpPr>
      <p:sp>
        <p:nvSpPr>
          <p:cNvPr id="580" name="Google Shape;580;p98"/>
          <p:cNvSpPr txBox="1">
            <a:spLocks noGrp="1"/>
          </p:cNvSpPr>
          <p:nvPr>
            <p:ph type="title"/>
          </p:nvPr>
        </p:nvSpPr>
        <p:spPr>
          <a:xfrm>
            <a:off x="311700" y="445025"/>
            <a:ext cx="8520600" cy="5727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581" name="Google Shape;581;p98"/>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55600" rtl="0">
              <a:spcBef>
                <a:spcPts val="0"/>
              </a:spcBef>
              <a:spcAft>
                <a:spcPts val="0"/>
              </a:spcAft>
              <a:buSzPts val="2000"/>
              <a:buChar char="•"/>
              <a:defRPr/>
            </a:lvl1pPr>
            <a:lvl2pPr marL="914400" lvl="1" indent="-355600" rtl="0">
              <a:spcBef>
                <a:spcPts val="1200"/>
              </a:spcBef>
              <a:spcAft>
                <a:spcPts val="0"/>
              </a:spcAft>
              <a:buSzPts val="2000"/>
              <a:buChar char="–"/>
              <a:defRPr/>
            </a:lvl2pPr>
            <a:lvl3pPr marL="1371600" lvl="2" indent="-342900" rtl="0">
              <a:spcBef>
                <a:spcPts val="1200"/>
              </a:spcBef>
              <a:spcAft>
                <a:spcPts val="0"/>
              </a:spcAft>
              <a:buSzPts val="1800"/>
              <a:buChar char="•"/>
              <a:defRPr/>
            </a:lvl3pPr>
            <a:lvl4pPr marL="1828800" lvl="3" indent="-330200" rtl="0">
              <a:spcBef>
                <a:spcPts val="320"/>
              </a:spcBef>
              <a:spcAft>
                <a:spcPts val="0"/>
              </a:spcAft>
              <a:buSzPts val="1600"/>
              <a:buChar char="–"/>
              <a:defRPr/>
            </a:lvl4pPr>
            <a:lvl5pPr marL="2286000" lvl="4" indent="-317500" rtl="0">
              <a:spcBef>
                <a:spcPts val="280"/>
              </a:spcBef>
              <a:spcAft>
                <a:spcPts val="0"/>
              </a:spcAft>
              <a:buSzPts val="1400"/>
              <a:buChar char="»"/>
              <a:defRPr/>
            </a:lvl5pPr>
            <a:lvl6pPr marL="2743200" lvl="5" indent="-355600" rtl="0">
              <a:spcBef>
                <a:spcPts val="400"/>
              </a:spcBef>
              <a:spcAft>
                <a:spcPts val="0"/>
              </a:spcAft>
              <a:buSzPts val="2000"/>
              <a:buChar char="•"/>
              <a:defRPr/>
            </a:lvl6pPr>
            <a:lvl7pPr marL="3200400" lvl="6" indent="-355600" rtl="0">
              <a:spcBef>
                <a:spcPts val="400"/>
              </a:spcBef>
              <a:spcAft>
                <a:spcPts val="0"/>
              </a:spcAft>
              <a:buSzPts val="2000"/>
              <a:buChar char="•"/>
              <a:defRPr/>
            </a:lvl7pPr>
            <a:lvl8pPr marL="3657600" lvl="7" indent="-355600" rtl="0">
              <a:spcBef>
                <a:spcPts val="400"/>
              </a:spcBef>
              <a:spcAft>
                <a:spcPts val="0"/>
              </a:spcAft>
              <a:buSzPts val="2000"/>
              <a:buChar char="•"/>
              <a:defRPr/>
            </a:lvl8pPr>
            <a:lvl9pPr marL="4114800" lvl="8" indent="-355600" rtl="0">
              <a:spcBef>
                <a:spcPts val="400"/>
              </a:spcBef>
              <a:spcAft>
                <a:spcPts val="0"/>
              </a:spcAft>
              <a:buSzPts val="2000"/>
              <a:buChar char="•"/>
              <a:defRPr/>
            </a:lvl9pPr>
          </a:lstStyle>
          <a:p>
            <a:endParaRPr/>
          </a:p>
        </p:txBody>
      </p:sp>
      <p:sp>
        <p:nvSpPr>
          <p:cNvPr id="582" name="Google Shape;582;p98"/>
          <p:cNvSpPr txBox="1">
            <a:spLocks noGrp="1"/>
          </p:cNvSpPr>
          <p:nvPr>
            <p:ph type="sldNum" idx="12"/>
          </p:nvPr>
        </p:nvSpPr>
        <p:spPr>
          <a:xfrm>
            <a:off x="8472458" y="4663217"/>
            <a:ext cx="548700" cy="393600"/>
          </a:xfrm>
          <a:prstGeom prst="rect">
            <a:avLst/>
          </a:prstGeom>
        </p:spPr>
        <p:txBody>
          <a:bodyPr spcFirstLastPara="1" wrap="square" lIns="91425" tIns="45700" rIns="91425" bIns="4570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matchingName="1_Red/Gray 2 Content">
  <p:cSld name="1_Red/Gray 2 Content">
    <p:bg>
      <p:bgPr>
        <a:solidFill>
          <a:schemeClr val="lt1"/>
        </a:solidFill>
        <a:effectLst/>
      </p:bgPr>
    </p:bg>
    <p:spTree>
      <p:nvGrpSpPr>
        <p:cNvPr id="1" name="Shape 583"/>
        <p:cNvGrpSpPr/>
        <p:nvPr/>
      </p:nvGrpSpPr>
      <p:grpSpPr>
        <a:xfrm>
          <a:off x="0" y="0"/>
          <a:ext cx="0" cy="0"/>
          <a:chOff x="0" y="0"/>
          <a:chExt cx="0" cy="0"/>
        </a:xfrm>
      </p:grpSpPr>
      <p:sp>
        <p:nvSpPr>
          <p:cNvPr id="584" name="Google Shape;584;p99"/>
          <p:cNvSpPr txBox="1">
            <a:spLocks noGrp="1"/>
          </p:cNvSpPr>
          <p:nvPr>
            <p:ph type="body" idx="1"/>
          </p:nvPr>
        </p:nvSpPr>
        <p:spPr>
          <a:xfrm>
            <a:off x="686104" y="1286662"/>
            <a:ext cx="3809700" cy="3174900"/>
          </a:xfrm>
          <a:prstGeom prst="rect">
            <a:avLst/>
          </a:prstGeom>
          <a:noFill/>
          <a:ln>
            <a:noFill/>
          </a:ln>
        </p:spPr>
        <p:txBody>
          <a:bodyPr spcFirstLastPara="1" wrap="square" lIns="91425" tIns="91425" rIns="91425" bIns="91425" anchor="t" anchorCtr="0">
            <a:noAutofit/>
          </a:bodyPr>
          <a:lstStyle>
            <a:lvl1pPr marL="457200" marR="0" lvl="0" indent="-330200" algn="l" rtl="0">
              <a:lnSpc>
                <a:spcPct val="100000"/>
              </a:lnSpc>
              <a:spcBef>
                <a:spcPts val="0"/>
              </a:spcBef>
              <a:spcAft>
                <a:spcPts val="0"/>
              </a:spcAft>
              <a:buClr>
                <a:srgbClr val="6C6463"/>
              </a:buClr>
              <a:buSzPts val="1600"/>
              <a:buChar char="•"/>
              <a:defRPr sz="1600" i="0" u="none" strike="noStrike" cap="none">
                <a:solidFill>
                  <a:srgbClr val="6C6463"/>
                </a:solidFill>
              </a:defRPr>
            </a:lvl1pPr>
            <a:lvl2pPr marL="914400" marR="0" lvl="1" indent="-330200" algn="l" rtl="0">
              <a:lnSpc>
                <a:spcPct val="100000"/>
              </a:lnSpc>
              <a:spcBef>
                <a:spcPts val="800"/>
              </a:spcBef>
              <a:spcAft>
                <a:spcPts val="0"/>
              </a:spcAft>
              <a:buClr>
                <a:srgbClr val="6C6463"/>
              </a:buClr>
              <a:buSzPts val="1600"/>
              <a:buChar char="–"/>
              <a:defRPr sz="1600" i="0" u="none" strike="noStrike" cap="none">
                <a:solidFill>
                  <a:srgbClr val="6C6463"/>
                </a:solidFill>
              </a:defRPr>
            </a:lvl2pPr>
            <a:lvl3pPr marL="1371600" marR="0" lvl="2" indent="-330200" algn="l" rtl="0">
              <a:lnSpc>
                <a:spcPct val="100000"/>
              </a:lnSpc>
              <a:spcBef>
                <a:spcPts val="800"/>
              </a:spcBef>
              <a:spcAft>
                <a:spcPts val="0"/>
              </a:spcAft>
              <a:buClr>
                <a:srgbClr val="6C6463"/>
              </a:buClr>
              <a:buSzPts val="1600"/>
              <a:buChar char="•"/>
              <a:defRPr sz="1600" i="0" u="none" strike="noStrike" cap="none">
                <a:solidFill>
                  <a:srgbClr val="6C6463"/>
                </a:solidFill>
              </a:defRPr>
            </a:lvl3pPr>
            <a:lvl4pPr marL="1828800" marR="0" lvl="3" indent="-317500" algn="l" rtl="0">
              <a:lnSpc>
                <a:spcPct val="100000"/>
              </a:lnSpc>
              <a:spcBef>
                <a:spcPts val="280"/>
              </a:spcBef>
              <a:spcAft>
                <a:spcPts val="0"/>
              </a:spcAft>
              <a:buClr>
                <a:srgbClr val="6C6463"/>
              </a:buClr>
              <a:buSzPts val="1400"/>
              <a:buChar char="–"/>
              <a:defRPr sz="1400" i="0" u="none" strike="noStrike" cap="none">
                <a:solidFill>
                  <a:srgbClr val="6C6463"/>
                </a:solidFill>
              </a:defRPr>
            </a:lvl4pPr>
            <a:lvl5pPr marL="2286000" marR="0" lvl="4" indent="-330200" algn="l" rtl="0">
              <a:lnSpc>
                <a:spcPct val="100000"/>
              </a:lnSpc>
              <a:spcBef>
                <a:spcPts val="320"/>
              </a:spcBef>
              <a:spcAft>
                <a:spcPts val="0"/>
              </a:spcAft>
              <a:buClr>
                <a:srgbClr val="6C6463"/>
              </a:buClr>
              <a:buSzPts val="1600"/>
              <a:buChar char="»"/>
              <a:defRPr sz="1600" i="0" u="none" strike="noStrike" cap="none">
                <a:solidFill>
                  <a:srgbClr val="6C6463"/>
                </a:solidFill>
              </a:defRPr>
            </a:lvl5pPr>
            <a:lvl6pPr marL="2743200" marR="0" lvl="5" indent="-342900" algn="l" rtl="0">
              <a:lnSpc>
                <a:spcPct val="100000"/>
              </a:lnSpc>
              <a:spcBef>
                <a:spcPts val="360"/>
              </a:spcBef>
              <a:spcAft>
                <a:spcPts val="0"/>
              </a:spcAft>
              <a:buClr>
                <a:schemeClr val="dk1"/>
              </a:buClr>
              <a:buSzPts val="1800"/>
              <a:buChar char="•"/>
              <a:defRPr sz="1800" i="0" u="none" strike="noStrike" cap="none">
                <a:solidFill>
                  <a:schemeClr val="dk1"/>
                </a:solidFill>
              </a:defRPr>
            </a:lvl6pPr>
            <a:lvl7pPr marL="3200400" marR="0" lvl="6" indent="-342900" algn="l" rtl="0">
              <a:lnSpc>
                <a:spcPct val="100000"/>
              </a:lnSpc>
              <a:spcBef>
                <a:spcPts val="360"/>
              </a:spcBef>
              <a:spcAft>
                <a:spcPts val="0"/>
              </a:spcAft>
              <a:buClr>
                <a:schemeClr val="dk1"/>
              </a:buClr>
              <a:buSzPts val="1800"/>
              <a:buChar char="•"/>
              <a:defRPr sz="1800" i="0" u="none" strike="noStrike" cap="none">
                <a:solidFill>
                  <a:schemeClr val="dk1"/>
                </a:solidFill>
              </a:defRPr>
            </a:lvl7pPr>
            <a:lvl8pPr marL="3657600" marR="0" lvl="7" indent="-342900" algn="l" rtl="0">
              <a:lnSpc>
                <a:spcPct val="100000"/>
              </a:lnSpc>
              <a:spcBef>
                <a:spcPts val="360"/>
              </a:spcBef>
              <a:spcAft>
                <a:spcPts val="0"/>
              </a:spcAft>
              <a:buClr>
                <a:schemeClr val="dk1"/>
              </a:buClr>
              <a:buSzPts val="1800"/>
              <a:buChar char="•"/>
              <a:defRPr sz="1800" i="0" u="none" strike="noStrike" cap="none">
                <a:solidFill>
                  <a:schemeClr val="dk1"/>
                </a:solidFill>
              </a:defRPr>
            </a:lvl8pPr>
            <a:lvl9pPr marL="4114800" marR="0" lvl="8" indent="-342900" algn="l" rtl="0">
              <a:lnSpc>
                <a:spcPct val="100000"/>
              </a:lnSpc>
              <a:spcBef>
                <a:spcPts val="360"/>
              </a:spcBef>
              <a:spcAft>
                <a:spcPts val="0"/>
              </a:spcAft>
              <a:buClr>
                <a:schemeClr val="dk1"/>
              </a:buClr>
              <a:buSzPts val="1800"/>
              <a:buChar char="•"/>
              <a:defRPr sz="1800" i="0" u="none" strike="noStrike" cap="none">
                <a:solidFill>
                  <a:schemeClr val="dk1"/>
                </a:solidFill>
              </a:defRPr>
            </a:lvl9pPr>
          </a:lstStyle>
          <a:p>
            <a:endParaRPr/>
          </a:p>
        </p:txBody>
      </p:sp>
      <p:sp>
        <p:nvSpPr>
          <p:cNvPr id="585" name="Google Shape;585;p99"/>
          <p:cNvSpPr txBox="1">
            <a:spLocks noGrp="1"/>
          </p:cNvSpPr>
          <p:nvPr>
            <p:ph type="body" idx="2"/>
          </p:nvPr>
        </p:nvSpPr>
        <p:spPr>
          <a:xfrm>
            <a:off x="4648200" y="1286662"/>
            <a:ext cx="3810300" cy="3174900"/>
          </a:xfrm>
          <a:prstGeom prst="rect">
            <a:avLst/>
          </a:prstGeom>
          <a:noFill/>
          <a:ln>
            <a:noFill/>
          </a:ln>
        </p:spPr>
        <p:txBody>
          <a:bodyPr spcFirstLastPara="1" wrap="square" lIns="91425" tIns="91425" rIns="91425" bIns="91425" anchor="t" anchorCtr="0">
            <a:noAutofit/>
          </a:bodyPr>
          <a:lstStyle>
            <a:lvl1pPr marL="457200" marR="0" lvl="0" indent="-330200" algn="l" rtl="0">
              <a:lnSpc>
                <a:spcPct val="100000"/>
              </a:lnSpc>
              <a:spcBef>
                <a:spcPts val="0"/>
              </a:spcBef>
              <a:spcAft>
                <a:spcPts val="0"/>
              </a:spcAft>
              <a:buClr>
                <a:srgbClr val="6C6463"/>
              </a:buClr>
              <a:buSzPts val="1600"/>
              <a:buChar char="•"/>
              <a:defRPr sz="1600" i="0" u="none" strike="noStrike" cap="none">
                <a:solidFill>
                  <a:srgbClr val="6C6463"/>
                </a:solidFill>
              </a:defRPr>
            </a:lvl1pPr>
            <a:lvl2pPr marL="914400" marR="0" lvl="1" indent="-330200" algn="l" rtl="0">
              <a:lnSpc>
                <a:spcPct val="100000"/>
              </a:lnSpc>
              <a:spcBef>
                <a:spcPts val="800"/>
              </a:spcBef>
              <a:spcAft>
                <a:spcPts val="0"/>
              </a:spcAft>
              <a:buClr>
                <a:srgbClr val="6C6463"/>
              </a:buClr>
              <a:buSzPts val="1600"/>
              <a:buChar char="–"/>
              <a:defRPr sz="1600" i="0" u="none" strike="noStrike" cap="none">
                <a:solidFill>
                  <a:srgbClr val="6C6463"/>
                </a:solidFill>
              </a:defRPr>
            </a:lvl2pPr>
            <a:lvl3pPr marL="1371600" marR="0" lvl="2" indent="-330200" algn="l" rtl="0">
              <a:lnSpc>
                <a:spcPct val="100000"/>
              </a:lnSpc>
              <a:spcBef>
                <a:spcPts val="800"/>
              </a:spcBef>
              <a:spcAft>
                <a:spcPts val="0"/>
              </a:spcAft>
              <a:buClr>
                <a:srgbClr val="6C6463"/>
              </a:buClr>
              <a:buSzPts val="1600"/>
              <a:buChar char="•"/>
              <a:defRPr sz="1600" i="0" u="none" strike="noStrike" cap="none">
                <a:solidFill>
                  <a:srgbClr val="6C6463"/>
                </a:solidFill>
              </a:defRPr>
            </a:lvl3pPr>
            <a:lvl4pPr marL="1828800" marR="0" lvl="3" indent="-317500" algn="l" rtl="0">
              <a:lnSpc>
                <a:spcPct val="100000"/>
              </a:lnSpc>
              <a:spcBef>
                <a:spcPts val="280"/>
              </a:spcBef>
              <a:spcAft>
                <a:spcPts val="0"/>
              </a:spcAft>
              <a:buClr>
                <a:srgbClr val="6C6463"/>
              </a:buClr>
              <a:buSzPts val="1400"/>
              <a:buChar char="–"/>
              <a:defRPr sz="1400" i="0" u="none" strike="noStrike" cap="none">
                <a:solidFill>
                  <a:srgbClr val="6C6463"/>
                </a:solidFill>
              </a:defRPr>
            </a:lvl4pPr>
            <a:lvl5pPr marL="2286000" marR="0" lvl="4" indent="-330200" algn="l" rtl="0">
              <a:lnSpc>
                <a:spcPct val="100000"/>
              </a:lnSpc>
              <a:spcBef>
                <a:spcPts val="320"/>
              </a:spcBef>
              <a:spcAft>
                <a:spcPts val="0"/>
              </a:spcAft>
              <a:buClr>
                <a:srgbClr val="6C6463"/>
              </a:buClr>
              <a:buSzPts val="1600"/>
              <a:buChar char="»"/>
              <a:defRPr sz="1600" i="0" u="none" strike="noStrike" cap="none">
                <a:solidFill>
                  <a:srgbClr val="6C6463"/>
                </a:solidFill>
              </a:defRPr>
            </a:lvl5pPr>
            <a:lvl6pPr marL="2743200" marR="0" lvl="5" indent="-342900" algn="l" rtl="0">
              <a:lnSpc>
                <a:spcPct val="100000"/>
              </a:lnSpc>
              <a:spcBef>
                <a:spcPts val="360"/>
              </a:spcBef>
              <a:spcAft>
                <a:spcPts val="0"/>
              </a:spcAft>
              <a:buClr>
                <a:schemeClr val="dk1"/>
              </a:buClr>
              <a:buSzPts val="1800"/>
              <a:buChar char="•"/>
              <a:defRPr sz="1800" i="0" u="none" strike="noStrike" cap="none">
                <a:solidFill>
                  <a:schemeClr val="dk1"/>
                </a:solidFill>
              </a:defRPr>
            </a:lvl6pPr>
            <a:lvl7pPr marL="3200400" marR="0" lvl="6" indent="-342900" algn="l" rtl="0">
              <a:lnSpc>
                <a:spcPct val="100000"/>
              </a:lnSpc>
              <a:spcBef>
                <a:spcPts val="360"/>
              </a:spcBef>
              <a:spcAft>
                <a:spcPts val="0"/>
              </a:spcAft>
              <a:buClr>
                <a:schemeClr val="dk1"/>
              </a:buClr>
              <a:buSzPts val="1800"/>
              <a:buChar char="•"/>
              <a:defRPr sz="1800" i="0" u="none" strike="noStrike" cap="none">
                <a:solidFill>
                  <a:schemeClr val="dk1"/>
                </a:solidFill>
              </a:defRPr>
            </a:lvl7pPr>
            <a:lvl8pPr marL="3657600" marR="0" lvl="7" indent="-342900" algn="l" rtl="0">
              <a:lnSpc>
                <a:spcPct val="100000"/>
              </a:lnSpc>
              <a:spcBef>
                <a:spcPts val="360"/>
              </a:spcBef>
              <a:spcAft>
                <a:spcPts val="0"/>
              </a:spcAft>
              <a:buClr>
                <a:schemeClr val="dk1"/>
              </a:buClr>
              <a:buSzPts val="1800"/>
              <a:buChar char="•"/>
              <a:defRPr sz="1800" i="0" u="none" strike="noStrike" cap="none">
                <a:solidFill>
                  <a:schemeClr val="dk1"/>
                </a:solidFill>
              </a:defRPr>
            </a:lvl8pPr>
            <a:lvl9pPr marL="4114800" marR="0" lvl="8" indent="-342900" algn="l" rtl="0">
              <a:lnSpc>
                <a:spcPct val="100000"/>
              </a:lnSpc>
              <a:spcBef>
                <a:spcPts val="360"/>
              </a:spcBef>
              <a:spcAft>
                <a:spcPts val="0"/>
              </a:spcAft>
              <a:buClr>
                <a:schemeClr val="dk1"/>
              </a:buClr>
              <a:buSzPts val="1800"/>
              <a:buChar char="•"/>
              <a:defRPr sz="1800" i="0" u="none" strike="noStrike" cap="none">
                <a:solidFill>
                  <a:schemeClr val="dk1"/>
                </a:solidFill>
              </a:defRPr>
            </a:lvl9pPr>
          </a:lstStyle>
          <a:p>
            <a:endParaRPr/>
          </a:p>
        </p:txBody>
      </p:sp>
      <p:sp>
        <p:nvSpPr>
          <p:cNvPr id="586" name="Google Shape;586;p99"/>
          <p:cNvSpPr txBox="1">
            <a:spLocks noGrp="1"/>
          </p:cNvSpPr>
          <p:nvPr>
            <p:ph type="sldNum" idx="12"/>
          </p:nvPr>
        </p:nvSpPr>
        <p:spPr>
          <a:xfrm>
            <a:off x="6858000" y="4806072"/>
            <a:ext cx="2133600" cy="1848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1pPr>
            <a:lvl2pPr marL="0" marR="0" lvl="1"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2pPr>
            <a:lvl3pPr marL="0" marR="0" lvl="2"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3pPr>
            <a:lvl4pPr marL="0" marR="0" lvl="3"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4pPr>
            <a:lvl5pPr marL="0" marR="0" lvl="4"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5pPr>
            <a:lvl6pPr marL="0" marR="0" lvl="5"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6pPr>
            <a:lvl7pPr marL="0" marR="0" lvl="6"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7pPr>
            <a:lvl8pPr marL="0" marR="0" lvl="7"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8pPr>
            <a:lvl9pPr marL="0" marR="0" lvl="8"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9pPr>
          </a:lstStyle>
          <a:p>
            <a:pPr marL="0" lvl="0" indent="0" algn="r" rtl="0">
              <a:spcBef>
                <a:spcPts val="0"/>
              </a:spcBef>
              <a:spcAft>
                <a:spcPts val="0"/>
              </a:spcAft>
              <a:buNone/>
            </a:pPr>
            <a:fld id="{00000000-1234-1234-1234-123412341234}" type="slidenum">
              <a:rPr lang="en"/>
              <a:t>‹#›</a:t>
            </a:fld>
            <a:endParaRPr/>
          </a:p>
        </p:txBody>
      </p:sp>
      <p:sp>
        <p:nvSpPr>
          <p:cNvPr id="587" name="Google Shape;587;p99"/>
          <p:cNvSpPr txBox="1">
            <a:spLocks noGrp="1"/>
          </p:cNvSpPr>
          <p:nvPr>
            <p:ph type="title"/>
          </p:nvPr>
        </p:nvSpPr>
        <p:spPr>
          <a:xfrm>
            <a:off x="686104" y="673810"/>
            <a:ext cx="7772400" cy="461700"/>
          </a:xfrm>
          <a:prstGeom prst="rect">
            <a:avLst/>
          </a:prstGeom>
          <a:noFill/>
          <a:ln>
            <a:noFill/>
          </a:ln>
        </p:spPr>
        <p:txBody>
          <a:bodyPr spcFirstLastPara="1" wrap="square" lIns="91425" tIns="91425" rIns="91425" bIns="91425" anchor="b" anchorCtr="0">
            <a:noAutofit/>
          </a:bodyPr>
          <a:lstStyle>
            <a:lvl1pPr marR="0" lvl="0" algn="l" rtl="0">
              <a:lnSpc>
                <a:spcPct val="100000"/>
              </a:lnSpc>
              <a:spcBef>
                <a:spcPts val="0"/>
              </a:spcBef>
              <a:spcAft>
                <a:spcPts val="0"/>
              </a:spcAft>
              <a:buClr>
                <a:srgbClr val="BA0C2F"/>
              </a:buClr>
              <a:buSzPts val="1400"/>
              <a:buNone/>
              <a:defRPr sz="2400" i="0" u="none" strike="noStrike" cap="none">
                <a:solidFill>
                  <a:srgbClr val="BA0C2F"/>
                </a:solidFill>
              </a:defRPr>
            </a:lvl1pPr>
            <a:lvl2pPr lvl="1" algn="l" rtl="0">
              <a:lnSpc>
                <a:spcPct val="100000"/>
              </a:lnSpc>
              <a:spcBef>
                <a:spcPts val="0"/>
              </a:spcBef>
              <a:spcAft>
                <a:spcPts val="0"/>
              </a:spcAft>
              <a:buSzPts val="1400"/>
              <a:buNone/>
              <a:defRPr sz="1800"/>
            </a:lvl2pPr>
            <a:lvl3pPr lvl="2" algn="l" rtl="0">
              <a:lnSpc>
                <a:spcPct val="100000"/>
              </a:lnSpc>
              <a:spcBef>
                <a:spcPts val="0"/>
              </a:spcBef>
              <a:spcAft>
                <a:spcPts val="0"/>
              </a:spcAft>
              <a:buSzPts val="1400"/>
              <a:buNone/>
              <a:defRPr sz="1800"/>
            </a:lvl3pPr>
            <a:lvl4pPr lvl="3" algn="l" rtl="0">
              <a:lnSpc>
                <a:spcPct val="100000"/>
              </a:lnSpc>
              <a:spcBef>
                <a:spcPts val="0"/>
              </a:spcBef>
              <a:spcAft>
                <a:spcPts val="0"/>
              </a:spcAft>
              <a:buSzPts val="1400"/>
              <a:buNone/>
              <a:defRPr sz="1800"/>
            </a:lvl4pPr>
            <a:lvl5pPr lvl="4" algn="l" rtl="0">
              <a:lnSpc>
                <a:spcPct val="100000"/>
              </a:lnSpc>
              <a:spcBef>
                <a:spcPts val="0"/>
              </a:spcBef>
              <a:spcAft>
                <a:spcPts val="0"/>
              </a:spcAft>
              <a:buSzPts val="1400"/>
              <a:buNone/>
              <a:defRPr sz="1800"/>
            </a:lvl5pPr>
            <a:lvl6pPr lvl="5" algn="l" rtl="0">
              <a:lnSpc>
                <a:spcPct val="100000"/>
              </a:lnSpc>
              <a:spcBef>
                <a:spcPts val="0"/>
              </a:spcBef>
              <a:spcAft>
                <a:spcPts val="0"/>
              </a:spcAft>
              <a:buSzPts val="1400"/>
              <a:buNone/>
              <a:defRPr sz="1800"/>
            </a:lvl6pPr>
            <a:lvl7pPr lvl="6" algn="l" rtl="0">
              <a:lnSpc>
                <a:spcPct val="100000"/>
              </a:lnSpc>
              <a:spcBef>
                <a:spcPts val="0"/>
              </a:spcBef>
              <a:spcAft>
                <a:spcPts val="0"/>
              </a:spcAft>
              <a:buSzPts val="1400"/>
              <a:buNone/>
              <a:defRPr sz="1800"/>
            </a:lvl7pPr>
            <a:lvl8pPr lvl="7" algn="l" rtl="0">
              <a:lnSpc>
                <a:spcPct val="100000"/>
              </a:lnSpc>
              <a:spcBef>
                <a:spcPts val="0"/>
              </a:spcBef>
              <a:spcAft>
                <a:spcPts val="0"/>
              </a:spcAft>
              <a:buSzPts val="1400"/>
              <a:buNone/>
              <a:defRPr sz="1800"/>
            </a:lvl8pPr>
            <a:lvl9pPr lvl="8" algn="l" rtl="0">
              <a:lnSpc>
                <a:spcPct val="100000"/>
              </a:lnSpc>
              <a:spcBef>
                <a:spcPts val="0"/>
              </a:spcBef>
              <a:spcAft>
                <a:spcPts val="0"/>
              </a:spcAft>
              <a:buSzPts val="1400"/>
              <a:buNone/>
              <a:defRPr sz="1800"/>
            </a:lvl9pPr>
          </a:lstStyle>
          <a:p>
            <a:endParaRPr/>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matchingName="1_Red/Gray 1 Content">
  <p:cSld name="1_Red/Gray 1 Content">
    <p:bg>
      <p:bgPr>
        <a:solidFill>
          <a:schemeClr val="lt1"/>
        </a:solidFill>
        <a:effectLst/>
      </p:bgPr>
    </p:bg>
    <p:spTree>
      <p:nvGrpSpPr>
        <p:cNvPr id="1" name="Shape 588"/>
        <p:cNvGrpSpPr/>
        <p:nvPr/>
      </p:nvGrpSpPr>
      <p:grpSpPr>
        <a:xfrm>
          <a:off x="0" y="0"/>
          <a:ext cx="0" cy="0"/>
          <a:chOff x="0" y="0"/>
          <a:chExt cx="0" cy="0"/>
        </a:xfrm>
      </p:grpSpPr>
      <p:sp>
        <p:nvSpPr>
          <p:cNvPr id="589" name="Google Shape;589;p100"/>
          <p:cNvSpPr txBox="1">
            <a:spLocks noGrp="1"/>
          </p:cNvSpPr>
          <p:nvPr>
            <p:ph type="dt" idx="10"/>
          </p:nvPr>
        </p:nvSpPr>
        <p:spPr>
          <a:xfrm>
            <a:off x="152400" y="4806072"/>
            <a:ext cx="2133600" cy="1845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SzPts val="1400"/>
              <a:buNone/>
              <a:defRPr sz="600" b="0" i="0" u="none" strike="noStrike" cap="none">
                <a:solidFill>
                  <a:srgbClr val="6C6463"/>
                </a:solidFill>
                <a:latin typeface="Cabin"/>
                <a:ea typeface="Cabin"/>
                <a:cs typeface="Cabin"/>
                <a:sym typeface="Cabin"/>
              </a:defRPr>
            </a:lvl1pPr>
            <a:lvl2pPr marR="0" lvl="1" algn="l" rtl="0">
              <a:lnSpc>
                <a:spcPct val="100000"/>
              </a:lnSpc>
              <a:spcBef>
                <a:spcPts val="0"/>
              </a:spcBef>
              <a:spcAft>
                <a:spcPts val="0"/>
              </a:spcAft>
              <a:buSzPts val="1400"/>
              <a:buNone/>
              <a:defRPr sz="1800" b="0" i="0" u="none" strike="noStrike" cap="none">
                <a:solidFill>
                  <a:schemeClr val="dk1"/>
                </a:solidFill>
                <a:latin typeface="Cabin"/>
                <a:ea typeface="Cabin"/>
                <a:cs typeface="Cabin"/>
                <a:sym typeface="Cabin"/>
              </a:defRPr>
            </a:lvl2pPr>
            <a:lvl3pPr marR="0" lvl="2" algn="l" rtl="0">
              <a:lnSpc>
                <a:spcPct val="100000"/>
              </a:lnSpc>
              <a:spcBef>
                <a:spcPts val="0"/>
              </a:spcBef>
              <a:spcAft>
                <a:spcPts val="0"/>
              </a:spcAft>
              <a:buSzPts val="1400"/>
              <a:buNone/>
              <a:defRPr sz="1800" b="0" i="0" u="none" strike="noStrike" cap="none">
                <a:solidFill>
                  <a:schemeClr val="dk1"/>
                </a:solidFill>
                <a:latin typeface="Cabin"/>
                <a:ea typeface="Cabin"/>
                <a:cs typeface="Cabin"/>
                <a:sym typeface="Cabin"/>
              </a:defRPr>
            </a:lvl3pPr>
            <a:lvl4pPr marR="0" lvl="3" algn="l" rtl="0">
              <a:lnSpc>
                <a:spcPct val="100000"/>
              </a:lnSpc>
              <a:spcBef>
                <a:spcPts val="0"/>
              </a:spcBef>
              <a:spcAft>
                <a:spcPts val="0"/>
              </a:spcAft>
              <a:buSzPts val="1400"/>
              <a:buNone/>
              <a:defRPr sz="1800" b="0" i="0" u="none" strike="noStrike" cap="none">
                <a:solidFill>
                  <a:schemeClr val="dk1"/>
                </a:solidFill>
                <a:latin typeface="Cabin"/>
                <a:ea typeface="Cabin"/>
                <a:cs typeface="Cabin"/>
                <a:sym typeface="Cabin"/>
              </a:defRPr>
            </a:lvl4pPr>
            <a:lvl5pPr marR="0" lvl="4" algn="l" rtl="0">
              <a:lnSpc>
                <a:spcPct val="100000"/>
              </a:lnSpc>
              <a:spcBef>
                <a:spcPts val="0"/>
              </a:spcBef>
              <a:spcAft>
                <a:spcPts val="0"/>
              </a:spcAft>
              <a:buSzPts val="1400"/>
              <a:buNone/>
              <a:defRPr sz="1800" b="0" i="0" u="none" strike="noStrike" cap="none">
                <a:solidFill>
                  <a:schemeClr val="dk1"/>
                </a:solidFill>
                <a:latin typeface="Cabin"/>
                <a:ea typeface="Cabin"/>
                <a:cs typeface="Cabin"/>
                <a:sym typeface="Cabin"/>
              </a:defRPr>
            </a:lvl5pPr>
            <a:lvl6pPr marR="0" lvl="5" algn="l" rtl="0">
              <a:lnSpc>
                <a:spcPct val="100000"/>
              </a:lnSpc>
              <a:spcBef>
                <a:spcPts val="0"/>
              </a:spcBef>
              <a:spcAft>
                <a:spcPts val="0"/>
              </a:spcAft>
              <a:buSzPts val="1400"/>
              <a:buNone/>
              <a:defRPr sz="1800" b="0" i="0" u="none" strike="noStrike" cap="none">
                <a:solidFill>
                  <a:schemeClr val="dk1"/>
                </a:solidFill>
                <a:latin typeface="Cabin"/>
                <a:ea typeface="Cabin"/>
                <a:cs typeface="Cabin"/>
                <a:sym typeface="Cabin"/>
              </a:defRPr>
            </a:lvl6pPr>
            <a:lvl7pPr marR="0" lvl="6" algn="l" rtl="0">
              <a:lnSpc>
                <a:spcPct val="100000"/>
              </a:lnSpc>
              <a:spcBef>
                <a:spcPts val="0"/>
              </a:spcBef>
              <a:spcAft>
                <a:spcPts val="0"/>
              </a:spcAft>
              <a:buSzPts val="1400"/>
              <a:buNone/>
              <a:defRPr sz="1800" b="0" i="0" u="none" strike="noStrike" cap="none">
                <a:solidFill>
                  <a:schemeClr val="dk1"/>
                </a:solidFill>
                <a:latin typeface="Cabin"/>
                <a:ea typeface="Cabin"/>
                <a:cs typeface="Cabin"/>
                <a:sym typeface="Cabin"/>
              </a:defRPr>
            </a:lvl7pPr>
            <a:lvl8pPr marR="0" lvl="7" algn="l" rtl="0">
              <a:lnSpc>
                <a:spcPct val="100000"/>
              </a:lnSpc>
              <a:spcBef>
                <a:spcPts val="0"/>
              </a:spcBef>
              <a:spcAft>
                <a:spcPts val="0"/>
              </a:spcAft>
              <a:buSzPts val="1400"/>
              <a:buNone/>
              <a:defRPr sz="1800" b="0" i="0" u="none" strike="noStrike" cap="none">
                <a:solidFill>
                  <a:schemeClr val="dk1"/>
                </a:solidFill>
                <a:latin typeface="Cabin"/>
                <a:ea typeface="Cabin"/>
                <a:cs typeface="Cabin"/>
                <a:sym typeface="Cabin"/>
              </a:defRPr>
            </a:lvl8pPr>
            <a:lvl9pPr marR="0" lvl="8" algn="l" rtl="0">
              <a:lnSpc>
                <a:spcPct val="100000"/>
              </a:lnSpc>
              <a:spcBef>
                <a:spcPts val="0"/>
              </a:spcBef>
              <a:spcAft>
                <a:spcPts val="0"/>
              </a:spcAft>
              <a:buSzPts val="1400"/>
              <a:buNone/>
              <a:defRPr sz="1800" b="0" i="0" u="none" strike="noStrike" cap="none">
                <a:solidFill>
                  <a:schemeClr val="dk1"/>
                </a:solidFill>
                <a:latin typeface="Cabin"/>
                <a:ea typeface="Cabin"/>
                <a:cs typeface="Cabin"/>
                <a:sym typeface="Cabin"/>
              </a:defRPr>
            </a:lvl9pPr>
          </a:lstStyle>
          <a:p>
            <a:endParaRPr/>
          </a:p>
        </p:txBody>
      </p:sp>
      <p:sp>
        <p:nvSpPr>
          <p:cNvPr id="590" name="Google Shape;590;p100"/>
          <p:cNvSpPr txBox="1">
            <a:spLocks noGrp="1"/>
          </p:cNvSpPr>
          <p:nvPr>
            <p:ph type="ftr" idx="11"/>
          </p:nvPr>
        </p:nvSpPr>
        <p:spPr>
          <a:xfrm>
            <a:off x="3124200" y="4806072"/>
            <a:ext cx="2895600" cy="184500"/>
          </a:xfrm>
          <a:prstGeom prst="rect">
            <a:avLst/>
          </a:prstGeom>
          <a:noFill/>
          <a:ln>
            <a:noFill/>
          </a:ln>
        </p:spPr>
        <p:txBody>
          <a:bodyPr spcFirstLastPara="1" wrap="square" lIns="91425" tIns="91425" rIns="91425" bIns="91425" anchor="ctr" anchorCtr="0">
            <a:noAutofit/>
          </a:bodyPr>
          <a:lstStyle>
            <a:lvl1pPr marR="0" lvl="0" algn="ctr" rtl="0">
              <a:lnSpc>
                <a:spcPct val="100000"/>
              </a:lnSpc>
              <a:spcBef>
                <a:spcPts val="0"/>
              </a:spcBef>
              <a:spcAft>
                <a:spcPts val="0"/>
              </a:spcAft>
              <a:buSzPts val="1400"/>
              <a:buNone/>
              <a:defRPr sz="600" b="0" i="0" u="none" strike="noStrike" cap="none">
                <a:solidFill>
                  <a:srgbClr val="6C6463"/>
                </a:solidFill>
                <a:latin typeface="Cabin"/>
                <a:ea typeface="Cabin"/>
                <a:cs typeface="Cabin"/>
                <a:sym typeface="Cabin"/>
              </a:defRPr>
            </a:lvl1pPr>
            <a:lvl2pPr marR="0" lvl="1" algn="l" rtl="0">
              <a:lnSpc>
                <a:spcPct val="100000"/>
              </a:lnSpc>
              <a:spcBef>
                <a:spcPts val="0"/>
              </a:spcBef>
              <a:spcAft>
                <a:spcPts val="0"/>
              </a:spcAft>
              <a:buSzPts val="1400"/>
              <a:buNone/>
              <a:defRPr sz="1800" b="0" i="0" u="none" strike="noStrike" cap="none">
                <a:solidFill>
                  <a:schemeClr val="dk1"/>
                </a:solidFill>
                <a:latin typeface="Cabin"/>
                <a:ea typeface="Cabin"/>
                <a:cs typeface="Cabin"/>
                <a:sym typeface="Cabin"/>
              </a:defRPr>
            </a:lvl2pPr>
            <a:lvl3pPr marR="0" lvl="2" algn="l" rtl="0">
              <a:lnSpc>
                <a:spcPct val="100000"/>
              </a:lnSpc>
              <a:spcBef>
                <a:spcPts val="0"/>
              </a:spcBef>
              <a:spcAft>
                <a:spcPts val="0"/>
              </a:spcAft>
              <a:buSzPts val="1400"/>
              <a:buNone/>
              <a:defRPr sz="1800" b="0" i="0" u="none" strike="noStrike" cap="none">
                <a:solidFill>
                  <a:schemeClr val="dk1"/>
                </a:solidFill>
                <a:latin typeface="Cabin"/>
                <a:ea typeface="Cabin"/>
                <a:cs typeface="Cabin"/>
                <a:sym typeface="Cabin"/>
              </a:defRPr>
            </a:lvl3pPr>
            <a:lvl4pPr marR="0" lvl="3" algn="l" rtl="0">
              <a:lnSpc>
                <a:spcPct val="100000"/>
              </a:lnSpc>
              <a:spcBef>
                <a:spcPts val="0"/>
              </a:spcBef>
              <a:spcAft>
                <a:spcPts val="0"/>
              </a:spcAft>
              <a:buSzPts val="1400"/>
              <a:buNone/>
              <a:defRPr sz="1800" b="0" i="0" u="none" strike="noStrike" cap="none">
                <a:solidFill>
                  <a:schemeClr val="dk1"/>
                </a:solidFill>
                <a:latin typeface="Cabin"/>
                <a:ea typeface="Cabin"/>
                <a:cs typeface="Cabin"/>
                <a:sym typeface="Cabin"/>
              </a:defRPr>
            </a:lvl4pPr>
            <a:lvl5pPr marR="0" lvl="4" algn="l" rtl="0">
              <a:lnSpc>
                <a:spcPct val="100000"/>
              </a:lnSpc>
              <a:spcBef>
                <a:spcPts val="0"/>
              </a:spcBef>
              <a:spcAft>
                <a:spcPts val="0"/>
              </a:spcAft>
              <a:buSzPts val="1400"/>
              <a:buNone/>
              <a:defRPr sz="1800" b="0" i="0" u="none" strike="noStrike" cap="none">
                <a:solidFill>
                  <a:schemeClr val="dk1"/>
                </a:solidFill>
                <a:latin typeface="Cabin"/>
                <a:ea typeface="Cabin"/>
                <a:cs typeface="Cabin"/>
                <a:sym typeface="Cabin"/>
              </a:defRPr>
            </a:lvl5pPr>
            <a:lvl6pPr marR="0" lvl="5" algn="l" rtl="0">
              <a:lnSpc>
                <a:spcPct val="100000"/>
              </a:lnSpc>
              <a:spcBef>
                <a:spcPts val="0"/>
              </a:spcBef>
              <a:spcAft>
                <a:spcPts val="0"/>
              </a:spcAft>
              <a:buSzPts val="1400"/>
              <a:buNone/>
              <a:defRPr sz="1800" b="0" i="0" u="none" strike="noStrike" cap="none">
                <a:solidFill>
                  <a:schemeClr val="dk1"/>
                </a:solidFill>
                <a:latin typeface="Cabin"/>
                <a:ea typeface="Cabin"/>
                <a:cs typeface="Cabin"/>
                <a:sym typeface="Cabin"/>
              </a:defRPr>
            </a:lvl6pPr>
            <a:lvl7pPr marR="0" lvl="6" algn="l" rtl="0">
              <a:lnSpc>
                <a:spcPct val="100000"/>
              </a:lnSpc>
              <a:spcBef>
                <a:spcPts val="0"/>
              </a:spcBef>
              <a:spcAft>
                <a:spcPts val="0"/>
              </a:spcAft>
              <a:buSzPts val="1400"/>
              <a:buNone/>
              <a:defRPr sz="1800" b="0" i="0" u="none" strike="noStrike" cap="none">
                <a:solidFill>
                  <a:schemeClr val="dk1"/>
                </a:solidFill>
                <a:latin typeface="Cabin"/>
                <a:ea typeface="Cabin"/>
                <a:cs typeface="Cabin"/>
                <a:sym typeface="Cabin"/>
              </a:defRPr>
            </a:lvl7pPr>
            <a:lvl8pPr marR="0" lvl="7" algn="l" rtl="0">
              <a:lnSpc>
                <a:spcPct val="100000"/>
              </a:lnSpc>
              <a:spcBef>
                <a:spcPts val="0"/>
              </a:spcBef>
              <a:spcAft>
                <a:spcPts val="0"/>
              </a:spcAft>
              <a:buSzPts val="1400"/>
              <a:buNone/>
              <a:defRPr sz="1800" b="0" i="0" u="none" strike="noStrike" cap="none">
                <a:solidFill>
                  <a:schemeClr val="dk1"/>
                </a:solidFill>
                <a:latin typeface="Cabin"/>
                <a:ea typeface="Cabin"/>
                <a:cs typeface="Cabin"/>
                <a:sym typeface="Cabin"/>
              </a:defRPr>
            </a:lvl8pPr>
            <a:lvl9pPr marR="0" lvl="8" algn="l" rtl="0">
              <a:lnSpc>
                <a:spcPct val="100000"/>
              </a:lnSpc>
              <a:spcBef>
                <a:spcPts val="0"/>
              </a:spcBef>
              <a:spcAft>
                <a:spcPts val="0"/>
              </a:spcAft>
              <a:buSzPts val="1400"/>
              <a:buNone/>
              <a:defRPr sz="1800" b="0" i="0" u="none" strike="noStrike" cap="none">
                <a:solidFill>
                  <a:schemeClr val="dk1"/>
                </a:solidFill>
                <a:latin typeface="Cabin"/>
                <a:ea typeface="Cabin"/>
                <a:cs typeface="Cabin"/>
                <a:sym typeface="Cabin"/>
              </a:defRPr>
            </a:lvl9pPr>
          </a:lstStyle>
          <a:p>
            <a:endParaRPr/>
          </a:p>
        </p:txBody>
      </p:sp>
      <p:sp>
        <p:nvSpPr>
          <p:cNvPr id="591" name="Google Shape;591;p100"/>
          <p:cNvSpPr txBox="1">
            <a:spLocks noGrp="1"/>
          </p:cNvSpPr>
          <p:nvPr>
            <p:ph type="sldNum" idx="12"/>
          </p:nvPr>
        </p:nvSpPr>
        <p:spPr>
          <a:xfrm>
            <a:off x="6858000" y="4806072"/>
            <a:ext cx="2133600" cy="1845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1pPr>
            <a:lvl2pPr marL="0" marR="0" lvl="1"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2pPr>
            <a:lvl3pPr marL="0" marR="0" lvl="2"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3pPr>
            <a:lvl4pPr marL="0" marR="0" lvl="3"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4pPr>
            <a:lvl5pPr marL="0" marR="0" lvl="4"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5pPr>
            <a:lvl6pPr marL="0" marR="0" lvl="5"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6pPr>
            <a:lvl7pPr marL="0" marR="0" lvl="6"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7pPr>
            <a:lvl8pPr marL="0" marR="0" lvl="7"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8pPr>
            <a:lvl9pPr marL="0" marR="0" lvl="8"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9pPr>
          </a:lstStyle>
          <a:p>
            <a:pPr marL="0" lvl="0" indent="0" algn="r" rtl="0">
              <a:spcBef>
                <a:spcPts val="0"/>
              </a:spcBef>
              <a:spcAft>
                <a:spcPts val="0"/>
              </a:spcAft>
              <a:buNone/>
            </a:pPr>
            <a:fld id="{00000000-1234-1234-1234-123412341234}" type="slidenum">
              <a:rPr lang="en"/>
              <a:t>‹#›</a:t>
            </a:fld>
            <a:endParaRPr/>
          </a:p>
        </p:txBody>
      </p:sp>
      <p:sp>
        <p:nvSpPr>
          <p:cNvPr id="592" name="Google Shape;592;p100"/>
          <p:cNvSpPr txBox="1">
            <a:spLocks noGrp="1"/>
          </p:cNvSpPr>
          <p:nvPr>
            <p:ph type="title"/>
          </p:nvPr>
        </p:nvSpPr>
        <p:spPr>
          <a:xfrm>
            <a:off x="686104" y="677485"/>
            <a:ext cx="7772400" cy="458100"/>
          </a:xfrm>
          <a:prstGeom prst="rect">
            <a:avLst/>
          </a:prstGeom>
          <a:noFill/>
          <a:ln>
            <a:noFill/>
          </a:ln>
        </p:spPr>
        <p:txBody>
          <a:bodyPr spcFirstLastPara="1" wrap="square" lIns="91425" tIns="91425" rIns="91425" bIns="91425" anchor="b" anchorCtr="0">
            <a:noAutofit/>
          </a:bodyPr>
          <a:lstStyle>
            <a:lvl1pPr marR="0" lvl="0" algn="l" rtl="0">
              <a:lnSpc>
                <a:spcPct val="100000"/>
              </a:lnSpc>
              <a:spcBef>
                <a:spcPts val="0"/>
              </a:spcBef>
              <a:spcAft>
                <a:spcPts val="0"/>
              </a:spcAft>
              <a:buClr>
                <a:srgbClr val="BA0C2F"/>
              </a:buClr>
              <a:buSzPts val="1400"/>
              <a:buFont typeface="Cabin"/>
              <a:buNone/>
              <a:defRPr sz="2400" b="0" i="0" u="none" strike="noStrike" cap="none">
                <a:solidFill>
                  <a:srgbClr val="BA0C2F"/>
                </a:solidFill>
                <a:latin typeface="Cabin"/>
                <a:ea typeface="Cabin"/>
                <a:cs typeface="Cabin"/>
                <a:sym typeface="Cabin"/>
              </a:defRPr>
            </a:lvl1pPr>
            <a:lvl2pPr lvl="1" algn="l" rtl="0">
              <a:lnSpc>
                <a:spcPct val="100000"/>
              </a:lnSpc>
              <a:spcBef>
                <a:spcPts val="0"/>
              </a:spcBef>
              <a:spcAft>
                <a:spcPts val="0"/>
              </a:spcAft>
              <a:buSzPts val="1400"/>
              <a:buNone/>
              <a:defRPr sz="1800"/>
            </a:lvl2pPr>
            <a:lvl3pPr lvl="2" algn="l" rtl="0">
              <a:lnSpc>
                <a:spcPct val="100000"/>
              </a:lnSpc>
              <a:spcBef>
                <a:spcPts val="0"/>
              </a:spcBef>
              <a:spcAft>
                <a:spcPts val="0"/>
              </a:spcAft>
              <a:buSzPts val="1400"/>
              <a:buNone/>
              <a:defRPr sz="1800"/>
            </a:lvl3pPr>
            <a:lvl4pPr lvl="3" algn="l" rtl="0">
              <a:lnSpc>
                <a:spcPct val="100000"/>
              </a:lnSpc>
              <a:spcBef>
                <a:spcPts val="0"/>
              </a:spcBef>
              <a:spcAft>
                <a:spcPts val="0"/>
              </a:spcAft>
              <a:buSzPts val="1400"/>
              <a:buNone/>
              <a:defRPr sz="1800"/>
            </a:lvl4pPr>
            <a:lvl5pPr lvl="4" algn="l" rtl="0">
              <a:lnSpc>
                <a:spcPct val="100000"/>
              </a:lnSpc>
              <a:spcBef>
                <a:spcPts val="0"/>
              </a:spcBef>
              <a:spcAft>
                <a:spcPts val="0"/>
              </a:spcAft>
              <a:buSzPts val="1400"/>
              <a:buNone/>
              <a:defRPr sz="1800"/>
            </a:lvl5pPr>
            <a:lvl6pPr lvl="5" algn="l" rtl="0">
              <a:lnSpc>
                <a:spcPct val="100000"/>
              </a:lnSpc>
              <a:spcBef>
                <a:spcPts val="0"/>
              </a:spcBef>
              <a:spcAft>
                <a:spcPts val="0"/>
              </a:spcAft>
              <a:buSzPts val="1400"/>
              <a:buNone/>
              <a:defRPr sz="1800"/>
            </a:lvl6pPr>
            <a:lvl7pPr lvl="6" algn="l" rtl="0">
              <a:lnSpc>
                <a:spcPct val="100000"/>
              </a:lnSpc>
              <a:spcBef>
                <a:spcPts val="0"/>
              </a:spcBef>
              <a:spcAft>
                <a:spcPts val="0"/>
              </a:spcAft>
              <a:buSzPts val="1400"/>
              <a:buNone/>
              <a:defRPr sz="1800"/>
            </a:lvl7pPr>
            <a:lvl8pPr lvl="7" algn="l" rtl="0">
              <a:lnSpc>
                <a:spcPct val="100000"/>
              </a:lnSpc>
              <a:spcBef>
                <a:spcPts val="0"/>
              </a:spcBef>
              <a:spcAft>
                <a:spcPts val="0"/>
              </a:spcAft>
              <a:buSzPts val="1400"/>
              <a:buNone/>
              <a:defRPr sz="1800"/>
            </a:lvl8pPr>
            <a:lvl9pPr lvl="8" algn="l" rtl="0">
              <a:lnSpc>
                <a:spcPct val="100000"/>
              </a:lnSpc>
              <a:spcBef>
                <a:spcPts val="0"/>
              </a:spcBef>
              <a:spcAft>
                <a:spcPts val="0"/>
              </a:spcAft>
              <a:buSzPts val="1400"/>
              <a:buNone/>
              <a:defRPr sz="1800"/>
            </a:lvl9pPr>
          </a:lstStyle>
          <a:p>
            <a:endParaRPr/>
          </a:p>
        </p:txBody>
      </p:sp>
      <p:sp>
        <p:nvSpPr>
          <p:cNvPr id="593" name="Google Shape;593;p100"/>
          <p:cNvSpPr txBox="1">
            <a:spLocks noGrp="1"/>
          </p:cNvSpPr>
          <p:nvPr>
            <p:ph type="body" idx="1"/>
          </p:nvPr>
        </p:nvSpPr>
        <p:spPr>
          <a:xfrm>
            <a:off x="685800" y="1286662"/>
            <a:ext cx="7772400" cy="3174900"/>
          </a:xfrm>
          <a:prstGeom prst="rect">
            <a:avLst/>
          </a:prstGeom>
          <a:noFill/>
          <a:ln>
            <a:noFill/>
          </a:ln>
        </p:spPr>
        <p:txBody>
          <a:bodyPr spcFirstLastPara="1" wrap="square" lIns="91425" tIns="91425" rIns="91425" bIns="91425" anchor="t" anchorCtr="0">
            <a:noAutofit/>
          </a:bodyPr>
          <a:lstStyle>
            <a:lvl1pPr marL="457200" marR="0" lvl="0" indent="-330200" algn="l" rtl="0">
              <a:lnSpc>
                <a:spcPct val="100000"/>
              </a:lnSpc>
              <a:spcBef>
                <a:spcPts val="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1pPr>
            <a:lvl2pPr marL="914400" marR="0" lvl="1" indent="-330200" algn="l" rtl="0">
              <a:lnSpc>
                <a:spcPct val="100000"/>
              </a:lnSpc>
              <a:spcBef>
                <a:spcPts val="80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2pPr>
            <a:lvl3pPr marL="1371600" marR="0" lvl="2" indent="-342900" algn="l" rtl="0">
              <a:lnSpc>
                <a:spcPct val="100000"/>
              </a:lnSpc>
              <a:spcBef>
                <a:spcPts val="800"/>
              </a:spcBef>
              <a:spcAft>
                <a:spcPts val="0"/>
              </a:spcAft>
              <a:buClr>
                <a:srgbClr val="6C6463"/>
              </a:buClr>
              <a:buSzPts val="1800"/>
              <a:buFont typeface="Arial"/>
              <a:buChar char="•"/>
              <a:defRPr sz="1800" b="0" i="0" u="none" strike="noStrike" cap="none">
                <a:solidFill>
                  <a:srgbClr val="6C6463"/>
                </a:solidFill>
                <a:latin typeface="Cabin"/>
                <a:ea typeface="Cabin"/>
                <a:cs typeface="Cabin"/>
                <a:sym typeface="Cabin"/>
              </a:defRPr>
            </a:lvl3pPr>
            <a:lvl4pPr marL="1828800" marR="0" lvl="3" indent="-330200" algn="l" rtl="0">
              <a:lnSpc>
                <a:spcPct val="100000"/>
              </a:lnSpc>
              <a:spcBef>
                <a:spcPts val="32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4pPr>
            <a:lvl5pPr marL="2286000" marR="0" lvl="4" indent="-317500" algn="l" rtl="0">
              <a:lnSpc>
                <a:spcPct val="100000"/>
              </a:lnSpc>
              <a:spcBef>
                <a:spcPts val="280"/>
              </a:spcBef>
              <a:spcAft>
                <a:spcPts val="0"/>
              </a:spcAft>
              <a:buClr>
                <a:srgbClr val="6C6463"/>
              </a:buClr>
              <a:buSzPts val="1400"/>
              <a:buFont typeface="Arial"/>
              <a:buChar char="»"/>
              <a:defRPr sz="1400" b="0" i="0" u="none" strike="noStrike" cap="none">
                <a:solidFill>
                  <a:srgbClr val="6C6463"/>
                </a:solidFill>
                <a:latin typeface="Cabin"/>
                <a:ea typeface="Cabin"/>
                <a:cs typeface="Cabin"/>
                <a:sym typeface="Cabin"/>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9pPr>
          </a:lstStyle>
          <a:p>
            <a:endParaRPr/>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matchingName="Custom Layout 1">
  <p:cSld name="CUSTOM">
    <p:bg>
      <p:bgPr>
        <a:noFill/>
        <a:effectLst/>
      </p:bgPr>
    </p:bg>
    <p:spTree>
      <p:nvGrpSpPr>
        <p:cNvPr id="1" name="Shape 594"/>
        <p:cNvGrpSpPr/>
        <p:nvPr/>
      </p:nvGrpSpPr>
      <p:grpSpPr>
        <a:xfrm>
          <a:off x="0" y="0"/>
          <a:ext cx="0" cy="0"/>
          <a:chOff x="0" y="0"/>
          <a:chExt cx="0" cy="0"/>
        </a:xfrm>
      </p:grpSpPr>
      <p:sp>
        <p:nvSpPr>
          <p:cNvPr id="595" name="Google Shape;595;p101"/>
          <p:cNvSpPr/>
          <p:nvPr/>
        </p:nvSpPr>
        <p:spPr>
          <a:xfrm>
            <a:off x="301225" y="162825"/>
            <a:ext cx="8484900" cy="962100"/>
          </a:xfrm>
          <a:prstGeom prst="roundRect">
            <a:avLst>
              <a:gd name="adj" fmla="val 16703"/>
            </a:avLst>
          </a:pr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500">
              <a:latin typeface="Source Sans Pro"/>
              <a:ea typeface="Source Sans Pro"/>
              <a:cs typeface="Source Sans Pro"/>
              <a:sym typeface="Source Sans Pro"/>
            </a:endParaRPr>
          </a:p>
        </p:txBody>
      </p:sp>
      <p:sp>
        <p:nvSpPr>
          <p:cNvPr id="596" name="Google Shape;596;p101"/>
          <p:cNvSpPr txBox="1">
            <a:spLocks noGrp="1"/>
          </p:cNvSpPr>
          <p:nvPr>
            <p:ph type="sldNum" idx="12"/>
          </p:nvPr>
        </p:nvSpPr>
        <p:spPr>
          <a:xfrm>
            <a:off x="6848400" y="1000127"/>
            <a:ext cx="2133600" cy="138600"/>
          </a:xfrm>
          <a:prstGeom prst="rect">
            <a:avLst/>
          </a:prstGeom>
        </p:spPr>
        <p:txBody>
          <a:bodyPr spcFirstLastPara="1" wrap="square" lIns="91425" tIns="45700" rIns="91425" bIns="45700" anchor="ctr" anchorCtr="0">
            <a:noAutofit/>
          </a:bodyPr>
          <a:lstStyle>
            <a:lvl1pPr lvl="0" rtl="0">
              <a:buClr>
                <a:srgbClr val="000000"/>
              </a:buClr>
              <a:buSzPts val="600"/>
              <a:buFont typeface="Arial"/>
              <a:buNone/>
              <a:defRPr/>
            </a:lvl1pPr>
            <a:lvl2pPr lvl="1" rtl="0">
              <a:buClr>
                <a:srgbClr val="000000"/>
              </a:buClr>
              <a:buSzPts val="600"/>
              <a:buFont typeface="Arial"/>
              <a:buNone/>
              <a:defRPr/>
            </a:lvl2pPr>
            <a:lvl3pPr lvl="2" rtl="0">
              <a:buClr>
                <a:srgbClr val="000000"/>
              </a:buClr>
              <a:buSzPts val="600"/>
              <a:buFont typeface="Arial"/>
              <a:buNone/>
              <a:defRPr/>
            </a:lvl3pPr>
            <a:lvl4pPr lvl="3" rtl="0">
              <a:buClr>
                <a:srgbClr val="000000"/>
              </a:buClr>
              <a:buSzPts val="600"/>
              <a:buFont typeface="Arial"/>
              <a:buNone/>
              <a:defRPr/>
            </a:lvl4pPr>
            <a:lvl5pPr lvl="4" rtl="0">
              <a:buClr>
                <a:srgbClr val="000000"/>
              </a:buClr>
              <a:buSzPts val="600"/>
              <a:buFont typeface="Arial"/>
              <a:buNone/>
              <a:defRPr/>
            </a:lvl5pPr>
            <a:lvl6pPr lvl="5" rtl="0">
              <a:buClr>
                <a:srgbClr val="000000"/>
              </a:buClr>
              <a:buSzPts val="600"/>
              <a:buFont typeface="Arial"/>
              <a:buNone/>
              <a:defRPr/>
            </a:lvl6pPr>
            <a:lvl7pPr lvl="6" rtl="0">
              <a:buClr>
                <a:srgbClr val="000000"/>
              </a:buClr>
              <a:buSzPts val="600"/>
              <a:buFont typeface="Arial"/>
              <a:buNone/>
              <a:defRPr/>
            </a:lvl7pPr>
            <a:lvl8pPr lvl="7" rtl="0">
              <a:buClr>
                <a:srgbClr val="000000"/>
              </a:buClr>
              <a:buSzPts val="600"/>
              <a:buFont typeface="Arial"/>
              <a:buNone/>
              <a:defRPr/>
            </a:lvl8pPr>
            <a:lvl9pPr lvl="8" rtl="0">
              <a:buClr>
                <a:srgbClr val="000000"/>
              </a:buClr>
              <a:buSzPts val="600"/>
              <a:buFont typeface="Arial"/>
              <a:buNone/>
              <a:defRPr/>
            </a:lvl9pPr>
          </a:lstStyle>
          <a:p>
            <a:pPr marL="0" lvl="0" indent="0" algn="r" rtl="0">
              <a:spcBef>
                <a:spcPts val="0"/>
              </a:spcBef>
              <a:spcAft>
                <a:spcPts val="0"/>
              </a:spcAft>
              <a:buNone/>
            </a:pPr>
            <a:fld id="{00000000-1234-1234-1234-123412341234}" type="slidenum">
              <a:rPr lang="en"/>
              <a:t>‹#›</a:t>
            </a:fld>
            <a:endParaRPr/>
          </a:p>
        </p:txBody>
      </p:sp>
      <p:sp>
        <p:nvSpPr>
          <p:cNvPr id="597" name="Google Shape;597;p101"/>
          <p:cNvSpPr txBox="1">
            <a:spLocks noGrp="1"/>
          </p:cNvSpPr>
          <p:nvPr>
            <p:ph type="body" idx="1"/>
          </p:nvPr>
        </p:nvSpPr>
        <p:spPr>
          <a:xfrm>
            <a:off x="686096" y="1286650"/>
            <a:ext cx="7772400" cy="3174900"/>
          </a:xfrm>
          <a:prstGeom prst="rect">
            <a:avLst/>
          </a:prstGeom>
          <a:noFill/>
          <a:ln>
            <a:noFill/>
          </a:ln>
        </p:spPr>
        <p:txBody>
          <a:bodyPr spcFirstLastPara="1" wrap="square" lIns="91425" tIns="91425" rIns="91425" bIns="91425" anchor="t" anchorCtr="0">
            <a:noAutofit/>
          </a:bodyPr>
          <a:lstStyle>
            <a:lvl1pPr marL="457200" marR="0" lvl="0" indent="-330200" algn="l" rtl="0">
              <a:spcBef>
                <a:spcPts val="0"/>
              </a:spcBef>
              <a:spcAft>
                <a:spcPts val="0"/>
              </a:spcAft>
              <a:buClr>
                <a:srgbClr val="6C6463"/>
              </a:buClr>
              <a:buSzPts val="1600"/>
              <a:buFont typeface="Source Sans Pro"/>
              <a:buChar char="•"/>
              <a:defRPr sz="1600" i="0" u="none" strike="noStrike" cap="none">
                <a:solidFill>
                  <a:srgbClr val="6C6463"/>
                </a:solidFill>
                <a:latin typeface="Source Sans Pro"/>
                <a:ea typeface="Source Sans Pro"/>
                <a:cs typeface="Source Sans Pro"/>
                <a:sym typeface="Source Sans Pro"/>
              </a:defRPr>
            </a:lvl1pPr>
            <a:lvl2pPr marL="914400" marR="0" lvl="1" indent="-330200" algn="l" rtl="0">
              <a:spcBef>
                <a:spcPts val="800"/>
              </a:spcBef>
              <a:spcAft>
                <a:spcPts val="0"/>
              </a:spcAft>
              <a:buClr>
                <a:srgbClr val="6C6463"/>
              </a:buClr>
              <a:buSzPts val="1600"/>
              <a:buFont typeface="Source Sans Pro"/>
              <a:buChar char="–"/>
              <a:defRPr sz="1600" i="0" u="none" strike="noStrike" cap="none">
                <a:solidFill>
                  <a:srgbClr val="6C6463"/>
                </a:solidFill>
                <a:latin typeface="Source Sans Pro"/>
                <a:ea typeface="Source Sans Pro"/>
                <a:cs typeface="Source Sans Pro"/>
                <a:sym typeface="Source Sans Pro"/>
              </a:defRPr>
            </a:lvl2pPr>
            <a:lvl3pPr marL="1371600" marR="0" lvl="2" indent="-330200" algn="l" rtl="0">
              <a:spcBef>
                <a:spcPts val="800"/>
              </a:spcBef>
              <a:spcAft>
                <a:spcPts val="0"/>
              </a:spcAft>
              <a:buClr>
                <a:srgbClr val="6C6463"/>
              </a:buClr>
              <a:buSzPts val="1600"/>
              <a:buFont typeface="Source Sans Pro"/>
              <a:buChar char="•"/>
              <a:defRPr sz="1600" i="0" u="none" strike="noStrike" cap="none">
                <a:solidFill>
                  <a:srgbClr val="6C6463"/>
                </a:solidFill>
                <a:latin typeface="Source Sans Pro"/>
                <a:ea typeface="Source Sans Pro"/>
                <a:cs typeface="Source Sans Pro"/>
                <a:sym typeface="Source Sans Pro"/>
              </a:defRPr>
            </a:lvl3pPr>
            <a:lvl4pPr marL="1828800" marR="0" lvl="3" indent="-317500" algn="l" rtl="0">
              <a:spcBef>
                <a:spcPts val="280"/>
              </a:spcBef>
              <a:spcAft>
                <a:spcPts val="0"/>
              </a:spcAft>
              <a:buClr>
                <a:srgbClr val="6C6463"/>
              </a:buClr>
              <a:buSzPts val="1400"/>
              <a:buFont typeface="Source Sans Pro"/>
              <a:buChar char="–"/>
              <a:defRPr sz="1400" i="0" u="none" strike="noStrike" cap="none">
                <a:solidFill>
                  <a:srgbClr val="6C6463"/>
                </a:solidFill>
                <a:latin typeface="Source Sans Pro"/>
                <a:ea typeface="Source Sans Pro"/>
                <a:cs typeface="Source Sans Pro"/>
                <a:sym typeface="Source Sans Pro"/>
              </a:defRPr>
            </a:lvl4pPr>
            <a:lvl5pPr marL="2286000" marR="0" lvl="4" indent="-330200" algn="l" rtl="0">
              <a:spcBef>
                <a:spcPts val="320"/>
              </a:spcBef>
              <a:spcAft>
                <a:spcPts val="0"/>
              </a:spcAft>
              <a:buClr>
                <a:srgbClr val="6C6463"/>
              </a:buClr>
              <a:buSzPts val="1600"/>
              <a:buFont typeface="Source Sans Pro"/>
              <a:buChar char="»"/>
              <a:defRPr sz="1600" i="0" u="none" strike="noStrike" cap="none">
                <a:solidFill>
                  <a:srgbClr val="6C6463"/>
                </a:solidFill>
                <a:latin typeface="Source Sans Pro"/>
                <a:ea typeface="Source Sans Pro"/>
                <a:cs typeface="Source Sans Pro"/>
                <a:sym typeface="Source Sans Pro"/>
              </a:defRPr>
            </a:lvl5pPr>
            <a:lvl6pPr marL="2743200" marR="0" lvl="5" indent="-342900" algn="l" rtl="0">
              <a:spcBef>
                <a:spcPts val="360"/>
              </a:spcBef>
              <a:spcAft>
                <a:spcPts val="0"/>
              </a:spcAft>
              <a:buClr>
                <a:schemeClr val="dk1"/>
              </a:buClr>
              <a:buSzPts val="1800"/>
              <a:buFont typeface="Source Sans Pro"/>
              <a:buChar char="•"/>
              <a:defRPr sz="1800" i="0" u="none" strike="noStrike" cap="none">
                <a:solidFill>
                  <a:schemeClr val="dk1"/>
                </a:solidFill>
                <a:latin typeface="Source Sans Pro"/>
                <a:ea typeface="Source Sans Pro"/>
                <a:cs typeface="Source Sans Pro"/>
                <a:sym typeface="Source Sans Pro"/>
              </a:defRPr>
            </a:lvl6pPr>
            <a:lvl7pPr marL="3200400" marR="0" lvl="6" indent="-342900" algn="l" rtl="0">
              <a:spcBef>
                <a:spcPts val="360"/>
              </a:spcBef>
              <a:spcAft>
                <a:spcPts val="0"/>
              </a:spcAft>
              <a:buClr>
                <a:schemeClr val="dk1"/>
              </a:buClr>
              <a:buSzPts val="1800"/>
              <a:buFont typeface="Source Sans Pro"/>
              <a:buChar char="•"/>
              <a:defRPr sz="1800" i="0" u="none" strike="noStrike" cap="none">
                <a:solidFill>
                  <a:schemeClr val="dk1"/>
                </a:solidFill>
                <a:latin typeface="Source Sans Pro"/>
                <a:ea typeface="Source Sans Pro"/>
                <a:cs typeface="Source Sans Pro"/>
                <a:sym typeface="Source Sans Pro"/>
              </a:defRPr>
            </a:lvl7pPr>
            <a:lvl8pPr marL="3657600" marR="0" lvl="7" indent="-342900" algn="l" rtl="0">
              <a:spcBef>
                <a:spcPts val="360"/>
              </a:spcBef>
              <a:spcAft>
                <a:spcPts val="0"/>
              </a:spcAft>
              <a:buClr>
                <a:schemeClr val="dk1"/>
              </a:buClr>
              <a:buSzPts val="1800"/>
              <a:buFont typeface="Source Sans Pro"/>
              <a:buChar char="•"/>
              <a:defRPr sz="1800" i="0" u="none" strike="noStrike" cap="none">
                <a:solidFill>
                  <a:schemeClr val="dk1"/>
                </a:solidFill>
                <a:latin typeface="Source Sans Pro"/>
                <a:ea typeface="Source Sans Pro"/>
                <a:cs typeface="Source Sans Pro"/>
                <a:sym typeface="Source Sans Pro"/>
              </a:defRPr>
            </a:lvl8pPr>
            <a:lvl9pPr marL="4114800" marR="0" lvl="8" indent="-342900" algn="l" rtl="0">
              <a:spcBef>
                <a:spcPts val="360"/>
              </a:spcBef>
              <a:spcAft>
                <a:spcPts val="0"/>
              </a:spcAft>
              <a:buClr>
                <a:schemeClr val="dk1"/>
              </a:buClr>
              <a:buSzPts val="1800"/>
              <a:buFont typeface="Source Sans Pro"/>
              <a:buChar char="•"/>
              <a:defRPr sz="1800" i="0" u="none" strike="noStrike" cap="none">
                <a:solidFill>
                  <a:schemeClr val="dk1"/>
                </a:solidFill>
                <a:latin typeface="Source Sans Pro"/>
                <a:ea typeface="Source Sans Pro"/>
                <a:cs typeface="Source Sans Pro"/>
                <a:sym typeface="Source Sans Pro"/>
              </a:defRPr>
            </a:lvl9pPr>
          </a:lstStyle>
          <a:p>
            <a:endParaRPr/>
          </a:p>
        </p:txBody>
      </p:sp>
      <p:sp>
        <p:nvSpPr>
          <p:cNvPr id="598" name="Google Shape;598;p101"/>
          <p:cNvSpPr txBox="1"/>
          <p:nvPr/>
        </p:nvSpPr>
        <p:spPr>
          <a:xfrm>
            <a:off x="216525" y="47550"/>
            <a:ext cx="3083400" cy="3183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100">
                <a:solidFill>
                  <a:schemeClr val="lt2"/>
                </a:solidFill>
                <a:latin typeface="Source Sans Pro"/>
                <a:ea typeface="Source Sans Pro"/>
                <a:cs typeface="Source Sans Pro"/>
                <a:sym typeface="Source Sans Pro"/>
              </a:rPr>
              <a:t>US Agency for International Development</a:t>
            </a:r>
            <a:endParaRPr sz="1100">
              <a:solidFill>
                <a:schemeClr val="lt2"/>
              </a:solidFill>
              <a:latin typeface="Source Sans Pro"/>
              <a:ea typeface="Source Sans Pro"/>
              <a:cs typeface="Source Sans Pro"/>
              <a:sym typeface="Source Sans Pro"/>
            </a:endParaRPr>
          </a:p>
        </p:txBody>
      </p:sp>
      <p:pic>
        <p:nvPicPr>
          <p:cNvPr id="599" name="Google Shape;599;p101"/>
          <p:cNvPicPr preferRelativeResize="0"/>
          <p:nvPr/>
        </p:nvPicPr>
        <p:blipFill>
          <a:blip r:embed="rId2">
            <a:alphaModFix/>
          </a:blip>
          <a:stretch>
            <a:fillRect/>
          </a:stretch>
        </p:blipFill>
        <p:spPr>
          <a:xfrm>
            <a:off x="2850040" y="148353"/>
            <a:ext cx="373775" cy="116675"/>
          </a:xfrm>
          <a:prstGeom prst="rect">
            <a:avLst/>
          </a:prstGeom>
          <a:noFill/>
          <a:ln>
            <a:noFill/>
          </a:ln>
        </p:spPr>
      </p:pic>
      <p:sp>
        <p:nvSpPr>
          <p:cNvPr id="600" name="Google Shape;600;p101"/>
          <p:cNvSpPr/>
          <p:nvPr/>
        </p:nvSpPr>
        <p:spPr>
          <a:xfrm>
            <a:off x="94825" y="365850"/>
            <a:ext cx="373800" cy="9207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101"/>
          <p:cNvSpPr txBox="1">
            <a:spLocks noGrp="1"/>
          </p:cNvSpPr>
          <p:nvPr>
            <p:ph type="title"/>
          </p:nvPr>
        </p:nvSpPr>
        <p:spPr>
          <a:xfrm>
            <a:off x="247225" y="365850"/>
            <a:ext cx="7772400" cy="522300"/>
          </a:xfrm>
          <a:prstGeom prst="rect">
            <a:avLst/>
          </a:prstGeom>
          <a:solidFill>
            <a:schemeClr val="lt1"/>
          </a:solidFill>
        </p:spPr>
        <p:txBody>
          <a:bodyPr spcFirstLastPara="1" wrap="square" lIns="91425" tIns="91425" rIns="91425" bIns="91425" anchor="t" anchorCtr="0">
            <a:noAutofit/>
          </a:bodyPr>
          <a:lstStyle>
            <a:lvl1pPr lvl="0" rtl="0">
              <a:spcBef>
                <a:spcPts val="0"/>
              </a:spcBef>
              <a:spcAft>
                <a:spcPts val="0"/>
              </a:spcAft>
              <a:buSzPts val="2200"/>
              <a:buFont typeface="Source Sans Pro"/>
              <a:buNone/>
              <a:defRPr sz="2200">
                <a:latin typeface="Source Sans Pro"/>
                <a:ea typeface="Source Sans Pro"/>
                <a:cs typeface="Source Sans Pro"/>
                <a:sym typeface="Source Sans Pro"/>
              </a:defRPr>
            </a:lvl1pPr>
            <a:lvl2pPr lvl="1" rtl="0">
              <a:spcBef>
                <a:spcPts val="0"/>
              </a:spcBef>
              <a:spcAft>
                <a:spcPts val="0"/>
              </a:spcAft>
              <a:buSzPts val="2500"/>
              <a:buFont typeface="Source Sans Pro"/>
              <a:buNone/>
              <a:defRPr sz="2500">
                <a:latin typeface="Source Sans Pro"/>
                <a:ea typeface="Source Sans Pro"/>
                <a:cs typeface="Source Sans Pro"/>
                <a:sym typeface="Source Sans Pro"/>
              </a:defRPr>
            </a:lvl2pPr>
            <a:lvl3pPr lvl="2" rtl="0">
              <a:spcBef>
                <a:spcPts val="0"/>
              </a:spcBef>
              <a:spcAft>
                <a:spcPts val="0"/>
              </a:spcAft>
              <a:buSzPts val="2500"/>
              <a:buFont typeface="Source Sans Pro"/>
              <a:buNone/>
              <a:defRPr sz="2500">
                <a:latin typeface="Source Sans Pro"/>
                <a:ea typeface="Source Sans Pro"/>
                <a:cs typeface="Source Sans Pro"/>
                <a:sym typeface="Source Sans Pro"/>
              </a:defRPr>
            </a:lvl3pPr>
            <a:lvl4pPr lvl="3" rtl="0">
              <a:spcBef>
                <a:spcPts val="0"/>
              </a:spcBef>
              <a:spcAft>
                <a:spcPts val="0"/>
              </a:spcAft>
              <a:buSzPts val="2500"/>
              <a:buFont typeface="Source Sans Pro"/>
              <a:buNone/>
              <a:defRPr sz="2500">
                <a:latin typeface="Source Sans Pro"/>
                <a:ea typeface="Source Sans Pro"/>
                <a:cs typeface="Source Sans Pro"/>
                <a:sym typeface="Source Sans Pro"/>
              </a:defRPr>
            </a:lvl4pPr>
            <a:lvl5pPr lvl="4" rtl="0">
              <a:spcBef>
                <a:spcPts val="0"/>
              </a:spcBef>
              <a:spcAft>
                <a:spcPts val="0"/>
              </a:spcAft>
              <a:buSzPts val="2500"/>
              <a:buFont typeface="Source Sans Pro"/>
              <a:buNone/>
              <a:defRPr sz="2500">
                <a:latin typeface="Source Sans Pro"/>
                <a:ea typeface="Source Sans Pro"/>
                <a:cs typeface="Source Sans Pro"/>
                <a:sym typeface="Source Sans Pro"/>
              </a:defRPr>
            </a:lvl5pPr>
            <a:lvl6pPr lvl="5" rtl="0">
              <a:spcBef>
                <a:spcPts val="0"/>
              </a:spcBef>
              <a:spcAft>
                <a:spcPts val="0"/>
              </a:spcAft>
              <a:buSzPts val="2500"/>
              <a:buFont typeface="Source Sans Pro"/>
              <a:buNone/>
              <a:defRPr sz="2500">
                <a:latin typeface="Source Sans Pro"/>
                <a:ea typeface="Source Sans Pro"/>
                <a:cs typeface="Source Sans Pro"/>
                <a:sym typeface="Source Sans Pro"/>
              </a:defRPr>
            </a:lvl6pPr>
            <a:lvl7pPr lvl="6" rtl="0">
              <a:spcBef>
                <a:spcPts val="0"/>
              </a:spcBef>
              <a:spcAft>
                <a:spcPts val="0"/>
              </a:spcAft>
              <a:buSzPts val="2500"/>
              <a:buFont typeface="Source Sans Pro"/>
              <a:buNone/>
              <a:defRPr sz="2500">
                <a:latin typeface="Source Sans Pro"/>
                <a:ea typeface="Source Sans Pro"/>
                <a:cs typeface="Source Sans Pro"/>
                <a:sym typeface="Source Sans Pro"/>
              </a:defRPr>
            </a:lvl7pPr>
            <a:lvl8pPr lvl="7" rtl="0">
              <a:spcBef>
                <a:spcPts val="0"/>
              </a:spcBef>
              <a:spcAft>
                <a:spcPts val="0"/>
              </a:spcAft>
              <a:buSzPts val="2500"/>
              <a:buFont typeface="Source Sans Pro"/>
              <a:buNone/>
              <a:defRPr sz="2500">
                <a:latin typeface="Source Sans Pro"/>
                <a:ea typeface="Source Sans Pro"/>
                <a:cs typeface="Source Sans Pro"/>
                <a:sym typeface="Source Sans Pro"/>
              </a:defRPr>
            </a:lvl8pPr>
            <a:lvl9pPr lvl="8" rtl="0">
              <a:spcBef>
                <a:spcPts val="0"/>
              </a:spcBef>
              <a:spcAft>
                <a:spcPts val="0"/>
              </a:spcAft>
              <a:buSzPts val="2500"/>
              <a:buFont typeface="Source Sans Pro"/>
              <a:buNone/>
              <a:defRPr sz="2500">
                <a:latin typeface="Source Sans Pro"/>
                <a:ea typeface="Source Sans Pro"/>
                <a:cs typeface="Source Sans Pro"/>
                <a:sym typeface="Source Sans Pro"/>
              </a:defRPr>
            </a:lvl9pPr>
          </a:lstStyle>
          <a:p>
            <a:endParaRPr/>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matchingName="Red/Gray 1 Content 1">
  <p:cSld name="Red/Gray 1 Content_1">
    <p:bg>
      <p:bgPr>
        <a:solidFill>
          <a:srgbClr val="CFCDC9"/>
        </a:solidFill>
        <a:effectLst/>
      </p:bgPr>
    </p:bg>
    <p:spTree>
      <p:nvGrpSpPr>
        <p:cNvPr id="1" name="Shape 602"/>
        <p:cNvGrpSpPr/>
        <p:nvPr/>
      </p:nvGrpSpPr>
      <p:grpSpPr>
        <a:xfrm>
          <a:off x="0" y="0"/>
          <a:ext cx="0" cy="0"/>
          <a:chOff x="0" y="0"/>
          <a:chExt cx="0" cy="0"/>
        </a:xfrm>
      </p:grpSpPr>
      <p:sp>
        <p:nvSpPr>
          <p:cNvPr id="603" name="Google Shape;603;p102"/>
          <p:cNvSpPr txBox="1">
            <a:spLocks noGrp="1"/>
          </p:cNvSpPr>
          <p:nvPr>
            <p:ph type="dt" idx="10"/>
          </p:nvPr>
        </p:nvSpPr>
        <p:spPr>
          <a:xfrm>
            <a:off x="152400" y="4806072"/>
            <a:ext cx="2133600" cy="1845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000000"/>
              </a:buClr>
              <a:buSzPts val="1400"/>
              <a:buFont typeface="Arial"/>
              <a:buNone/>
              <a:defRPr sz="600" b="0" i="0" u="none" strike="noStrike" cap="none">
                <a:solidFill>
                  <a:srgbClr val="6C6463"/>
                </a:solidFill>
                <a:latin typeface="Cabin"/>
                <a:ea typeface="Cabin"/>
                <a:cs typeface="Cabin"/>
                <a:sym typeface="Cab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9pPr>
          </a:lstStyle>
          <a:p>
            <a:endParaRPr/>
          </a:p>
        </p:txBody>
      </p:sp>
      <p:sp>
        <p:nvSpPr>
          <p:cNvPr id="604" name="Google Shape;604;p102"/>
          <p:cNvSpPr txBox="1">
            <a:spLocks noGrp="1"/>
          </p:cNvSpPr>
          <p:nvPr>
            <p:ph type="ftr" idx="11"/>
          </p:nvPr>
        </p:nvSpPr>
        <p:spPr>
          <a:xfrm>
            <a:off x="3124200" y="4806072"/>
            <a:ext cx="2895600" cy="184500"/>
          </a:xfrm>
          <a:prstGeom prst="rect">
            <a:avLst/>
          </a:prstGeom>
          <a:noFill/>
          <a:ln>
            <a:noFill/>
          </a:ln>
        </p:spPr>
        <p:txBody>
          <a:bodyPr spcFirstLastPara="1" wrap="square" lIns="91425" tIns="91425" rIns="91425" bIns="91425" anchor="ctr" anchorCtr="0">
            <a:noAutofit/>
          </a:bodyPr>
          <a:lstStyle>
            <a:lvl1pPr marR="0" lvl="0" algn="ctr" rtl="0">
              <a:lnSpc>
                <a:spcPct val="100000"/>
              </a:lnSpc>
              <a:spcBef>
                <a:spcPts val="0"/>
              </a:spcBef>
              <a:spcAft>
                <a:spcPts val="0"/>
              </a:spcAft>
              <a:buClr>
                <a:srgbClr val="000000"/>
              </a:buClr>
              <a:buSzPts val="1400"/>
              <a:buFont typeface="Arial"/>
              <a:buNone/>
              <a:defRPr sz="600" b="0" i="0" u="none" strike="noStrike" cap="none">
                <a:solidFill>
                  <a:srgbClr val="6C6463"/>
                </a:solidFill>
                <a:latin typeface="Cabin"/>
                <a:ea typeface="Cabin"/>
                <a:cs typeface="Cabin"/>
                <a:sym typeface="Cab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9pPr>
          </a:lstStyle>
          <a:p>
            <a:endParaRPr/>
          </a:p>
        </p:txBody>
      </p:sp>
      <p:sp>
        <p:nvSpPr>
          <p:cNvPr id="605" name="Google Shape;605;p102"/>
          <p:cNvSpPr txBox="1">
            <a:spLocks noGrp="1"/>
          </p:cNvSpPr>
          <p:nvPr>
            <p:ph type="sldNum" idx="12"/>
          </p:nvPr>
        </p:nvSpPr>
        <p:spPr>
          <a:xfrm>
            <a:off x="6858000" y="4806072"/>
            <a:ext cx="2133600" cy="1845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1pPr>
            <a:lvl2pPr marL="0" marR="0" lvl="1"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2pPr>
            <a:lvl3pPr marL="0" marR="0" lvl="2"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3pPr>
            <a:lvl4pPr marL="0" marR="0" lvl="3"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4pPr>
            <a:lvl5pPr marL="0" marR="0" lvl="4"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5pPr>
            <a:lvl6pPr marL="0" marR="0" lvl="5"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6pPr>
            <a:lvl7pPr marL="0" marR="0" lvl="6"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7pPr>
            <a:lvl8pPr marL="0" marR="0" lvl="7"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8pPr>
            <a:lvl9pPr marL="0" marR="0" lvl="8"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9pPr>
          </a:lstStyle>
          <a:p>
            <a:pPr marL="0" lvl="0" indent="0" algn="r" rtl="0">
              <a:spcBef>
                <a:spcPts val="0"/>
              </a:spcBef>
              <a:spcAft>
                <a:spcPts val="0"/>
              </a:spcAft>
              <a:buNone/>
            </a:pPr>
            <a:fld id="{00000000-1234-1234-1234-123412341234}" type="slidenum">
              <a:rPr lang="en"/>
              <a:t>‹#›</a:t>
            </a:fld>
            <a:endParaRPr/>
          </a:p>
        </p:txBody>
      </p:sp>
      <p:sp>
        <p:nvSpPr>
          <p:cNvPr id="606" name="Google Shape;606;p102"/>
          <p:cNvSpPr txBox="1">
            <a:spLocks noGrp="1"/>
          </p:cNvSpPr>
          <p:nvPr>
            <p:ph type="title"/>
          </p:nvPr>
        </p:nvSpPr>
        <p:spPr>
          <a:xfrm>
            <a:off x="686104" y="677485"/>
            <a:ext cx="7772400" cy="458100"/>
          </a:xfrm>
          <a:prstGeom prst="rect">
            <a:avLst/>
          </a:prstGeom>
          <a:noFill/>
          <a:ln>
            <a:noFill/>
          </a:ln>
        </p:spPr>
        <p:txBody>
          <a:bodyPr spcFirstLastPara="1" wrap="square" lIns="91425" tIns="91425" rIns="91425" bIns="91425" anchor="b" anchorCtr="0">
            <a:noAutofit/>
          </a:bodyPr>
          <a:lstStyle>
            <a:lvl1pPr marR="0" lvl="0" algn="l" rtl="0">
              <a:lnSpc>
                <a:spcPct val="100000"/>
              </a:lnSpc>
              <a:spcBef>
                <a:spcPts val="0"/>
              </a:spcBef>
              <a:spcAft>
                <a:spcPts val="0"/>
              </a:spcAft>
              <a:buClr>
                <a:srgbClr val="BA0C2F"/>
              </a:buClr>
              <a:buSzPts val="1400"/>
              <a:buFont typeface="Cabin"/>
              <a:buNone/>
              <a:defRPr sz="2400" b="0" i="0" u="none" strike="noStrike" cap="none">
                <a:solidFill>
                  <a:srgbClr val="BA0C2F"/>
                </a:solidFill>
                <a:latin typeface="Cabin"/>
                <a:ea typeface="Cabin"/>
                <a:cs typeface="Cabin"/>
                <a:sym typeface="Cab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607" name="Google Shape;607;p102"/>
          <p:cNvSpPr txBox="1">
            <a:spLocks noGrp="1"/>
          </p:cNvSpPr>
          <p:nvPr>
            <p:ph type="body" idx="1"/>
          </p:nvPr>
        </p:nvSpPr>
        <p:spPr>
          <a:xfrm>
            <a:off x="685800" y="1286662"/>
            <a:ext cx="7772400" cy="3174900"/>
          </a:xfrm>
          <a:prstGeom prst="rect">
            <a:avLst/>
          </a:prstGeom>
          <a:noFill/>
          <a:ln>
            <a:noFill/>
          </a:ln>
        </p:spPr>
        <p:txBody>
          <a:bodyPr spcFirstLastPara="1" wrap="square" lIns="91425" tIns="91425" rIns="91425" bIns="91425" anchor="t" anchorCtr="0">
            <a:noAutofit/>
          </a:bodyPr>
          <a:lstStyle>
            <a:lvl1pPr marL="457200" marR="0" lvl="0" indent="-330200" algn="l" rtl="0">
              <a:lnSpc>
                <a:spcPct val="100000"/>
              </a:lnSpc>
              <a:spcBef>
                <a:spcPts val="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1pPr>
            <a:lvl2pPr marL="914400" marR="0" lvl="1" indent="-330200" algn="l" rtl="0">
              <a:lnSpc>
                <a:spcPct val="100000"/>
              </a:lnSpc>
              <a:spcBef>
                <a:spcPts val="80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2pPr>
            <a:lvl3pPr marL="1371600" marR="0" lvl="2" indent="-342900" algn="l" rtl="0">
              <a:lnSpc>
                <a:spcPct val="100000"/>
              </a:lnSpc>
              <a:spcBef>
                <a:spcPts val="800"/>
              </a:spcBef>
              <a:spcAft>
                <a:spcPts val="0"/>
              </a:spcAft>
              <a:buClr>
                <a:srgbClr val="6C6463"/>
              </a:buClr>
              <a:buSzPts val="1800"/>
              <a:buFont typeface="Arial"/>
              <a:buChar char="•"/>
              <a:defRPr sz="1800" b="0" i="0" u="none" strike="noStrike" cap="none">
                <a:solidFill>
                  <a:srgbClr val="6C6463"/>
                </a:solidFill>
                <a:latin typeface="Cabin"/>
                <a:ea typeface="Cabin"/>
                <a:cs typeface="Cabin"/>
                <a:sym typeface="Cabin"/>
              </a:defRPr>
            </a:lvl3pPr>
            <a:lvl4pPr marL="1828800" marR="0" lvl="3" indent="-330200" algn="l" rtl="0">
              <a:lnSpc>
                <a:spcPct val="100000"/>
              </a:lnSpc>
              <a:spcBef>
                <a:spcPts val="32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4pPr>
            <a:lvl5pPr marL="2286000" marR="0" lvl="4" indent="-317500" algn="l" rtl="0">
              <a:lnSpc>
                <a:spcPct val="100000"/>
              </a:lnSpc>
              <a:spcBef>
                <a:spcPts val="280"/>
              </a:spcBef>
              <a:spcAft>
                <a:spcPts val="0"/>
              </a:spcAft>
              <a:buClr>
                <a:srgbClr val="6C6463"/>
              </a:buClr>
              <a:buSzPts val="1400"/>
              <a:buFont typeface="Arial"/>
              <a:buChar char="»"/>
              <a:defRPr sz="1400" b="0" i="0" u="none" strike="noStrike" cap="none">
                <a:solidFill>
                  <a:srgbClr val="6C6463"/>
                </a:solidFill>
                <a:latin typeface="Cabin"/>
                <a:ea typeface="Cabin"/>
                <a:cs typeface="Cabin"/>
                <a:sym typeface="Cabin"/>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9pPr>
          </a:lstStyle>
          <a:p>
            <a:endParaRPr/>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matchingName="OBJECT" type="obj">
  <p:cSld name="OBJECT">
    <p:spTree>
      <p:nvGrpSpPr>
        <p:cNvPr id="1" name="Shape 615"/>
        <p:cNvGrpSpPr/>
        <p:nvPr/>
      </p:nvGrpSpPr>
      <p:grpSpPr>
        <a:xfrm>
          <a:off x="0" y="0"/>
          <a:ext cx="0" cy="0"/>
          <a:chOff x="0" y="0"/>
          <a:chExt cx="0" cy="0"/>
        </a:xfrm>
      </p:grpSpPr>
      <p:sp>
        <p:nvSpPr>
          <p:cNvPr id="616" name="Google Shape;616;p104"/>
          <p:cNvSpPr txBox="1">
            <a:spLocks noGrp="1"/>
          </p:cNvSpPr>
          <p:nvPr>
            <p:ph type="title"/>
          </p:nvPr>
        </p:nvSpPr>
        <p:spPr>
          <a:xfrm>
            <a:off x="686104" y="342900"/>
            <a:ext cx="7772400" cy="6858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BA0C2F"/>
              </a:buClr>
              <a:buSzPts val="2800"/>
              <a:buFont typeface="Source Sans Pro"/>
              <a:buNone/>
              <a:defRPr sz="2800" i="0" u="none" strike="noStrike" cap="none">
                <a:solidFill>
                  <a:srgbClr val="BA0C2F"/>
                </a:solidFill>
                <a:latin typeface="Source Sans Pro"/>
                <a:ea typeface="Source Sans Pro"/>
                <a:cs typeface="Source Sans Pro"/>
                <a:sym typeface="Source Sans Pro"/>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617" name="Google Shape;617;p104"/>
          <p:cNvSpPr txBox="1">
            <a:spLocks noGrp="1"/>
          </p:cNvSpPr>
          <p:nvPr>
            <p:ph type="body" idx="1"/>
          </p:nvPr>
        </p:nvSpPr>
        <p:spPr>
          <a:xfrm>
            <a:off x="685800" y="1200150"/>
            <a:ext cx="7772400" cy="3086100"/>
          </a:xfrm>
          <a:prstGeom prst="rect">
            <a:avLst/>
          </a:prstGeom>
          <a:noFill/>
          <a:ln>
            <a:noFill/>
          </a:ln>
        </p:spPr>
        <p:txBody>
          <a:bodyPr spcFirstLastPara="1" wrap="square" lIns="91425" tIns="45700" rIns="91425" bIns="45700" anchor="t" anchorCtr="0">
            <a:noAutofit/>
          </a:bodyPr>
          <a:lstStyle>
            <a:lvl1pPr marL="457200" marR="0" lvl="0" indent="-355600" algn="l" rtl="0">
              <a:lnSpc>
                <a:spcPct val="100000"/>
              </a:lnSpc>
              <a:spcBef>
                <a:spcPts val="0"/>
              </a:spcBef>
              <a:spcAft>
                <a:spcPts val="0"/>
              </a:spcAft>
              <a:buClr>
                <a:srgbClr val="6C6463"/>
              </a:buClr>
              <a:buSzPts val="2000"/>
              <a:buFont typeface="Source Sans Pro"/>
              <a:buChar char="•"/>
              <a:defRPr sz="2000" i="0" u="none" strike="noStrike" cap="none">
                <a:solidFill>
                  <a:srgbClr val="6C6463"/>
                </a:solidFill>
                <a:latin typeface="Source Sans Pro"/>
                <a:ea typeface="Source Sans Pro"/>
                <a:cs typeface="Source Sans Pro"/>
                <a:sym typeface="Source Sans Pro"/>
              </a:defRPr>
            </a:lvl1pPr>
            <a:lvl2pPr marL="914400" marR="0" lvl="1" indent="-355600" algn="l" rtl="0">
              <a:lnSpc>
                <a:spcPct val="100000"/>
              </a:lnSpc>
              <a:spcBef>
                <a:spcPts val="1200"/>
              </a:spcBef>
              <a:spcAft>
                <a:spcPts val="0"/>
              </a:spcAft>
              <a:buClr>
                <a:srgbClr val="6C6463"/>
              </a:buClr>
              <a:buSzPts val="2000"/>
              <a:buFont typeface="Source Sans Pro"/>
              <a:buChar char="–"/>
              <a:defRPr sz="2000" i="0" u="none" strike="noStrike" cap="none">
                <a:solidFill>
                  <a:srgbClr val="6C6463"/>
                </a:solidFill>
                <a:latin typeface="Source Sans Pro"/>
                <a:ea typeface="Source Sans Pro"/>
                <a:cs typeface="Source Sans Pro"/>
                <a:sym typeface="Source Sans Pro"/>
              </a:defRPr>
            </a:lvl2pPr>
            <a:lvl3pPr marL="1371600" marR="0" lvl="2" indent="-342900" algn="l" rtl="0">
              <a:lnSpc>
                <a:spcPct val="100000"/>
              </a:lnSpc>
              <a:spcBef>
                <a:spcPts val="1200"/>
              </a:spcBef>
              <a:spcAft>
                <a:spcPts val="0"/>
              </a:spcAft>
              <a:buClr>
                <a:srgbClr val="6C6463"/>
              </a:buClr>
              <a:buSzPts val="1800"/>
              <a:buFont typeface="Source Sans Pro"/>
              <a:buChar char="•"/>
              <a:defRPr sz="1800" i="0" u="none" strike="noStrike" cap="none">
                <a:solidFill>
                  <a:srgbClr val="6C6463"/>
                </a:solidFill>
                <a:latin typeface="Source Sans Pro"/>
                <a:ea typeface="Source Sans Pro"/>
                <a:cs typeface="Source Sans Pro"/>
                <a:sym typeface="Source Sans Pro"/>
              </a:defRPr>
            </a:lvl3pPr>
            <a:lvl4pPr marL="1828800" marR="0" lvl="3" indent="-330200" algn="l" rtl="0">
              <a:lnSpc>
                <a:spcPct val="100000"/>
              </a:lnSpc>
              <a:spcBef>
                <a:spcPts val="320"/>
              </a:spcBef>
              <a:spcAft>
                <a:spcPts val="0"/>
              </a:spcAft>
              <a:buClr>
                <a:srgbClr val="6C6463"/>
              </a:buClr>
              <a:buSzPts val="1600"/>
              <a:buFont typeface="Source Sans Pro"/>
              <a:buChar char="–"/>
              <a:defRPr sz="1600" i="0" u="none" strike="noStrike" cap="none">
                <a:solidFill>
                  <a:srgbClr val="6C6463"/>
                </a:solidFill>
                <a:latin typeface="Source Sans Pro"/>
                <a:ea typeface="Source Sans Pro"/>
                <a:cs typeface="Source Sans Pro"/>
                <a:sym typeface="Source Sans Pro"/>
              </a:defRPr>
            </a:lvl4pPr>
            <a:lvl5pPr marL="2286000" marR="0" lvl="4" indent="-317500" algn="l" rtl="0">
              <a:lnSpc>
                <a:spcPct val="100000"/>
              </a:lnSpc>
              <a:spcBef>
                <a:spcPts val="280"/>
              </a:spcBef>
              <a:spcAft>
                <a:spcPts val="0"/>
              </a:spcAft>
              <a:buClr>
                <a:srgbClr val="6C6463"/>
              </a:buClr>
              <a:buSzPts val="1400"/>
              <a:buFont typeface="Source Sans Pro"/>
              <a:buChar char="»"/>
              <a:defRPr sz="1400" i="0" u="none" strike="noStrike" cap="none">
                <a:solidFill>
                  <a:srgbClr val="6C6463"/>
                </a:solidFill>
                <a:latin typeface="Source Sans Pro"/>
                <a:ea typeface="Source Sans Pro"/>
                <a:cs typeface="Source Sans Pro"/>
                <a:sym typeface="Source Sans Pro"/>
              </a:defRPr>
            </a:lvl5pPr>
            <a:lvl6pPr marL="2743200" marR="0" lvl="5" indent="-355600" algn="l" rtl="0">
              <a:lnSpc>
                <a:spcPct val="100000"/>
              </a:lnSpc>
              <a:spcBef>
                <a:spcPts val="400"/>
              </a:spcBef>
              <a:spcAft>
                <a:spcPts val="0"/>
              </a:spcAft>
              <a:buClr>
                <a:schemeClr val="dk1"/>
              </a:buClr>
              <a:buSzPts val="2000"/>
              <a:buFont typeface="Source Sans Pro"/>
              <a:buChar char="•"/>
              <a:defRPr sz="2000" i="0" u="none" strike="noStrike" cap="none">
                <a:solidFill>
                  <a:schemeClr val="dk1"/>
                </a:solidFill>
                <a:latin typeface="Source Sans Pro"/>
                <a:ea typeface="Source Sans Pro"/>
                <a:cs typeface="Source Sans Pro"/>
                <a:sym typeface="Source Sans Pro"/>
              </a:defRPr>
            </a:lvl6pPr>
            <a:lvl7pPr marL="3200400" marR="0" lvl="6" indent="-355600" algn="l" rtl="0">
              <a:lnSpc>
                <a:spcPct val="100000"/>
              </a:lnSpc>
              <a:spcBef>
                <a:spcPts val="400"/>
              </a:spcBef>
              <a:spcAft>
                <a:spcPts val="0"/>
              </a:spcAft>
              <a:buClr>
                <a:schemeClr val="dk1"/>
              </a:buClr>
              <a:buSzPts val="2000"/>
              <a:buFont typeface="Source Sans Pro"/>
              <a:buChar char="•"/>
              <a:defRPr sz="2000" i="0" u="none" strike="noStrike" cap="none">
                <a:solidFill>
                  <a:schemeClr val="dk1"/>
                </a:solidFill>
                <a:latin typeface="Source Sans Pro"/>
                <a:ea typeface="Source Sans Pro"/>
                <a:cs typeface="Source Sans Pro"/>
                <a:sym typeface="Source Sans Pro"/>
              </a:defRPr>
            </a:lvl7pPr>
            <a:lvl8pPr marL="3657600" marR="0" lvl="7" indent="-355600" algn="l" rtl="0">
              <a:lnSpc>
                <a:spcPct val="100000"/>
              </a:lnSpc>
              <a:spcBef>
                <a:spcPts val="400"/>
              </a:spcBef>
              <a:spcAft>
                <a:spcPts val="0"/>
              </a:spcAft>
              <a:buClr>
                <a:schemeClr val="dk1"/>
              </a:buClr>
              <a:buSzPts val="2000"/>
              <a:buFont typeface="Source Sans Pro"/>
              <a:buChar char="•"/>
              <a:defRPr sz="2000" i="0" u="none" strike="noStrike" cap="none">
                <a:solidFill>
                  <a:schemeClr val="dk1"/>
                </a:solidFill>
                <a:latin typeface="Source Sans Pro"/>
                <a:ea typeface="Source Sans Pro"/>
                <a:cs typeface="Source Sans Pro"/>
                <a:sym typeface="Source Sans Pro"/>
              </a:defRPr>
            </a:lvl8pPr>
            <a:lvl9pPr marL="4114800" marR="0" lvl="8" indent="-355600" algn="l" rtl="0">
              <a:lnSpc>
                <a:spcPct val="100000"/>
              </a:lnSpc>
              <a:spcBef>
                <a:spcPts val="400"/>
              </a:spcBef>
              <a:spcAft>
                <a:spcPts val="0"/>
              </a:spcAft>
              <a:buClr>
                <a:schemeClr val="dk1"/>
              </a:buClr>
              <a:buSzPts val="2000"/>
              <a:buFont typeface="Source Sans Pro"/>
              <a:buChar char="•"/>
              <a:defRPr sz="2000" i="0" u="none" strike="noStrike" cap="none">
                <a:solidFill>
                  <a:schemeClr val="dk1"/>
                </a:solidFill>
                <a:latin typeface="Source Sans Pro"/>
                <a:ea typeface="Source Sans Pro"/>
                <a:cs typeface="Source Sans Pro"/>
                <a:sym typeface="Source Sans Pro"/>
              </a:defRPr>
            </a:lvl9pPr>
          </a:lstStyle>
          <a:p>
            <a:endParaRPr/>
          </a:p>
        </p:txBody>
      </p:sp>
      <p:sp>
        <p:nvSpPr>
          <p:cNvPr id="618" name="Google Shape;618;p104"/>
          <p:cNvSpPr txBox="1">
            <a:spLocks noGrp="1"/>
          </p:cNvSpPr>
          <p:nvPr>
            <p:ph type="dt" idx="10"/>
          </p:nvPr>
        </p:nvSpPr>
        <p:spPr>
          <a:xfrm>
            <a:off x="152400" y="4904420"/>
            <a:ext cx="2133600" cy="1248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600" b="0" i="0" u="none" strike="noStrike" cap="none">
                <a:solidFill>
                  <a:srgbClr val="6C6463"/>
                </a:solidFill>
                <a:latin typeface="Cabin"/>
                <a:ea typeface="Cabin"/>
                <a:cs typeface="Cabin"/>
                <a:sym typeface="Cab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9pPr>
          </a:lstStyle>
          <a:p>
            <a:endParaRPr/>
          </a:p>
        </p:txBody>
      </p:sp>
      <p:sp>
        <p:nvSpPr>
          <p:cNvPr id="619" name="Google Shape;619;p104"/>
          <p:cNvSpPr txBox="1">
            <a:spLocks noGrp="1"/>
          </p:cNvSpPr>
          <p:nvPr>
            <p:ph type="ftr" idx="11"/>
          </p:nvPr>
        </p:nvSpPr>
        <p:spPr>
          <a:xfrm>
            <a:off x="3124200" y="4904420"/>
            <a:ext cx="2895600" cy="1248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600" b="0" i="0" u="none" strike="noStrike" cap="none">
                <a:solidFill>
                  <a:srgbClr val="6C6463"/>
                </a:solidFill>
                <a:latin typeface="Cabin"/>
                <a:ea typeface="Cabin"/>
                <a:cs typeface="Cabin"/>
                <a:sym typeface="Cab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9pPr>
          </a:lstStyle>
          <a:p>
            <a:endParaRPr/>
          </a:p>
        </p:txBody>
      </p:sp>
      <p:sp>
        <p:nvSpPr>
          <p:cNvPr id="620" name="Google Shape;620;p104"/>
          <p:cNvSpPr txBox="1">
            <a:spLocks noGrp="1"/>
          </p:cNvSpPr>
          <p:nvPr>
            <p:ph type="sldNum" idx="12"/>
          </p:nvPr>
        </p:nvSpPr>
        <p:spPr>
          <a:xfrm>
            <a:off x="6858000" y="4904420"/>
            <a:ext cx="2133600" cy="1248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1pPr>
            <a:lvl2pPr marL="0" marR="0" lvl="1"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2pPr>
            <a:lvl3pPr marL="0" marR="0" lvl="2"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3pPr>
            <a:lvl4pPr marL="0" marR="0" lvl="3"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4pPr>
            <a:lvl5pPr marL="0" marR="0" lvl="4"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5pPr>
            <a:lvl6pPr marL="0" marR="0" lvl="5"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6pPr>
            <a:lvl7pPr marL="0" marR="0" lvl="6"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7pPr>
            <a:lvl8pPr marL="0" marR="0" lvl="7"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8pPr>
            <a:lvl9pPr marL="0" marR="0" lvl="8"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matchingName="Divider - Full Red" type="titleOnly">
  <p:cSld name="TITLE_ONLY">
    <p:bg>
      <p:bgPr>
        <a:solidFill>
          <a:srgbClr val="BA0C2F"/>
        </a:solidFill>
        <a:effectLst/>
      </p:bgPr>
    </p:bg>
    <p:spTree>
      <p:nvGrpSpPr>
        <p:cNvPr id="1" name="Shape 621"/>
        <p:cNvGrpSpPr/>
        <p:nvPr/>
      </p:nvGrpSpPr>
      <p:grpSpPr>
        <a:xfrm>
          <a:off x="0" y="0"/>
          <a:ext cx="0" cy="0"/>
          <a:chOff x="0" y="0"/>
          <a:chExt cx="0" cy="0"/>
        </a:xfrm>
      </p:grpSpPr>
      <p:sp>
        <p:nvSpPr>
          <p:cNvPr id="622" name="Google Shape;622;p105"/>
          <p:cNvSpPr txBox="1">
            <a:spLocks noGrp="1"/>
          </p:cNvSpPr>
          <p:nvPr>
            <p:ph type="title"/>
          </p:nvPr>
        </p:nvSpPr>
        <p:spPr>
          <a:xfrm>
            <a:off x="1143000" y="620837"/>
            <a:ext cx="5486400" cy="8079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FFFFFF"/>
              </a:buClr>
              <a:buSzPts val="1400"/>
              <a:buFont typeface="Cabin"/>
              <a:buNone/>
              <a:defRPr sz="3200" b="0" i="0" u="none" strike="noStrike" cap="none">
                <a:solidFill>
                  <a:srgbClr val="FFFFFF"/>
                </a:solidFill>
                <a:latin typeface="Cabin"/>
                <a:ea typeface="Cabin"/>
                <a:cs typeface="Cabin"/>
                <a:sym typeface="Cab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623" name="Google Shape;623;p105"/>
          <p:cNvSpPr txBox="1">
            <a:spLocks noGrp="1"/>
          </p:cNvSpPr>
          <p:nvPr>
            <p:ph type="dt" idx="10"/>
          </p:nvPr>
        </p:nvSpPr>
        <p:spPr>
          <a:xfrm>
            <a:off x="152400" y="4904418"/>
            <a:ext cx="2133600" cy="1248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000000"/>
              </a:buClr>
              <a:buSzPts val="1400"/>
              <a:buFont typeface="Arial"/>
              <a:buNone/>
              <a:defRPr sz="600" b="0" i="0" u="none" strike="noStrike" cap="none">
                <a:solidFill>
                  <a:srgbClr val="FFFFFF"/>
                </a:solidFill>
                <a:latin typeface="Cabin"/>
                <a:ea typeface="Cabin"/>
                <a:cs typeface="Cabin"/>
                <a:sym typeface="Cab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9pPr>
          </a:lstStyle>
          <a:p>
            <a:endParaRPr/>
          </a:p>
        </p:txBody>
      </p:sp>
      <p:sp>
        <p:nvSpPr>
          <p:cNvPr id="624" name="Google Shape;624;p105"/>
          <p:cNvSpPr txBox="1">
            <a:spLocks noGrp="1"/>
          </p:cNvSpPr>
          <p:nvPr>
            <p:ph type="ftr" idx="11"/>
          </p:nvPr>
        </p:nvSpPr>
        <p:spPr>
          <a:xfrm>
            <a:off x="3124200" y="4904418"/>
            <a:ext cx="2895600" cy="124800"/>
          </a:xfrm>
          <a:prstGeom prst="rect">
            <a:avLst/>
          </a:prstGeom>
          <a:noFill/>
          <a:ln>
            <a:noFill/>
          </a:ln>
        </p:spPr>
        <p:txBody>
          <a:bodyPr spcFirstLastPara="1" wrap="square" lIns="91425" tIns="91425" rIns="91425" bIns="91425" anchor="ctr" anchorCtr="0">
            <a:noAutofit/>
          </a:bodyPr>
          <a:lstStyle>
            <a:lvl1pPr marR="0" lvl="0" algn="ctr" rtl="0">
              <a:lnSpc>
                <a:spcPct val="100000"/>
              </a:lnSpc>
              <a:spcBef>
                <a:spcPts val="0"/>
              </a:spcBef>
              <a:spcAft>
                <a:spcPts val="0"/>
              </a:spcAft>
              <a:buClr>
                <a:srgbClr val="000000"/>
              </a:buClr>
              <a:buSzPts val="1400"/>
              <a:buFont typeface="Arial"/>
              <a:buNone/>
              <a:defRPr sz="600" b="0" i="0" u="none" strike="noStrike" cap="none">
                <a:solidFill>
                  <a:srgbClr val="FFFFFF"/>
                </a:solidFill>
                <a:latin typeface="Cabin"/>
                <a:ea typeface="Cabin"/>
                <a:cs typeface="Cabin"/>
                <a:sym typeface="Cab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9pPr>
          </a:lstStyle>
          <a:p>
            <a:endParaRPr/>
          </a:p>
        </p:txBody>
      </p:sp>
      <p:sp>
        <p:nvSpPr>
          <p:cNvPr id="625" name="Google Shape;625;p105"/>
          <p:cNvSpPr txBox="1">
            <a:spLocks noGrp="1"/>
          </p:cNvSpPr>
          <p:nvPr>
            <p:ph type="sldNum" idx="12"/>
          </p:nvPr>
        </p:nvSpPr>
        <p:spPr>
          <a:xfrm>
            <a:off x="6858000" y="4904418"/>
            <a:ext cx="2133600" cy="1248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1pPr>
            <a:lvl2pPr marL="0" marR="0" lvl="1"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2pPr>
            <a:lvl3pPr marL="0" marR="0" lvl="2"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3pPr>
            <a:lvl4pPr marL="0" marR="0" lvl="3"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4pPr>
            <a:lvl5pPr marL="0" marR="0" lvl="4"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5pPr>
            <a:lvl6pPr marL="0" marR="0" lvl="5"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6pPr>
            <a:lvl7pPr marL="0" marR="0" lvl="6"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7pPr>
            <a:lvl8pPr marL="0" marR="0" lvl="7"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8pPr>
            <a:lvl9pPr marL="0" marR="0" lvl="8"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9pPr>
          </a:lstStyle>
          <a:p>
            <a:pPr marL="0" lvl="0" indent="0" algn="r" rtl="0">
              <a:spcBef>
                <a:spcPts val="0"/>
              </a:spcBef>
              <a:spcAft>
                <a:spcPts val="0"/>
              </a:spcAft>
              <a:buNone/>
            </a:pPr>
            <a:fld id="{00000000-1234-1234-1234-123412341234}" type="slidenum">
              <a:rPr lang="en"/>
              <a:t>‹#›</a:t>
            </a:fld>
            <a:endParaRPr/>
          </a:p>
        </p:txBody>
      </p:sp>
      <p:pic>
        <p:nvPicPr>
          <p:cNvPr id="626" name="Google Shape;626;p105" descr="USAID_Logo_White_v02.png"/>
          <p:cNvPicPr preferRelativeResize="0"/>
          <p:nvPr/>
        </p:nvPicPr>
        <p:blipFill rotWithShape="1">
          <a:blip r:embed="rId2">
            <a:alphaModFix/>
          </a:blip>
          <a:srcRect/>
          <a:stretch/>
        </p:blipFill>
        <p:spPr>
          <a:xfrm>
            <a:off x="685800" y="4457700"/>
            <a:ext cx="864546" cy="257175"/>
          </a:xfrm>
          <a:prstGeom prst="rect">
            <a:avLst/>
          </a:prstGeom>
          <a:noFill/>
          <a:ln>
            <a:noFill/>
          </a:ln>
        </p:spPr>
      </p:pic>
      <p:cxnSp>
        <p:nvCxnSpPr>
          <p:cNvPr id="627" name="Google Shape;627;p105"/>
          <p:cNvCxnSpPr/>
          <p:nvPr/>
        </p:nvCxnSpPr>
        <p:spPr>
          <a:xfrm>
            <a:off x="746760" y="742950"/>
            <a:ext cx="320100" cy="0"/>
          </a:xfrm>
          <a:prstGeom prst="straightConnector1">
            <a:avLst/>
          </a:prstGeom>
          <a:noFill/>
          <a:ln w="19050" cap="flat" cmpd="sng">
            <a:solidFill>
              <a:srgbClr val="FFFFFF"/>
            </a:solidFill>
            <a:prstDash val="solid"/>
            <a:round/>
            <a:headEnd type="none" w="sm" len="sm"/>
            <a:tailEnd type="none" w="sm" len="sm"/>
          </a:ln>
        </p:spPr>
      </p:cxnSp>
      <p:pic>
        <p:nvPicPr>
          <p:cNvPr id="628" name="Google Shape;628;p105"/>
          <p:cNvPicPr preferRelativeResize="0"/>
          <p:nvPr/>
        </p:nvPicPr>
        <p:blipFill rotWithShape="1">
          <a:blip r:embed="rId3">
            <a:alphaModFix/>
          </a:blip>
          <a:srcRect/>
          <a:stretch/>
        </p:blipFill>
        <p:spPr>
          <a:xfrm>
            <a:off x="6392199" y="4335450"/>
            <a:ext cx="1217344" cy="440552"/>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act Info">
  <p:cSld name="Contact Info">
    <p:spTree>
      <p:nvGrpSpPr>
        <p:cNvPr id="1" name="Shape 58"/>
        <p:cNvGrpSpPr/>
        <p:nvPr/>
      </p:nvGrpSpPr>
      <p:grpSpPr>
        <a:xfrm>
          <a:off x="0" y="0"/>
          <a:ext cx="0" cy="0"/>
          <a:chOff x="0" y="0"/>
          <a:chExt cx="0" cy="0"/>
        </a:xfrm>
      </p:grpSpPr>
      <p:pic>
        <p:nvPicPr>
          <p:cNvPr id="59" name="Google Shape;59;p10"/>
          <p:cNvPicPr preferRelativeResize="0"/>
          <p:nvPr/>
        </p:nvPicPr>
        <p:blipFill rotWithShape="1">
          <a:blip r:embed="rId2">
            <a:alphaModFix/>
          </a:blip>
          <a:srcRect/>
          <a:stretch/>
        </p:blipFill>
        <p:spPr>
          <a:xfrm>
            <a:off x="152400" y="152761"/>
            <a:ext cx="8839200" cy="4838100"/>
          </a:xfrm>
          <a:prstGeom prst="rect">
            <a:avLst/>
          </a:prstGeom>
          <a:noFill/>
          <a:ln>
            <a:noFill/>
          </a:ln>
        </p:spPr>
      </p:pic>
      <p:sp>
        <p:nvSpPr>
          <p:cNvPr id="60" name="Google Shape;60;p10"/>
          <p:cNvSpPr txBox="1">
            <a:spLocks noGrp="1"/>
          </p:cNvSpPr>
          <p:nvPr>
            <p:ph type="body" idx="1"/>
          </p:nvPr>
        </p:nvSpPr>
        <p:spPr>
          <a:xfrm rot="-5400000">
            <a:off x="7870635" y="1089061"/>
            <a:ext cx="2057400" cy="184800"/>
          </a:xfrm>
          <a:prstGeom prst="rect">
            <a:avLst/>
          </a:prstGeom>
          <a:noFill/>
          <a:ln>
            <a:noFill/>
          </a:ln>
        </p:spPr>
        <p:txBody>
          <a:bodyPr spcFirstLastPara="1" wrap="square" lIns="91175" tIns="91175" rIns="91175" bIns="91175" anchor="t" anchorCtr="0">
            <a:noAutofit/>
          </a:bodyPr>
          <a:lstStyle>
            <a:lvl1pPr marL="457200" marR="0" lvl="0" indent="-228600" algn="r" rtl="0">
              <a:spcBef>
                <a:spcPts val="0"/>
              </a:spcBef>
              <a:spcAft>
                <a:spcPts val="0"/>
              </a:spcAft>
              <a:buClr>
                <a:srgbClr val="FFFFFF"/>
              </a:buClr>
              <a:buSzPts val="1600"/>
              <a:buFont typeface="Arial"/>
              <a:buNone/>
              <a:defRPr sz="600" b="0" i="0" u="none" strike="noStrike" cap="none">
                <a:solidFill>
                  <a:srgbClr val="FFFFFF"/>
                </a:solidFill>
                <a:latin typeface="Cabin"/>
                <a:ea typeface="Cabin"/>
                <a:cs typeface="Cabin"/>
                <a:sym typeface="Cabin"/>
              </a:defRPr>
            </a:lvl1pPr>
            <a:lvl2pPr marL="914400" marR="0" lvl="1" indent="-228600" algn="l" rtl="0">
              <a:spcBef>
                <a:spcPts val="800"/>
              </a:spcBef>
              <a:spcAft>
                <a:spcPts val="0"/>
              </a:spcAft>
              <a:buClr>
                <a:schemeClr val="lt1"/>
              </a:buClr>
              <a:buSzPts val="1600"/>
              <a:buFont typeface="Arial"/>
              <a:buNone/>
              <a:defRPr sz="1800" b="0" i="0" u="none" strike="noStrike" cap="none">
                <a:solidFill>
                  <a:schemeClr val="lt1"/>
                </a:solidFill>
                <a:latin typeface="Cabin"/>
                <a:ea typeface="Cabin"/>
                <a:cs typeface="Cabin"/>
                <a:sym typeface="Cabin"/>
              </a:defRPr>
            </a:lvl2pPr>
            <a:lvl3pPr marL="1371600" marR="0" lvl="2" indent="-228600" algn="l" rtl="0">
              <a:spcBef>
                <a:spcPts val="800"/>
              </a:spcBef>
              <a:spcAft>
                <a:spcPts val="0"/>
              </a:spcAft>
              <a:buClr>
                <a:schemeClr val="lt1"/>
              </a:buClr>
              <a:buSzPts val="1800"/>
              <a:buFont typeface="Arial"/>
              <a:buNone/>
              <a:defRPr sz="1600" b="0" i="0" u="none" strike="noStrike" cap="none">
                <a:solidFill>
                  <a:schemeClr val="lt1"/>
                </a:solidFill>
                <a:latin typeface="Cabin"/>
                <a:ea typeface="Cabin"/>
                <a:cs typeface="Cabin"/>
                <a:sym typeface="Cabin"/>
              </a:defRPr>
            </a:lvl3pPr>
            <a:lvl4pPr marL="1828800" marR="0" lvl="3" indent="-228600" algn="l" rtl="0">
              <a:spcBef>
                <a:spcPts val="300"/>
              </a:spcBef>
              <a:spcAft>
                <a:spcPts val="0"/>
              </a:spcAft>
              <a:buClr>
                <a:schemeClr val="lt1"/>
              </a:buClr>
              <a:buSzPts val="1600"/>
              <a:buFont typeface="Arial"/>
              <a:buNone/>
              <a:defRPr sz="1400" b="0" i="0" u="none" strike="noStrike" cap="none">
                <a:solidFill>
                  <a:schemeClr val="lt1"/>
                </a:solidFill>
                <a:latin typeface="Cabin"/>
                <a:ea typeface="Cabin"/>
                <a:cs typeface="Cabin"/>
                <a:sym typeface="Cabin"/>
              </a:defRPr>
            </a:lvl4pPr>
            <a:lvl5pPr marL="2286000" marR="0" lvl="4" indent="-228600" algn="l" rtl="0">
              <a:spcBef>
                <a:spcPts val="200"/>
              </a:spcBef>
              <a:spcAft>
                <a:spcPts val="0"/>
              </a:spcAft>
              <a:buClr>
                <a:schemeClr val="lt1"/>
              </a:buClr>
              <a:buSzPts val="1400"/>
              <a:buFont typeface="Arial"/>
              <a:buNone/>
              <a:defRPr sz="1200" b="0" i="0" u="none" strike="noStrike" cap="none">
                <a:solidFill>
                  <a:schemeClr val="lt1"/>
                </a:solidFill>
                <a:latin typeface="Cabin"/>
                <a:ea typeface="Cabin"/>
                <a:cs typeface="Cabin"/>
                <a:sym typeface="Cabin"/>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9pPr>
          </a:lstStyle>
          <a:p>
            <a:endParaRPr/>
          </a:p>
        </p:txBody>
      </p:sp>
      <p:sp>
        <p:nvSpPr>
          <p:cNvPr id="61" name="Google Shape;61;p10"/>
          <p:cNvSpPr txBox="1">
            <a:spLocks noGrp="1"/>
          </p:cNvSpPr>
          <p:nvPr>
            <p:ph type="sldNum" idx="12"/>
          </p:nvPr>
        </p:nvSpPr>
        <p:spPr>
          <a:xfrm>
            <a:off x="6858000" y="4806072"/>
            <a:ext cx="2133600" cy="184800"/>
          </a:xfrm>
          <a:prstGeom prst="rect">
            <a:avLst/>
          </a:prstGeom>
          <a:noFill/>
          <a:ln>
            <a:noFill/>
          </a:ln>
        </p:spPr>
        <p:txBody>
          <a:bodyPr spcFirstLastPara="1" wrap="square" lIns="91175" tIns="45575" rIns="91175" bIns="45575" anchor="ctr" anchorCtr="0">
            <a:noAutofit/>
          </a:bodyPr>
          <a:lstStyle>
            <a:lvl1pPr marL="0" marR="0" lvl="0" indent="0" algn="r" rtl="0">
              <a:spcBef>
                <a:spcPts val="0"/>
              </a:spcBef>
              <a:buNone/>
              <a:defRPr sz="600" b="0" i="0" u="none" strike="noStrike" cap="none">
                <a:solidFill>
                  <a:srgbClr val="FFFFFF"/>
                </a:solidFill>
                <a:latin typeface="Cabin"/>
                <a:ea typeface="Cabin"/>
                <a:cs typeface="Cabin"/>
                <a:sym typeface="Cabin"/>
              </a:defRPr>
            </a:lvl1pPr>
            <a:lvl2pPr marL="0" marR="0" lvl="1" indent="0" algn="r" rtl="0">
              <a:spcBef>
                <a:spcPts val="0"/>
              </a:spcBef>
              <a:buNone/>
              <a:defRPr sz="600" b="0" i="0" u="none" strike="noStrike" cap="none">
                <a:solidFill>
                  <a:srgbClr val="FFFFFF"/>
                </a:solidFill>
                <a:latin typeface="Cabin"/>
                <a:ea typeface="Cabin"/>
                <a:cs typeface="Cabin"/>
                <a:sym typeface="Cabin"/>
              </a:defRPr>
            </a:lvl2pPr>
            <a:lvl3pPr marL="0" marR="0" lvl="2" indent="0" algn="r" rtl="0">
              <a:spcBef>
                <a:spcPts val="0"/>
              </a:spcBef>
              <a:buNone/>
              <a:defRPr sz="600" b="0" i="0" u="none" strike="noStrike" cap="none">
                <a:solidFill>
                  <a:srgbClr val="FFFFFF"/>
                </a:solidFill>
                <a:latin typeface="Cabin"/>
                <a:ea typeface="Cabin"/>
                <a:cs typeface="Cabin"/>
                <a:sym typeface="Cabin"/>
              </a:defRPr>
            </a:lvl3pPr>
            <a:lvl4pPr marL="0" marR="0" lvl="3" indent="0" algn="r" rtl="0">
              <a:spcBef>
                <a:spcPts val="0"/>
              </a:spcBef>
              <a:buNone/>
              <a:defRPr sz="600" b="0" i="0" u="none" strike="noStrike" cap="none">
                <a:solidFill>
                  <a:srgbClr val="FFFFFF"/>
                </a:solidFill>
                <a:latin typeface="Cabin"/>
                <a:ea typeface="Cabin"/>
                <a:cs typeface="Cabin"/>
                <a:sym typeface="Cabin"/>
              </a:defRPr>
            </a:lvl4pPr>
            <a:lvl5pPr marL="0" marR="0" lvl="4" indent="0" algn="r" rtl="0">
              <a:spcBef>
                <a:spcPts val="0"/>
              </a:spcBef>
              <a:buNone/>
              <a:defRPr sz="600" b="0" i="0" u="none" strike="noStrike" cap="none">
                <a:solidFill>
                  <a:srgbClr val="FFFFFF"/>
                </a:solidFill>
                <a:latin typeface="Cabin"/>
                <a:ea typeface="Cabin"/>
                <a:cs typeface="Cabin"/>
                <a:sym typeface="Cabin"/>
              </a:defRPr>
            </a:lvl5pPr>
            <a:lvl6pPr marL="0" marR="0" lvl="5" indent="0" algn="r" rtl="0">
              <a:spcBef>
                <a:spcPts val="0"/>
              </a:spcBef>
              <a:buNone/>
              <a:defRPr sz="600" b="0" i="0" u="none" strike="noStrike" cap="none">
                <a:solidFill>
                  <a:srgbClr val="FFFFFF"/>
                </a:solidFill>
                <a:latin typeface="Cabin"/>
                <a:ea typeface="Cabin"/>
                <a:cs typeface="Cabin"/>
                <a:sym typeface="Cabin"/>
              </a:defRPr>
            </a:lvl6pPr>
            <a:lvl7pPr marL="0" marR="0" lvl="6" indent="0" algn="r" rtl="0">
              <a:spcBef>
                <a:spcPts val="0"/>
              </a:spcBef>
              <a:buNone/>
              <a:defRPr sz="600" b="0" i="0" u="none" strike="noStrike" cap="none">
                <a:solidFill>
                  <a:srgbClr val="FFFFFF"/>
                </a:solidFill>
                <a:latin typeface="Cabin"/>
                <a:ea typeface="Cabin"/>
                <a:cs typeface="Cabin"/>
                <a:sym typeface="Cabin"/>
              </a:defRPr>
            </a:lvl7pPr>
            <a:lvl8pPr marL="0" marR="0" lvl="7" indent="0" algn="r" rtl="0">
              <a:spcBef>
                <a:spcPts val="0"/>
              </a:spcBef>
              <a:buNone/>
              <a:defRPr sz="600" b="0" i="0" u="none" strike="noStrike" cap="none">
                <a:solidFill>
                  <a:srgbClr val="FFFFFF"/>
                </a:solidFill>
                <a:latin typeface="Cabin"/>
                <a:ea typeface="Cabin"/>
                <a:cs typeface="Cabin"/>
                <a:sym typeface="Cabin"/>
              </a:defRPr>
            </a:lvl8pPr>
            <a:lvl9pPr marL="0" marR="0" lvl="8" indent="0" algn="r" rtl="0">
              <a:spcBef>
                <a:spcPts val="0"/>
              </a:spcBef>
              <a:buNone/>
              <a:defRPr sz="600" b="0" i="0" u="none" strike="noStrike" cap="none">
                <a:solidFill>
                  <a:srgbClr val="FFFFFF"/>
                </a:solidFill>
                <a:latin typeface="Cabin"/>
                <a:ea typeface="Cabin"/>
                <a:cs typeface="Cabin"/>
                <a:sym typeface="Cabin"/>
              </a:defRPr>
            </a:lvl9pPr>
          </a:lstStyle>
          <a:p>
            <a:pPr marL="0" lvl="0" indent="0" algn="r" rtl="0">
              <a:spcBef>
                <a:spcPts val="0"/>
              </a:spcBef>
              <a:spcAft>
                <a:spcPts val="0"/>
              </a:spcAft>
              <a:buNone/>
            </a:pPr>
            <a:fld id="{00000000-1234-1234-1234-123412341234}" type="slidenum">
              <a:rPr lang="en"/>
              <a:t>‹#›</a:t>
            </a:fld>
            <a:endParaRPr/>
          </a:p>
        </p:txBody>
      </p:sp>
      <p:pic>
        <p:nvPicPr>
          <p:cNvPr id="62" name="Google Shape;62;p10" descr="USAID_Logo_White_v02.png"/>
          <p:cNvPicPr preferRelativeResize="0"/>
          <p:nvPr/>
        </p:nvPicPr>
        <p:blipFill rotWithShape="1">
          <a:blip r:embed="rId3">
            <a:alphaModFix/>
          </a:blip>
          <a:srcRect/>
          <a:stretch/>
        </p:blipFill>
        <p:spPr>
          <a:xfrm>
            <a:off x="7516080" y="4310398"/>
            <a:ext cx="1371600" cy="407700"/>
          </a:xfrm>
          <a:prstGeom prst="rect">
            <a:avLst/>
          </a:prstGeom>
          <a:noFill/>
          <a:ln>
            <a:noFill/>
          </a:ln>
        </p:spPr>
      </p:pic>
      <p:sp>
        <p:nvSpPr>
          <p:cNvPr id="63" name="Google Shape;63;p10"/>
          <p:cNvSpPr txBox="1">
            <a:spLocks noGrp="1"/>
          </p:cNvSpPr>
          <p:nvPr>
            <p:ph type="subTitle" idx="2"/>
          </p:nvPr>
        </p:nvSpPr>
        <p:spPr>
          <a:xfrm>
            <a:off x="685800" y="3110247"/>
            <a:ext cx="3429000" cy="1200300"/>
          </a:xfrm>
          <a:prstGeom prst="rect">
            <a:avLst/>
          </a:prstGeom>
          <a:noFill/>
          <a:ln>
            <a:noFill/>
          </a:ln>
          <a:effectLst>
            <a:outerShdw blurRad="254000" algn="tl" rotWithShape="0">
              <a:srgbClr val="000000">
                <a:alpha val="40000"/>
              </a:srgbClr>
            </a:outerShdw>
          </a:effectLst>
        </p:spPr>
        <p:txBody>
          <a:bodyPr spcFirstLastPara="1" wrap="square" lIns="91175" tIns="91175" rIns="91175" bIns="91175" anchor="t" anchorCtr="0">
            <a:noAutofit/>
          </a:bodyPr>
          <a:lstStyle>
            <a:lvl1pPr marL="0" marR="0" lvl="0" indent="0" algn="l" rtl="0">
              <a:spcBef>
                <a:spcPts val="0"/>
              </a:spcBef>
              <a:spcAft>
                <a:spcPts val="0"/>
              </a:spcAft>
              <a:buClr>
                <a:schemeClr val="lt1"/>
              </a:buClr>
              <a:buSzPts val="1600"/>
              <a:buNone/>
              <a:defRPr sz="1600" i="0" u="none" strike="noStrike" cap="none">
                <a:solidFill>
                  <a:schemeClr val="lt1"/>
                </a:solidFill>
              </a:defRPr>
            </a:lvl1pPr>
            <a:lvl2pPr marL="457200" marR="0" lvl="1" indent="0" algn="ctr" rtl="0">
              <a:spcBef>
                <a:spcPts val="800"/>
              </a:spcBef>
              <a:spcAft>
                <a:spcPts val="0"/>
              </a:spcAft>
              <a:buClr>
                <a:srgbClr val="888888"/>
              </a:buClr>
              <a:buSzPts val="1600"/>
              <a:buFont typeface="Arial"/>
              <a:buNone/>
              <a:defRPr sz="1600" b="0" i="0" u="none" strike="noStrike" cap="none">
                <a:solidFill>
                  <a:srgbClr val="888888"/>
                </a:solidFill>
                <a:latin typeface="Cabin"/>
                <a:ea typeface="Cabin"/>
                <a:cs typeface="Cabin"/>
                <a:sym typeface="Cabin"/>
              </a:defRPr>
            </a:lvl2pPr>
            <a:lvl3pPr marL="914400" marR="0" lvl="2" indent="0" algn="ctr" rtl="0">
              <a:spcBef>
                <a:spcPts val="800"/>
              </a:spcBef>
              <a:spcAft>
                <a:spcPts val="0"/>
              </a:spcAft>
              <a:buClr>
                <a:srgbClr val="888888"/>
              </a:buClr>
              <a:buSzPts val="1800"/>
              <a:buFont typeface="Arial"/>
              <a:buNone/>
              <a:defRPr sz="1800" b="0" i="0" u="none" strike="noStrike" cap="none">
                <a:solidFill>
                  <a:srgbClr val="888888"/>
                </a:solidFill>
                <a:latin typeface="Cabin"/>
                <a:ea typeface="Cabin"/>
                <a:cs typeface="Cabin"/>
                <a:sym typeface="Cabin"/>
              </a:defRPr>
            </a:lvl3pPr>
            <a:lvl4pPr marL="1371600" marR="0" lvl="3" indent="0" algn="ctr" rtl="0">
              <a:spcBef>
                <a:spcPts val="300"/>
              </a:spcBef>
              <a:spcAft>
                <a:spcPts val="0"/>
              </a:spcAft>
              <a:buClr>
                <a:srgbClr val="888888"/>
              </a:buClr>
              <a:buSzPts val="1600"/>
              <a:buFont typeface="Arial"/>
              <a:buNone/>
              <a:defRPr sz="1600" b="0" i="0" u="none" strike="noStrike" cap="none">
                <a:solidFill>
                  <a:srgbClr val="888888"/>
                </a:solidFill>
                <a:latin typeface="Cabin"/>
                <a:ea typeface="Cabin"/>
                <a:cs typeface="Cabin"/>
                <a:sym typeface="Cabin"/>
              </a:defRPr>
            </a:lvl4pPr>
            <a:lvl5pPr marL="1816100" marR="0" lvl="4" indent="0" algn="ctr" rtl="0">
              <a:spcBef>
                <a:spcPts val="300"/>
              </a:spcBef>
              <a:spcAft>
                <a:spcPts val="0"/>
              </a:spcAft>
              <a:buClr>
                <a:srgbClr val="888888"/>
              </a:buClr>
              <a:buSzPts val="1400"/>
              <a:buFont typeface="Arial"/>
              <a:buNone/>
              <a:defRPr sz="1400" b="0" i="0" u="none" strike="noStrike" cap="none">
                <a:solidFill>
                  <a:srgbClr val="888888"/>
                </a:solidFill>
                <a:latin typeface="Cabin"/>
                <a:ea typeface="Cabin"/>
                <a:cs typeface="Cabin"/>
                <a:sym typeface="Cabin"/>
              </a:defRPr>
            </a:lvl5pPr>
            <a:lvl6pPr marL="2273300" marR="0" lvl="5" indent="0" algn="ctr" rtl="0">
              <a:spcBef>
                <a:spcPts val="400"/>
              </a:spcBef>
              <a:spcAft>
                <a:spcPts val="0"/>
              </a:spcAft>
              <a:buClr>
                <a:srgbClr val="888888"/>
              </a:buClr>
              <a:buSzPts val="2000"/>
              <a:buFont typeface="Arial"/>
              <a:buNone/>
              <a:defRPr sz="2000" b="0" i="0" u="none" strike="noStrike" cap="none">
                <a:solidFill>
                  <a:srgbClr val="888888"/>
                </a:solidFill>
                <a:latin typeface="Cabin"/>
                <a:ea typeface="Cabin"/>
                <a:cs typeface="Cabin"/>
                <a:sym typeface="Cabin"/>
              </a:defRPr>
            </a:lvl6pPr>
            <a:lvl7pPr marL="2730500" marR="0" lvl="6" indent="0" algn="ctr" rtl="0">
              <a:spcBef>
                <a:spcPts val="400"/>
              </a:spcBef>
              <a:spcAft>
                <a:spcPts val="0"/>
              </a:spcAft>
              <a:buClr>
                <a:srgbClr val="888888"/>
              </a:buClr>
              <a:buSzPts val="2000"/>
              <a:buFont typeface="Arial"/>
              <a:buNone/>
              <a:defRPr sz="2000" b="0" i="0" u="none" strike="noStrike" cap="none">
                <a:solidFill>
                  <a:srgbClr val="888888"/>
                </a:solidFill>
                <a:latin typeface="Cabin"/>
                <a:ea typeface="Cabin"/>
                <a:cs typeface="Cabin"/>
                <a:sym typeface="Cabin"/>
              </a:defRPr>
            </a:lvl7pPr>
            <a:lvl8pPr marL="3187700" marR="0" lvl="7" indent="0" algn="ctr" rtl="0">
              <a:spcBef>
                <a:spcPts val="400"/>
              </a:spcBef>
              <a:spcAft>
                <a:spcPts val="0"/>
              </a:spcAft>
              <a:buClr>
                <a:srgbClr val="888888"/>
              </a:buClr>
              <a:buSzPts val="2000"/>
              <a:buFont typeface="Arial"/>
              <a:buNone/>
              <a:defRPr sz="2000" b="0" i="0" u="none" strike="noStrike" cap="none">
                <a:solidFill>
                  <a:srgbClr val="888888"/>
                </a:solidFill>
                <a:latin typeface="Cabin"/>
                <a:ea typeface="Cabin"/>
                <a:cs typeface="Cabin"/>
                <a:sym typeface="Cabin"/>
              </a:defRPr>
            </a:lvl8pPr>
            <a:lvl9pPr marL="3644900" marR="0" lvl="8" indent="0" algn="ctr" rtl="0">
              <a:spcBef>
                <a:spcPts val="400"/>
              </a:spcBef>
              <a:spcAft>
                <a:spcPts val="0"/>
              </a:spcAft>
              <a:buClr>
                <a:srgbClr val="888888"/>
              </a:buClr>
              <a:buSzPts val="2000"/>
              <a:buFont typeface="Arial"/>
              <a:buNone/>
              <a:defRPr sz="2000" b="0" i="0" u="none" strike="noStrike" cap="none">
                <a:solidFill>
                  <a:srgbClr val="888888"/>
                </a:solidFill>
                <a:latin typeface="Cabin"/>
                <a:ea typeface="Cabin"/>
                <a:cs typeface="Cabin"/>
                <a:sym typeface="Cabin"/>
              </a:defRPr>
            </a:lvl9pPr>
          </a:lstStyle>
          <a:p>
            <a:endParaRPr/>
          </a:p>
        </p:txBody>
      </p:sp>
      <p:cxnSp>
        <p:nvCxnSpPr>
          <p:cNvPr id="64" name="Google Shape;64;p10"/>
          <p:cNvCxnSpPr/>
          <p:nvPr/>
        </p:nvCxnSpPr>
        <p:spPr>
          <a:xfrm>
            <a:off x="746760" y="2949716"/>
            <a:ext cx="320100" cy="0"/>
          </a:xfrm>
          <a:prstGeom prst="straightConnector1">
            <a:avLst/>
          </a:prstGeom>
          <a:noFill/>
          <a:ln w="19050" cap="flat" cmpd="sng">
            <a:solidFill>
              <a:srgbClr val="FFFFFF"/>
            </a:solidFill>
            <a:prstDash val="solid"/>
            <a:round/>
            <a:headEnd type="none" w="sm" len="sm"/>
            <a:tailEnd type="none" w="sm" len="sm"/>
          </a:ln>
          <a:effectLst>
            <a:outerShdw blurRad="254000" algn="tl" rotWithShape="0">
              <a:srgbClr val="000000">
                <a:alpha val="40000"/>
              </a:srgbClr>
            </a:outerShdw>
          </a:effectLst>
        </p:spPr>
      </p:cxnSp>
      <p:pic>
        <p:nvPicPr>
          <p:cNvPr id="65" name="Google Shape;65;p10"/>
          <p:cNvPicPr preferRelativeResize="0"/>
          <p:nvPr/>
        </p:nvPicPr>
        <p:blipFill rotWithShape="1">
          <a:blip r:embed="rId4">
            <a:alphaModFix/>
          </a:blip>
          <a:srcRect/>
          <a:stretch/>
        </p:blipFill>
        <p:spPr>
          <a:xfrm>
            <a:off x="240300" y="4126523"/>
            <a:ext cx="2045700" cy="734400"/>
          </a:xfrm>
          <a:prstGeom prst="rect">
            <a:avLst/>
          </a:prstGeom>
          <a:noFill/>
          <a:ln>
            <a:noFill/>
          </a:ln>
        </p:spPr>
      </p:pic>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matchingName="Red/Gray 1 Content">
  <p:cSld name="Red/Gray 1 Content">
    <p:bg>
      <p:bgPr>
        <a:solidFill>
          <a:srgbClr val="E7E7E5"/>
        </a:solidFill>
        <a:effectLst/>
      </p:bgPr>
    </p:bg>
    <p:spTree>
      <p:nvGrpSpPr>
        <p:cNvPr id="1" name="Shape 629"/>
        <p:cNvGrpSpPr/>
        <p:nvPr/>
      </p:nvGrpSpPr>
      <p:grpSpPr>
        <a:xfrm>
          <a:off x="0" y="0"/>
          <a:ext cx="0" cy="0"/>
          <a:chOff x="0" y="0"/>
          <a:chExt cx="0" cy="0"/>
        </a:xfrm>
      </p:grpSpPr>
      <p:sp>
        <p:nvSpPr>
          <p:cNvPr id="630" name="Google Shape;630;p106"/>
          <p:cNvSpPr txBox="1">
            <a:spLocks noGrp="1"/>
          </p:cNvSpPr>
          <p:nvPr>
            <p:ph type="dt" idx="10"/>
          </p:nvPr>
        </p:nvSpPr>
        <p:spPr>
          <a:xfrm>
            <a:off x="152400" y="4806072"/>
            <a:ext cx="2133600" cy="1845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SzPts val="1400"/>
              <a:buNone/>
              <a:defRPr sz="600" b="0" i="0" u="none" strike="noStrike" cap="none">
                <a:solidFill>
                  <a:srgbClr val="6C6463"/>
                </a:solidFill>
                <a:latin typeface="Cabin"/>
                <a:ea typeface="Cabin"/>
                <a:cs typeface="Cabin"/>
                <a:sym typeface="Cabin"/>
              </a:defRPr>
            </a:lvl1pPr>
            <a:lvl2pPr marR="0" lvl="1" algn="l" rtl="0">
              <a:lnSpc>
                <a:spcPct val="100000"/>
              </a:lnSpc>
              <a:spcBef>
                <a:spcPts val="0"/>
              </a:spcBef>
              <a:spcAft>
                <a:spcPts val="0"/>
              </a:spcAft>
              <a:buSzPts val="1400"/>
              <a:buNone/>
              <a:defRPr sz="1800" b="0" i="0" u="none" strike="noStrike" cap="none">
                <a:solidFill>
                  <a:schemeClr val="dk1"/>
                </a:solidFill>
                <a:latin typeface="Cabin"/>
                <a:ea typeface="Cabin"/>
                <a:cs typeface="Cabin"/>
                <a:sym typeface="Cabin"/>
              </a:defRPr>
            </a:lvl2pPr>
            <a:lvl3pPr marR="0" lvl="2" algn="l" rtl="0">
              <a:lnSpc>
                <a:spcPct val="100000"/>
              </a:lnSpc>
              <a:spcBef>
                <a:spcPts val="0"/>
              </a:spcBef>
              <a:spcAft>
                <a:spcPts val="0"/>
              </a:spcAft>
              <a:buSzPts val="1400"/>
              <a:buNone/>
              <a:defRPr sz="1800" b="0" i="0" u="none" strike="noStrike" cap="none">
                <a:solidFill>
                  <a:schemeClr val="dk1"/>
                </a:solidFill>
                <a:latin typeface="Cabin"/>
                <a:ea typeface="Cabin"/>
                <a:cs typeface="Cabin"/>
                <a:sym typeface="Cabin"/>
              </a:defRPr>
            </a:lvl3pPr>
            <a:lvl4pPr marR="0" lvl="3" algn="l" rtl="0">
              <a:lnSpc>
                <a:spcPct val="100000"/>
              </a:lnSpc>
              <a:spcBef>
                <a:spcPts val="0"/>
              </a:spcBef>
              <a:spcAft>
                <a:spcPts val="0"/>
              </a:spcAft>
              <a:buSzPts val="1400"/>
              <a:buNone/>
              <a:defRPr sz="1800" b="0" i="0" u="none" strike="noStrike" cap="none">
                <a:solidFill>
                  <a:schemeClr val="dk1"/>
                </a:solidFill>
                <a:latin typeface="Cabin"/>
                <a:ea typeface="Cabin"/>
                <a:cs typeface="Cabin"/>
                <a:sym typeface="Cabin"/>
              </a:defRPr>
            </a:lvl4pPr>
            <a:lvl5pPr marR="0" lvl="4" algn="l" rtl="0">
              <a:lnSpc>
                <a:spcPct val="100000"/>
              </a:lnSpc>
              <a:spcBef>
                <a:spcPts val="0"/>
              </a:spcBef>
              <a:spcAft>
                <a:spcPts val="0"/>
              </a:spcAft>
              <a:buSzPts val="1400"/>
              <a:buNone/>
              <a:defRPr sz="1800" b="0" i="0" u="none" strike="noStrike" cap="none">
                <a:solidFill>
                  <a:schemeClr val="dk1"/>
                </a:solidFill>
                <a:latin typeface="Cabin"/>
                <a:ea typeface="Cabin"/>
                <a:cs typeface="Cabin"/>
                <a:sym typeface="Cabin"/>
              </a:defRPr>
            </a:lvl5pPr>
            <a:lvl6pPr marR="0" lvl="5" algn="l" rtl="0">
              <a:lnSpc>
                <a:spcPct val="100000"/>
              </a:lnSpc>
              <a:spcBef>
                <a:spcPts val="0"/>
              </a:spcBef>
              <a:spcAft>
                <a:spcPts val="0"/>
              </a:spcAft>
              <a:buSzPts val="1400"/>
              <a:buNone/>
              <a:defRPr sz="1800" b="0" i="0" u="none" strike="noStrike" cap="none">
                <a:solidFill>
                  <a:schemeClr val="dk1"/>
                </a:solidFill>
                <a:latin typeface="Cabin"/>
                <a:ea typeface="Cabin"/>
                <a:cs typeface="Cabin"/>
                <a:sym typeface="Cabin"/>
              </a:defRPr>
            </a:lvl6pPr>
            <a:lvl7pPr marR="0" lvl="6" algn="l" rtl="0">
              <a:lnSpc>
                <a:spcPct val="100000"/>
              </a:lnSpc>
              <a:spcBef>
                <a:spcPts val="0"/>
              </a:spcBef>
              <a:spcAft>
                <a:spcPts val="0"/>
              </a:spcAft>
              <a:buSzPts val="1400"/>
              <a:buNone/>
              <a:defRPr sz="1800" b="0" i="0" u="none" strike="noStrike" cap="none">
                <a:solidFill>
                  <a:schemeClr val="dk1"/>
                </a:solidFill>
                <a:latin typeface="Cabin"/>
                <a:ea typeface="Cabin"/>
                <a:cs typeface="Cabin"/>
                <a:sym typeface="Cabin"/>
              </a:defRPr>
            </a:lvl7pPr>
            <a:lvl8pPr marR="0" lvl="7" algn="l" rtl="0">
              <a:lnSpc>
                <a:spcPct val="100000"/>
              </a:lnSpc>
              <a:spcBef>
                <a:spcPts val="0"/>
              </a:spcBef>
              <a:spcAft>
                <a:spcPts val="0"/>
              </a:spcAft>
              <a:buSzPts val="1400"/>
              <a:buNone/>
              <a:defRPr sz="1800" b="0" i="0" u="none" strike="noStrike" cap="none">
                <a:solidFill>
                  <a:schemeClr val="dk1"/>
                </a:solidFill>
                <a:latin typeface="Cabin"/>
                <a:ea typeface="Cabin"/>
                <a:cs typeface="Cabin"/>
                <a:sym typeface="Cabin"/>
              </a:defRPr>
            </a:lvl8pPr>
            <a:lvl9pPr marR="0" lvl="8" algn="l" rtl="0">
              <a:lnSpc>
                <a:spcPct val="100000"/>
              </a:lnSpc>
              <a:spcBef>
                <a:spcPts val="0"/>
              </a:spcBef>
              <a:spcAft>
                <a:spcPts val="0"/>
              </a:spcAft>
              <a:buSzPts val="1400"/>
              <a:buNone/>
              <a:defRPr sz="1800" b="0" i="0" u="none" strike="noStrike" cap="none">
                <a:solidFill>
                  <a:schemeClr val="dk1"/>
                </a:solidFill>
                <a:latin typeface="Cabin"/>
                <a:ea typeface="Cabin"/>
                <a:cs typeface="Cabin"/>
                <a:sym typeface="Cabin"/>
              </a:defRPr>
            </a:lvl9pPr>
          </a:lstStyle>
          <a:p>
            <a:endParaRPr/>
          </a:p>
        </p:txBody>
      </p:sp>
      <p:sp>
        <p:nvSpPr>
          <p:cNvPr id="631" name="Google Shape;631;p106"/>
          <p:cNvSpPr txBox="1">
            <a:spLocks noGrp="1"/>
          </p:cNvSpPr>
          <p:nvPr>
            <p:ph type="ftr" idx="11"/>
          </p:nvPr>
        </p:nvSpPr>
        <p:spPr>
          <a:xfrm>
            <a:off x="3124200" y="4806072"/>
            <a:ext cx="2895600" cy="184500"/>
          </a:xfrm>
          <a:prstGeom prst="rect">
            <a:avLst/>
          </a:prstGeom>
          <a:noFill/>
          <a:ln>
            <a:noFill/>
          </a:ln>
        </p:spPr>
        <p:txBody>
          <a:bodyPr spcFirstLastPara="1" wrap="square" lIns="91425" tIns="91425" rIns="91425" bIns="91425" anchor="ctr" anchorCtr="0">
            <a:noAutofit/>
          </a:bodyPr>
          <a:lstStyle>
            <a:lvl1pPr marR="0" lvl="0" algn="ctr" rtl="0">
              <a:lnSpc>
                <a:spcPct val="100000"/>
              </a:lnSpc>
              <a:spcBef>
                <a:spcPts val="0"/>
              </a:spcBef>
              <a:spcAft>
                <a:spcPts val="0"/>
              </a:spcAft>
              <a:buSzPts val="1400"/>
              <a:buNone/>
              <a:defRPr sz="600" b="0" i="0" u="none" strike="noStrike" cap="none">
                <a:solidFill>
                  <a:srgbClr val="6C6463"/>
                </a:solidFill>
                <a:latin typeface="Cabin"/>
                <a:ea typeface="Cabin"/>
                <a:cs typeface="Cabin"/>
                <a:sym typeface="Cabin"/>
              </a:defRPr>
            </a:lvl1pPr>
            <a:lvl2pPr marR="0" lvl="1" algn="l" rtl="0">
              <a:lnSpc>
                <a:spcPct val="100000"/>
              </a:lnSpc>
              <a:spcBef>
                <a:spcPts val="0"/>
              </a:spcBef>
              <a:spcAft>
                <a:spcPts val="0"/>
              </a:spcAft>
              <a:buSzPts val="1400"/>
              <a:buNone/>
              <a:defRPr sz="1800" b="0" i="0" u="none" strike="noStrike" cap="none">
                <a:solidFill>
                  <a:schemeClr val="dk1"/>
                </a:solidFill>
                <a:latin typeface="Cabin"/>
                <a:ea typeface="Cabin"/>
                <a:cs typeface="Cabin"/>
                <a:sym typeface="Cabin"/>
              </a:defRPr>
            </a:lvl2pPr>
            <a:lvl3pPr marR="0" lvl="2" algn="l" rtl="0">
              <a:lnSpc>
                <a:spcPct val="100000"/>
              </a:lnSpc>
              <a:spcBef>
                <a:spcPts val="0"/>
              </a:spcBef>
              <a:spcAft>
                <a:spcPts val="0"/>
              </a:spcAft>
              <a:buSzPts val="1400"/>
              <a:buNone/>
              <a:defRPr sz="1800" b="0" i="0" u="none" strike="noStrike" cap="none">
                <a:solidFill>
                  <a:schemeClr val="dk1"/>
                </a:solidFill>
                <a:latin typeface="Cabin"/>
                <a:ea typeface="Cabin"/>
                <a:cs typeface="Cabin"/>
                <a:sym typeface="Cabin"/>
              </a:defRPr>
            </a:lvl3pPr>
            <a:lvl4pPr marR="0" lvl="3" algn="l" rtl="0">
              <a:lnSpc>
                <a:spcPct val="100000"/>
              </a:lnSpc>
              <a:spcBef>
                <a:spcPts val="0"/>
              </a:spcBef>
              <a:spcAft>
                <a:spcPts val="0"/>
              </a:spcAft>
              <a:buSzPts val="1400"/>
              <a:buNone/>
              <a:defRPr sz="1800" b="0" i="0" u="none" strike="noStrike" cap="none">
                <a:solidFill>
                  <a:schemeClr val="dk1"/>
                </a:solidFill>
                <a:latin typeface="Cabin"/>
                <a:ea typeface="Cabin"/>
                <a:cs typeface="Cabin"/>
                <a:sym typeface="Cabin"/>
              </a:defRPr>
            </a:lvl4pPr>
            <a:lvl5pPr marR="0" lvl="4" algn="l" rtl="0">
              <a:lnSpc>
                <a:spcPct val="100000"/>
              </a:lnSpc>
              <a:spcBef>
                <a:spcPts val="0"/>
              </a:spcBef>
              <a:spcAft>
                <a:spcPts val="0"/>
              </a:spcAft>
              <a:buSzPts val="1400"/>
              <a:buNone/>
              <a:defRPr sz="1800" b="0" i="0" u="none" strike="noStrike" cap="none">
                <a:solidFill>
                  <a:schemeClr val="dk1"/>
                </a:solidFill>
                <a:latin typeface="Cabin"/>
                <a:ea typeface="Cabin"/>
                <a:cs typeface="Cabin"/>
                <a:sym typeface="Cabin"/>
              </a:defRPr>
            </a:lvl5pPr>
            <a:lvl6pPr marR="0" lvl="5" algn="l" rtl="0">
              <a:lnSpc>
                <a:spcPct val="100000"/>
              </a:lnSpc>
              <a:spcBef>
                <a:spcPts val="0"/>
              </a:spcBef>
              <a:spcAft>
                <a:spcPts val="0"/>
              </a:spcAft>
              <a:buSzPts val="1400"/>
              <a:buNone/>
              <a:defRPr sz="1800" b="0" i="0" u="none" strike="noStrike" cap="none">
                <a:solidFill>
                  <a:schemeClr val="dk1"/>
                </a:solidFill>
                <a:latin typeface="Cabin"/>
                <a:ea typeface="Cabin"/>
                <a:cs typeface="Cabin"/>
                <a:sym typeface="Cabin"/>
              </a:defRPr>
            </a:lvl6pPr>
            <a:lvl7pPr marR="0" lvl="6" algn="l" rtl="0">
              <a:lnSpc>
                <a:spcPct val="100000"/>
              </a:lnSpc>
              <a:spcBef>
                <a:spcPts val="0"/>
              </a:spcBef>
              <a:spcAft>
                <a:spcPts val="0"/>
              </a:spcAft>
              <a:buSzPts val="1400"/>
              <a:buNone/>
              <a:defRPr sz="1800" b="0" i="0" u="none" strike="noStrike" cap="none">
                <a:solidFill>
                  <a:schemeClr val="dk1"/>
                </a:solidFill>
                <a:latin typeface="Cabin"/>
                <a:ea typeface="Cabin"/>
                <a:cs typeface="Cabin"/>
                <a:sym typeface="Cabin"/>
              </a:defRPr>
            </a:lvl7pPr>
            <a:lvl8pPr marR="0" lvl="7" algn="l" rtl="0">
              <a:lnSpc>
                <a:spcPct val="100000"/>
              </a:lnSpc>
              <a:spcBef>
                <a:spcPts val="0"/>
              </a:spcBef>
              <a:spcAft>
                <a:spcPts val="0"/>
              </a:spcAft>
              <a:buSzPts val="1400"/>
              <a:buNone/>
              <a:defRPr sz="1800" b="0" i="0" u="none" strike="noStrike" cap="none">
                <a:solidFill>
                  <a:schemeClr val="dk1"/>
                </a:solidFill>
                <a:latin typeface="Cabin"/>
                <a:ea typeface="Cabin"/>
                <a:cs typeface="Cabin"/>
                <a:sym typeface="Cabin"/>
              </a:defRPr>
            </a:lvl8pPr>
            <a:lvl9pPr marR="0" lvl="8" algn="l" rtl="0">
              <a:lnSpc>
                <a:spcPct val="100000"/>
              </a:lnSpc>
              <a:spcBef>
                <a:spcPts val="0"/>
              </a:spcBef>
              <a:spcAft>
                <a:spcPts val="0"/>
              </a:spcAft>
              <a:buSzPts val="1400"/>
              <a:buNone/>
              <a:defRPr sz="1800" b="0" i="0" u="none" strike="noStrike" cap="none">
                <a:solidFill>
                  <a:schemeClr val="dk1"/>
                </a:solidFill>
                <a:latin typeface="Cabin"/>
                <a:ea typeface="Cabin"/>
                <a:cs typeface="Cabin"/>
                <a:sym typeface="Cabin"/>
              </a:defRPr>
            </a:lvl9pPr>
          </a:lstStyle>
          <a:p>
            <a:endParaRPr/>
          </a:p>
        </p:txBody>
      </p:sp>
      <p:sp>
        <p:nvSpPr>
          <p:cNvPr id="632" name="Google Shape;632;p106"/>
          <p:cNvSpPr txBox="1">
            <a:spLocks noGrp="1"/>
          </p:cNvSpPr>
          <p:nvPr>
            <p:ph type="sldNum" idx="12"/>
          </p:nvPr>
        </p:nvSpPr>
        <p:spPr>
          <a:xfrm>
            <a:off x="6858000" y="4806072"/>
            <a:ext cx="2133600" cy="1845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1pPr>
            <a:lvl2pPr marL="0" marR="0" lvl="1"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2pPr>
            <a:lvl3pPr marL="0" marR="0" lvl="2"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3pPr>
            <a:lvl4pPr marL="0" marR="0" lvl="3"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4pPr>
            <a:lvl5pPr marL="0" marR="0" lvl="4"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5pPr>
            <a:lvl6pPr marL="0" marR="0" lvl="5"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6pPr>
            <a:lvl7pPr marL="0" marR="0" lvl="6"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7pPr>
            <a:lvl8pPr marL="0" marR="0" lvl="7"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8pPr>
            <a:lvl9pPr marL="0" marR="0" lvl="8"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9pPr>
          </a:lstStyle>
          <a:p>
            <a:pPr marL="0" lvl="0" indent="0" algn="r" rtl="0">
              <a:spcBef>
                <a:spcPts val="0"/>
              </a:spcBef>
              <a:spcAft>
                <a:spcPts val="0"/>
              </a:spcAft>
              <a:buNone/>
            </a:pPr>
            <a:fld id="{00000000-1234-1234-1234-123412341234}" type="slidenum">
              <a:rPr lang="en"/>
              <a:t>‹#›</a:t>
            </a:fld>
            <a:endParaRPr/>
          </a:p>
        </p:txBody>
      </p:sp>
      <p:sp>
        <p:nvSpPr>
          <p:cNvPr id="633" name="Google Shape;633;p106"/>
          <p:cNvSpPr txBox="1">
            <a:spLocks noGrp="1"/>
          </p:cNvSpPr>
          <p:nvPr>
            <p:ph type="title"/>
          </p:nvPr>
        </p:nvSpPr>
        <p:spPr>
          <a:xfrm>
            <a:off x="686104" y="677485"/>
            <a:ext cx="7772400" cy="458100"/>
          </a:xfrm>
          <a:prstGeom prst="rect">
            <a:avLst/>
          </a:prstGeom>
          <a:noFill/>
          <a:ln>
            <a:noFill/>
          </a:ln>
        </p:spPr>
        <p:txBody>
          <a:bodyPr spcFirstLastPara="1" wrap="square" lIns="91425" tIns="91425" rIns="91425" bIns="91425" anchor="b" anchorCtr="0">
            <a:noAutofit/>
          </a:bodyPr>
          <a:lstStyle>
            <a:lvl1pPr marR="0" lvl="0" algn="l" rtl="0">
              <a:lnSpc>
                <a:spcPct val="100000"/>
              </a:lnSpc>
              <a:spcBef>
                <a:spcPts val="0"/>
              </a:spcBef>
              <a:spcAft>
                <a:spcPts val="0"/>
              </a:spcAft>
              <a:buClr>
                <a:srgbClr val="BA0C2F"/>
              </a:buClr>
              <a:buSzPts val="1400"/>
              <a:buFont typeface="Cabin"/>
              <a:buNone/>
              <a:defRPr sz="2400" b="0" i="0" u="none" strike="noStrike" cap="none">
                <a:solidFill>
                  <a:srgbClr val="BA0C2F"/>
                </a:solidFill>
                <a:latin typeface="Cabin"/>
                <a:ea typeface="Cabin"/>
                <a:cs typeface="Cabin"/>
                <a:sym typeface="Cabin"/>
              </a:defRPr>
            </a:lvl1pPr>
            <a:lvl2pPr lvl="1" algn="l" rtl="0">
              <a:lnSpc>
                <a:spcPct val="100000"/>
              </a:lnSpc>
              <a:spcBef>
                <a:spcPts val="0"/>
              </a:spcBef>
              <a:spcAft>
                <a:spcPts val="0"/>
              </a:spcAft>
              <a:buSzPts val="1400"/>
              <a:buNone/>
              <a:defRPr sz="1800"/>
            </a:lvl2pPr>
            <a:lvl3pPr lvl="2" algn="l" rtl="0">
              <a:lnSpc>
                <a:spcPct val="100000"/>
              </a:lnSpc>
              <a:spcBef>
                <a:spcPts val="0"/>
              </a:spcBef>
              <a:spcAft>
                <a:spcPts val="0"/>
              </a:spcAft>
              <a:buSzPts val="1400"/>
              <a:buNone/>
              <a:defRPr sz="1800"/>
            </a:lvl3pPr>
            <a:lvl4pPr lvl="3" algn="l" rtl="0">
              <a:lnSpc>
                <a:spcPct val="100000"/>
              </a:lnSpc>
              <a:spcBef>
                <a:spcPts val="0"/>
              </a:spcBef>
              <a:spcAft>
                <a:spcPts val="0"/>
              </a:spcAft>
              <a:buSzPts val="1400"/>
              <a:buNone/>
              <a:defRPr sz="1800"/>
            </a:lvl4pPr>
            <a:lvl5pPr lvl="4" algn="l" rtl="0">
              <a:lnSpc>
                <a:spcPct val="100000"/>
              </a:lnSpc>
              <a:spcBef>
                <a:spcPts val="0"/>
              </a:spcBef>
              <a:spcAft>
                <a:spcPts val="0"/>
              </a:spcAft>
              <a:buSzPts val="1400"/>
              <a:buNone/>
              <a:defRPr sz="1800"/>
            </a:lvl5pPr>
            <a:lvl6pPr lvl="5" algn="l" rtl="0">
              <a:lnSpc>
                <a:spcPct val="100000"/>
              </a:lnSpc>
              <a:spcBef>
                <a:spcPts val="0"/>
              </a:spcBef>
              <a:spcAft>
                <a:spcPts val="0"/>
              </a:spcAft>
              <a:buSzPts val="1400"/>
              <a:buNone/>
              <a:defRPr sz="1800"/>
            </a:lvl6pPr>
            <a:lvl7pPr lvl="6" algn="l" rtl="0">
              <a:lnSpc>
                <a:spcPct val="100000"/>
              </a:lnSpc>
              <a:spcBef>
                <a:spcPts val="0"/>
              </a:spcBef>
              <a:spcAft>
                <a:spcPts val="0"/>
              </a:spcAft>
              <a:buSzPts val="1400"/>
              <a:buNone/>
              <a:defRPr sz="1800"/>
            </a:lvl7pPr>
            <a:lvl8pPr lvl="7" algn="l" rtl="0">
              <a:lnSpc>
                <a:spcPct val="100000"/>
              </a:lnSpc>
              <a:spcBef>
                <a:spcPts val="0"/>
              </a:spcBef>
              <a:spcAft>
                <a:spcPts val="0"/>
              </a:spcAft>
              <a:buSzPts val="1400"/>
              <a:buNone/>
              <a:defRPr sz="1800"/>
            </a:lvl8pPr>
            <a:lvl9pPr lvl="8" algn="l" rtl="0">
              <a:lnSpc>
                <a:spcPct val="100000"/>
              </a:lnSpc>
              <a:spcBef>
                <a:spcPts val="0"/>
              </a:spcBef>
              <a:spcAft>
                <a:spcPts val="0"/>
              </a:spcAft>
              <a:buSzPts val="1400"/>
              <a:buNone/>
              <a:defRPr sz="1800"/>
            </a:lvl9pPr>
          </a:lstStyle>
          <a:p>
            <a:endParaRPr/>
          </a:p>
        </p:txBody>
      </p:sp>
      <p:sp>
        <p:nvSpPr>
          <p:cNvPr id="634" name="Google Shape;634;p106"/>
          <p:cNvSpPr txBox="1">
            <a:spLocks noGrp="1"/>
          </p:cNvSpPr>
          <p:nvPr>
            <p:ph type="body" idx="1"/>
          </p:nvPr>
        </p:nvSpPr>
        <p:spPr>
          <a:xfrm>
            <a:off x="685800" y="1286662"/>
            <a:ext cx="7772400" cy="3174900"/>
          </a:xfrm>
          <a:prstGeom prst="rect">
            <a:avLst/>
          </a:prstGeom>
          <a:noFill/>
          <a:ln>
            <a:noFill/>
          </a:ln>
        </p:spPr>
        <p:txBody>
          <a:bodyPr spcFirstLastPara="1" wrap="square" lIns="91425" tIns="91425" rIns="91425" bIns="91425" anchor="t" anchorCtr="0">
            <a:noAutofit/>
          </a:bodyPr>
          <a:lstStyle>
            <a:lvl1pPr marL="457200" marR="0" lvl="0" indent="-330200" algn="l" rtl="0">
              <a:lnSpc>
                <a:spcPct val="100000"/>
              </a:lnSpc>
              <a:spcBef>
                <a:spcPts val="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1pPr>
            <a:lvl2pPr marL="914400" marR="0" lvl="1" indent="-330200" algn="l" rtl="0">
              <a:lnSpc>
                <a:spcPct val="100000"/>
              </a:lnSpc>
              <a:spcBef>
                <a:spcPts val="80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2pPr>
            <a:lvl3pPr marL="1371600" marR="0" lvl="2" indent="-342900" algn="l" rtl="0">
              <a:lnSpc>
                <a:spcPct val="100000"/>
              </a:lnSpc>
              <a:spcBef>
                <a:spcPts val="800"/>
              </a:spcBef>
              <a:spcAft>
                <a:spcPts val="0"/>
              </a:spcAft>
              <a:buClr>
                <a:srgbClr val="6C6463"/>
              </a:buClr>
              <a:buSzPts val="1800"/>
              <a:buFont typeface="Arial"/>
              <a:buChar char="•"/>
              <a:defRPr sz="1800" b="0" i="0" u="none" strike="noStrike" cap="none">
                <a:solidFill>
                  <a:srgbClr val="6C6463"/>
                </a:solidFill>
                <a:latin typeface="Cabin"/>
                <a:ea typeface="Cabin"/>
                <a:cs typeface="Cabin"/>
                <a:sym typeface="Cabin"/>
              </a:defRPr>
            </a:lvl3pPr>
            <a:lvl4pPr marL="1828800" marR="0" lvl="3" indent="-330200" algn="l" rtl="0">
              <a:lnSpc>
                <a:spcPct val="100000"/>
              </a:lnSpc>
              <a:spcBef>
                <a:spcPts val="32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4pPr>
            <a:lvl5pPr marL="2286000" marR="0" lvl="4" indent="-317500" algn="l" rtl="0">
              <a:lnSpc>
                <a:spcPct val="100000"/>
              </a:lnSpc>
              <a:spcBef>
                <a:spcPts val="280"/>
              </a:spcBef>
              <a:spcAft>
                <a:spcPts val="0"/>
              </a:spcAft>
              <a:buClr>
                <a:srgbClr val="6C6463"/>
              </a:buClr>
              <a:buSzPts val="1400"/>
              <a:buFont typeface="Arial"/>
              <a:buChar char="»"/>
              <a:defRPr sz="1400" b="0" i="0" u="none" strike="noStrike" cap="none">
                <a:solidFill>
                  <a:srgbClr val="6C6463"/>
                </a:solidFill>
                <a:latin typeface="Cabin"/>
                <a:ea typeface="Cabin"/>
                <a:cs typeface="Cabin"/>
                <a:sym typeface="Cabin"/>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9pPr>
          </a:lstStyle>
          <a:p>
            <a:endParaRPr/>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matchingName="2_Red/Gray 1 Content">
  <p:cSld name="2_Red/Gray 1 Content">
    <p:bg>
      <p:bgPr>
        <a:solidFill>
          <a:srgbClr val="CFCDC9"/>
        </a:solidFill>
        <a:effectLst/>
      </p:bgPr>
    </p:bg>
    <p:spTree>
      <p:nvGrpSpPr>
        <p:cNvPr id="1" name="Shape 635"/>
        <p:cNvGrpSpPr/>
        <p:nvPr/>
      </p:nvGrpSpPr>
      <p:grpSpPr>
        <a:xfrm>
          <a:off x="0" y="0"/>
          <a:ext cx="0" cy="0"/>
          <a:chOff x="0" y="0"/>
          <a:chExt cx="0" cy="0"/>
        </a:xfrm>
      </p:grpSpPr>
      <p:sp>
        <p:nvSpPr>
          <p:cNvPr id="636" name="Google Shape;636;p107"/>
          <p:cNvSpPr txBox="1">
            <a:spLocks noGrp="1"/>
          </p:cNvSpPr>
          <p:nvPr>
            <p:ph type="dt" idx="10"/>
          </p:nvPr>
        </p:nvSpPr>
        <p:spPr>
          <a:xfrm>
            <a:off x="152400" y="4829155"/>
            <a:ext cx="2133600" cy="1386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600" b="0" i="0" u="none" strike="noStrike" cap="none">
                <a:solidFill>
                  <a:srgbClr val="6C6463"/>
                </a:solidFill>
                <a:latin typeface="Cabin"/>
                <a:ea typeface="Cabin"/>
                <a:cs typeface="Cabin"/>
                <a:sym typeface="Cab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9pPr>
          </a:lstStyle>
          <a:p>
            <a:endParaRPr/>
          </a:p>
        </p:txBody>
      </p:sp>
      <p:sp>
        <p:nvSpPr>
          <p:cNvPr id="637" name="Google Shape;637;p107"/>
          <p:cNvSpPr txBox="1">
            <a:spLocks noGrp="1"/>
          </p:cNvSpPr>
          <p:nvPr>
            <p:ph type="ftr" idx="11"/>
          </p:nvPr>
        </p:nvSpPr>
        <p:spPr>
          <a:xfrm>
            <a:off x="3124200" y="4829155"/>
            <a:ext cx="2895600" cy="1386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600" b="0" i="0" u="none" strike="noStrike" cap="none">
                <a:solidFill>
                  <a:srgbClr val="6C6463"/>
                </a:solidFill>
                <a:latin typeface="Cabin"/>
                <a:ea typeface="Cabin"/>
                <a:cs typeface="Cabin"/>
                <a:sym typeface="Cab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9pPr>
          </a:lstStyle>
          <a:p>
            <a:endParaRPr/>
          </a:p>
        </p:txBody>
      </p:sp>
      <p:sp>
        <p:nvSpPr>
          <p:cNvPr id="638" name="Google Shape;638;p107"/>
          <p:cNvSpPr txBox="1">
            <a:spLocks noGrp="1"/>
          </p:cNvSpPr>
          <p:nvPr>
            <p:ph type="sldNum" idx="12"/>
          </p:nvPr>
        </p:nvSpPr>
        <p:spPr>
          <a:xfrm>
            <a:off x="6858000" y="4829155"/>
            <a:ext cx="2133600" cy="1386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1pPr>
            <a:lvl2pPr marL="0" marR="0" lvl="1"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2pPr>
            <a:lvl3pPr marL="0" marR="0" lvl="2"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3pPr>
            <a:lvl4pPr marL="0" marR="0" lvl="3"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4pPr>
            <a:lvl5pPr marL="0" marR="0" lvl="4"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5pPr>
            <a:lvl6pPr marL="0" marR="0" lvl="5"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6pPr>
            <a:lvl7pPr marL="0" marR="0" lvl="6"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7pPr>
            <a:lvl8pPr marL="0" marR="0" lvl="7"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8pPr>
            <a:lvl9pPr marL="0" marR="0" lvl="8"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9pPr>
          </a:lstStyle>
          <a:p>
            <a:pPr marL="0" lvl="0" indent="0" algn="r" rtl="0">
              <a:spcBef>
                <a:spcPts val="0"/>
              </a:spcBef>
              <a:spcAft>
                <a:spcPts val="0"/>
              </a:spcAft>
              <a:buNone/>
            </a:pPr>
            <a:fld id="{00000000-1234-1234-1234-123412341234}" type="slidenum">
              <a:rPr lang="en"/>
              <a:t>‹#›</a:t>
            </a:fld>
            <a:endParaRPr/>
          </a:p>
        </p:txBody>
      </p:sp>
      <p:sp>
        <p:nvSpPr>
          <p:cNvPr id="639" name="Google Shape;639;p107"/>
          <p:cNvSpPr txBox="1">
            <a:spLocks noGrp="1"/>
          </p:cNvSpPr>
          <p:nvPr>
            <p:ph type="title"/>
          </p:nvPr>
        </p:nvSpPr>
        <p:spPr>
          <a:xfrm>
            <a:off x="686104" y="743063"/>
            <a:ext cx="7772400" cy="3924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BA0C2F"/>
              </a:buClr>
              <a:buSzPts val="1400"/>
              <a:buFont typeface="Cabin"/>
              <a:buNone/>
              <a:defRPr sz="2800" b="0" i="0" u="none" strike="noStrike" cap="none">
                <a:solidFill>
                  <a:srgbClr val="BA0C2F"/>
                </a:solidFill>
                <a:latin typeface="Cabin"/>
                <a:ea typeface="Cabin"/>
                <a:cs typeface="Cabin"/>
                <a:sym typeface="Cab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640" name="Google Shape;640;p107"/>
          <p:cNvSpPr txBox="1">
            <a:spLocks noGrp="1"/>
          </p:cNvSpPr>
          <p:nvPr>
            <p:ph type="body" idx="1"/>
          </p:nvPr>
        </p:nvSpPr>
        <p:spPr>
          <a:xfrm>
            <a:off x="685800" y="1286662"/>
            <a:ext cx="7772400" cy="3174900"/>
          </a:xfrm>
          <a:prstGeom prst="rect">
            <a:avLst/>
          </a:prstGeom>
          <a:noFill/>
          <a:ln>
            <a:noFill/>
          </a:ln>
        </p:spPr>
        <p:txBody>
          <a:bodyPr spcFirstLastPara="1" wrap="square" lIns="91425" tIns="45700" rIns="91425" bIns="45700" anchor="t" anchorCtr="0">
            <a:noAutofit/>
          </a:bodyPr>
          <a:lstStyle>
            <a:lvl1pPr marL="457200" marR="0" lvl="0" indent="-355600" algn="l" rtl="0">
              <a:lnSpc>
                <a:spcPct val="100000"/>
              </a:lnSpc>
              <a:spcBef>
                <a:spcPts val="0"/>
              </a:spcBef>
              <a:spcAft>
                <a:spcPts val="0"/>
              </a:spcAft>
              <a:buClr>
                <a:srgbClr val="6C6463"/>
              </a:buClr>
              <a:buSzPts val="2000"/>
              <a:buFont typeface="Arial"/>
              <a:buChar char="•"/>
              <a:defRPr sz="2000" b="0" i="0" u="none" strike="noStrike" cap="none">
                <a:solidFill>
                  <a:srgbClr val="6C6463"/>
                </a:solidFill>
                <a:latin typeface="Cabin"/>
                <a:ea typeface="Cabin"/>
                <a:cs typeface="Cabin"/>
                <a:sym typeface="Cabin"/>
              </a:defRPr>
            </a:lvl1pPr>
            <a:lvl2pPr marL="914400" marR="0" lvl="1" indent="-355600" algn="l" rtl="0">
              <a:lnSpc>
                <a:spcPct val="100000"/>
              </a:lnSpc>
              <a:spcBef>
                <a:spcPts val="1200"/>
              </a:spcBef>
              <a:spcAft>
                <a:spcPts val="0"/>
              </a:spcAft>
              <a:buClr>
                <a:srgbClr val="6C6463"/>
              </a:buClr>
              <a:buSzPts val="2000"/>
              <a:buFont typeface="Arial"/>
              <a:buChar char="–"/>
              <a:defRPr sz="2000" b="0" i="0" u="none" strike="noStrike" cap="none">
                <a:solidFill>
                  <a:srgbClr val="6C6463"/>
                </a:solidFill>
                <a:latin typeface="Cabin"/>
                <a:ea typeface="Cabin"/>
                <a:cs typeface="Cabin"/>
                <a:sym typeface="Cabin"/>
              </a:defRPr>
            </a:lvl2pPr>
            <a:lvl3pPr marL="1371600" marR="0" lvl="2" indent="-342900" algn="l" rtl="0">
              <a:lnSpc>
                <a:spcPct val="100000"/>
              </a:lnSpc>
              <a:spcBef>
                <a:spcPts val="1200"/>
              </a:spcBef>
              <a:spcAft>
                <a:spcPts val="0"/>
              </a:spcAft>
              <a:buClr>
                <a:srgbClr val="6C6463"/>
              </a:buClr>
              <a:buSzPts val="1800"/>
              <a:buFont typeface="Arial"/>
              <a:buChar char="•"/>
              <a:defRPr sz="1800" b="0" i="0" u="none" strike="noStrike" cap="none">
                <a:solidFill>
                  <a:srgbClr val="6C6463"/>
                </a:solidFill>
                <a:latin typeface="Cabin"/>
                <a:ea typeface="Cabin"/>
                <a:cs typeface="Cabin"/>
                <a:sym typeface="Cabin"/>
              </a:defRPr>
            </a:lvl3pPr>
            <a:lvl4pPr marL="1828800" marR="0" lvl="3" indent="-330200" algn="l" rtl="0">
              <a:lnSpc>
                <a:spcPct val="100000"/>
              </a:lnSpc>
              <a:spcBef>
                <a:spcPts val="32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4pPr>
            <a:lvl5pPr marL="2286000" marR="0" lvl="4" indent="-317500" algn="l" rtl="0">
              <a:lnSpc>
                <a:spcPct val="100000"/>
              </a:lnSpc>
              <a:spcBef>
                <a:spcPts val="280"/>
              </a:spcBef>
              <a:spcAft>
                <a:spcPts val="0"/>
              </a:spcAft>
              <a:buClr>
                <a:srgbClr val="6C6463"/>
              </a:buClr>
              <a:buSzPts val="1400"/>
              <a:buFont typeface="Arial"/>
              <a:buChar char="»"/>
              <a:defRPr sz="1400" b="0" i="0" u="none" strike="noStrike" cap="none">
                <a:solidFill>
                  <a:srgbClr val="6C6463"/>
                </a:solidFill>
                <a:latin typeface="Cabin"/>
                <a:ea typeface="Cabin"/>
                <a:cs typeface="Cabin"/>
                <a:sym typeface="Cabin"/>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9pPr>
          </a:lstStyle>
          <a:p>
            <a:endParaRPr/>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matchingName="Content Blue Header">
  <p:cSld name="Content Blue Header">
    <p:spTree>
      <p:nvGrpSpPr>
        <p:cNvPr id="1" name="Shape 641"/>
        <p:cNvGrpSpPr/>
        <p:nvPr/>
      </p:nvGrpSpPr>
      <p:grpSpPr>
        <a:xfrm>
          <a:off x="0" y="0"/>
          <a:ext cx="0" cy="0"/>
          <a:chOff x="0" y="0"/>
          <a:chExt cx="0" cy="0"/>
        </a:xfrm>
      </p:grpSpPr>
      <p:sp>
        <p:nvSpPr>
          <p:cNvPr id="642" name="Google Shape;642;p108"/>
          <p:cNvSpPr txBox="1">
            <a:spLocks noGrp="1"/>
          </p:cNvSpPr>
          <p:nvPr>
            <p:ph type="body" idx="1"/>
          </p:nvPr>
        </p:nvSpPr>
        <p:spPr>
          <a:xfrm>
            <a:off x="172515" y="152863"/>
            <a:ext cx="8768100" cy="342600"/>
          </a:xfrm>
          <a:prstGeom prst="rect">
            <a:avLst/>
          </a:prstGeom>
          <a:noFill/>
          <a:ln>
            <a:noFill/>
          </a:ln>
        </p:spPr>
        <p:txBody>
          <a:bodyPr spcFirstLastPara="1" wrap="square" lIns="0" tIns="0" rIns="0" bIns="0" anchor="t" anchorCtr="0">
            <a:noAutofit/>
          </a:bodyPr>
          <a:lstStyle>
            <a:lvl1pPr marL="457200" marR="0" lvl="0" indent="-228600" algn="l" rtl="0">
              <a:lnSpc>
                <a:spcPct val="90000"/>
              </a:lnSpc>
              <a:spcBef>
                <a:spcPts val="750"/>
              </a:spcBef>
              <a:spcAft>
                <a:spcPts val="0"/>
              </a:spcAft>
              <a:buClr>
                <a:schemeClr val="lt1"/>
              </a:buClr>
              <a:buSzPts val="3200"/>
              <a:buFont typeface="Arial"/>
              <a:buNone/>
              <a:defRPr sz="2400" b="0" i="0" u="none" strike="noStrike" cap="none">
                <a:solidFill>
                  <a:schemeClr val="lt1"/>
                </a:solidFill>
                <a:latin typeface="Calibri"/>
                <a:ea typeface="Calibri"/>
                <a:cs typeface="Calibri"/>
                <a:sym typeface="Calibri"/>
              </a:defRPr>
            </a:lvl1pPr>
            <a:lvl2pPr marL="914400" marR="0" lvl="1" indent="-38100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643" name="Google Shape;643;p108"/>
          <p:cNvSpPr txBox="1">
            <a:spLocks noGrp="1"/>
          </p:cNvSpPr>
          <p:nvPr>
            <p:ph type="body" idx="2"/>
          </p:nvPr>
        </p:nvSpPr>
        <p:spPr>
          <a:xfrm>
            <a:off x="1419851" y="4874457"/>
            <a:ext cx="7203600" cy="129300"/>
          </a:xfrm>
          <a:prstGeom prst="rect">
            <a:avLst/>
          </a:prstGeom>
          <a:noFill/>
          <a:ln>
            <a:noFill/>
          </a:ln>
        </p:spPr>
        <p:txBody>
          <a:bodyPr spcFirstLastPara="1" wrap="square" lIns="0" tIns="0" rIns="0" bIns="0" anchor="t" anchorCtr="0">
            <a:noAutofit/>
          </a:bodyPr>
          <a:lstStyle>
            <a:lvl1pPr marL="457200" marR="0" lvl="0" indent="-228600" algn="l" rtl="0">
              <a:lnSpc>
                <a:spcPct val="90000"/>
              </a:lnSpc>
              <a:spcBef>
                <a:spcPts val="750"/>
              </a:spcBef>
              <a:spcAft>
                <a:spcPts val="0"/>
              </a:spcAft>
              <a:buClr>
                <a:schemeClr val="dk1"/>
              </a:buClr>
              <a:buSzPts val="800"/>
              <a:buFont typeface="Arial"/>
              <a:buNone/>
              <a:defRPr sz="6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644" name="Google Shape;644;p108"/>
          <p:cNvSpPr txBox="1">
            <a:spLocks noGrp="1"/>
          </p:cNvSpPr>
          <p:nvPr>
            <p:ph type="body" idx="3"/>
          </p:nvPr>
        </p:nvSpPr>
        <p:spPr>
          <a:xfrm>
            <a:off x="200651" y="718536"/>
            <a:ext cx="8710500" cy="1438800"/>
          </a:xfrm>
          <a:prstGeom prst="rect">
            <a:avLst/>
          </a:prstGeom>
          <a:noFill/>
          <a:ln>
            <a:noFill/>
          </a:ln>
        </p:spPr>
        <p:txBody>
          <a:bodyPr spcFirstLastPara="1" wrap="square" lIns="0" tIns="0" rIns="0" bIns="0" anchor="t" anchorCtr="0">
            <a:noAutofit/>
          </a:bodyPr>
          <a:lstStyle>
            <a:lvl1pPr marL="457200" marR="0" lvl="0" indent="-228600" algn="l" rtl="0">
              <a:lnSpc>
                <a:spcPct val="90000"/>
              </a:lnSpc>
              <a:spcBef>
                <a:spcPts val="750"/>
              </a:spcBef>
              <a:spcAft>
                <a:spcPts val="0"/>
              </a:spcAft>
              <a:buClr>
                <a:schemeClr val="dk1"/>
              </a:buClr>
              <a:buSzPts val="2400"/>
              <a:buFont typeface="Arial"/>
              <a:buNone/>
              <a:defRPr sz="1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Calibri"/>
                <a:ea typeface="Calibri"/>
                <a:cs typeface="Calibri"/>
                <a:sym typeface="Calibri"/>
              </a:defRPr>
            </a:lvl2pPr>
            <a:lvl3pPr marL="1371600" marR="0" lvl="2" indent="-381000" algn="l" rtl="0">
              <a:lnSpc>
                <a:spcPct val="90000"/>
              </a:lnSpc>
              <a:spcBef>
                <a:spcPts val="375"/>
              </a:spcBef>
              <a:spcAft>
                <a:spcPts val="0"/>
              </a:spcAft>
              <a:buClr>
                <a:schemeClr val="dk1"/>
              </a:buClr>
              <a:buSzPts val="2400"/>
              <a:buFont typeface="Quattrocento Sans"/>
              <a:buChar char="–"/>
              <a:defRPr sz="1800" b="0" i="0" u="none" strike="noStrike" cap="none">
                <a:solidFill>
                  <a:schemeClr val="dk1"/>
                </a:solidFill>
                <a:latin typeface="Calibri"/>
                <a:ea typeface="Calibri"/>
                <a:cs typeface="Calibri"/>
                <a:sym typeface="Calibri"/>
              </a:defRPr>
            </a:lvl3pPr>
            <a:lvl4pPr marL="1828800" marR="0" lvl="3" indent="-381000" algn="l" rtl="0">
              <a:lnSpc>
                <a:spcPct val="90000"/>
              </a:lnSpc>
              <a:spcBef>
                <a:spcPts val="375"/>
              </a:spcBef>
              <a:spcAft>
                <a:spcPts val="0"/>
              </a:spcAft>
              <a:buClr>
                <a:schemeClr val="dk1"/>
              </a:buClr>
              <a:buSzPts val="2400"/>
              <a:buFont typeface="Noto Sans Symbols"/>
              <a:buChar char="▪"/>
              <a:defRPr sz="1800" b="0" i="0" u="none" strike="noStrike" cap="none">
                <a:solidFill>
                  <a:schemeClr val="dk1"/>
                </a:solidFill>
                <a:latin typeface="Calibri"/>
                <a:ea typeface="Calibri"/>
                <a:cs typeface="Calibri"/>
                <a:sym typeface="Calibri"/>
              </a:defRPr>
            </a:lvl4pPr>
            <a:lvl5pPr marL="2286000" marR="0" lvl="4" indent="-381000" algn="l" rtl="0">
              <a:lnSpc>
                <a:spcPct val="90000"/>
              </a:lnSpc>
              <a:spcBef>
                <a:spcPts val="375"/>
              </a:spcBef>
              <a:spcAft>
                <a:spcPts val="0"/>
              </a:spcAft>
              <a:buClr>
                <a:schemeClr val="dk1"/>
              </a:buClr>
              <a:buSzPts val="2400"/>
              <a:buFont typeface="Century Gothic"/>
              <a:buChar char="○"/>
              <a:defRPr sz="1800" b="0" i="0" u="none" strike="noStrike" cap="none">
                <a:solidFill>
                  <a:schemeClr val="dk1"/>
                </a:solidFill>
                <a:latin typeface="Calibri"/>
                <a:ea typeface="Calibri"/>
                <a:cs typeface="Calibri"/>
                <a:sym typeface="Calibri"/>
              </a:defRPr>
            </a:lvl5pPr>
            <a:lvl6pPr marL="2743200" marR="0" lvl="5" indent="-38100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matchingName="Cover - Full Red">
  <p:cSld name="Cover - Full Red">
    <p:bg>
      <p:bgPr>
        <a:solidFill>
          <a:srgbClr val="BA0C2F"/>
        </a:solidFill>
        <a:effectLst/>
      </p:bgPr>
    </p:bg>
    <p:spTree>
      <p:nvGrpSpPr>
        <p:cNvPr id="1" name="Shape 645"/>
        <p:cNvGrpSpPr/>
        <p:nvPr/>
      </p:nvGrpSpPr>
      <p:grpSpPr>
        <a:xfrm>
          <a:off x="0" y="0"/>
          <a:ext cx="0" cy="0"/>
          <a:chOff x="0" y="0"/>
          <a:chExt cx="0" cy="0"/>
        </a:xfrm>
      </p:grpSpPr>
      <p:pic>
        <p:nvPicPr>
          <p:cNvPr id="646" name="Google Shape;646;p109" descr="USAID_Logo_White_v02.png"/>
          <p:cNvPicPr preferRelativeResize="0"/>
          <p:nvPr/>
        </p:nvPicPr>
        <p:blipFill rotWithShape="1">
          <a:blip r:embed="rId2">
            <a:alphaModFix/>
          </a:blip>
          <a:srcRect/>
          <a:stretch/>
        </p:blipFill>
        <p:spPr>
          <a:xfrm>
            <a:off x="683805" y="514351"/>
            <a:ext cx="1028700" cy="306005"/>
          </a:xfrm>
          <a:prstGeom prst="rect">
            <a:avLst/>
          </a:prstGeom>
          <a:noFill/>
          <a:ln>
            <a:noFill/>
          </a:ln>
        </p:spPr>
      </p:pic>
      <p:sp>
        <p:nvSpPr>
          <p:cNvPr id="647" name="Google Shape;647;p109"/>
          <p:cNvSpPr txBox="1">
            <a:spLocks noGrp="1"/>
          </p:cNvSpPr>
          <p:nvPr>
            <p:ph type="dt" idx="10"/>
          </p:nvPr>
        </p:nvSpPr>
        <p:spPr>
          <a:xfrm>
            <a:off x="152400" y="4890700"/>
            <a:ext cx="2133600" cy="1386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000000"/>
              </a:buClr>
              <a:buSzPts val="1400"/>
              <a:buFont typeface="Arial"/>
              <a:buNone/>
              <a:defRPr sz="600" b="0" i="0" u="none" strike="noStrike" cap="none">
                <a:solidFill>
                  <a:srgbClr val="FFFFFF"/>
                </a:solidFill>
                <a:latin typeface="Cabin"/>
                <a:ea typeface="Cabin"/>
                <a:cs typeface="Cabin"/>
                <a:sym typeface="Cab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9pPr>
          </a:lstStyle>
          <a:p>
            <a:endParaRPr/>
          </a:p>
        </p:txBody>
      </p:sp>
      <p:sp>
        <p:nvSpPr>
          <p:cNvPr id="648" name="Google Shape;648;p109"/>
          <p:cNvSpPr txBox="1">
            <a:spLocks noGrp="1"/>
          </p:cNvSpPr>
          <p:nvPr>
            <p:ph type="ftr" idx="11"/>
          </p:nvPr>
        </p:nvSpPr>
        <p:spPr>
          <a:xfrm>
            <a:off x="3124200" y="4890700"/>
            <a:ext cx="2895600" cy="138600"/>
          </a:xfrm>
          <a:prstGeom prst="rect">
            <a:avLst/>
          </a:prstGeom>
          <a:noFill/>
          <a:ln>
            <a:noFill/>
          </a:ln>
        </p:spPr>
        <p:txBody>
          <a:bodyPr spcFirstLastPara="1" wrap="square" lIns="91425" tIns="91425" rIns="91425" bIns="91425" anchor="ctr" anchorCtr="0">
            <a:noAutofit/>
          </a:bodyPr>
          <a:lstStyle>
            <a:lvl1pPr marR="0" lvl="0" algn="ctr" rtl="0">
              <a:lnSpc>
                <a:spcPct val="100000"/>
              </a:lnSpc>
              <a:spcBef>
                <a:spcPts val="0"/>
              </a:spcBef>
              <a:spcAft>
                <a:spcPts val="0"/>
              </a:spcAft>
              <a:buClr>
                <a:srgbClr val="000000"/>
              </a:buClr>
              <a:buSzPts val="1400"/>
              <a:buFont typeface="Arial"/>
              <a:buNone/>
              <a:defRPr sz="600" b="0" i="0" u="none" strike="noStrike" cap="none">
                <a:solidFill>
                  <a:srgbClr val="FFFFFF"/>
                </a:solidFill>
                <a:latin typeface="Cabin"/>
                <a:ea typeface="Cabin"/>
                <a:cs typeface="Cabin"/>
                <a:sym typeface="Cab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9pPr>
          </a:lstStyle>
          <a:p>
            <a:endParaRPr/>
          </a:p>
        </p:txBody>
      </p:sp>
      <p:sp>
        <p:nvSpPr>
          <p:cNvPr id="649" name="Google Shape;649;p109"/>
          <p:cNvSpPr txBox="1">
            <a:spLocks noGrp="1"/>
          </p:cNvSpPr>
          <p:nvPr>
            <p:ph type="sldNum" idx="12"/>
          </p:nvPr>
        </p:nvSpPr>
        <p:spPr>
          <a:xfrm>
            <a:off x="6858000" y="4890700"/>
            <a:ext cx="2133600" cy="1386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1pPr>
            <a:lvl2pPr marL="0" marR="0" lvl="1"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2pPr>
            <a:lvl3pPr marL="0" marR="0" lvl="2"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3pPr>
            <a:lvl4pPr marL="0" marR="0" lvl="3"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4pPr>
            <a:lvl5pPr marL="0" marR="0" lvl="4"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5pPr>
            <a:lvl6pPr marL="0" marR="0" lvl="5"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6pPr>
            <a:lvl7pPr marL="0" marR="0" lvl="6"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7pPr>
            <a:lvl8pPr marL="0" marR="0" lvl="7"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8pPr>
            <a:lvl9pPr marL="0" marR="0" lvl="8"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9pPr>
          </a:lstStyle>
          <a:p>
            <a:pPr marL="0" lvl="0" indent="0" algn="r" rtl="0">
              <a:spcBef>
                <a:spcPts val="0"/>
              </a:spcBef>
              <a:spcAft>
                <a:spcPts val="0"/>
              </a:spcAft>
              <a:buNone/>
            </a:pPr>
            <a:fld id="{00000000-1234-1234-1234-123412341234}" type="slidenum">
              <a:rPr lang="en"/>
              <a:t>‹#›</a:t>
            </a:fld>
            <a:endParaRPr/>
          </a:p>
        </p:txBody>
      </p:sp>
      <p:sp>
        <p:nvSpPr>
          <p:cNvPr id="650" name="Google Shape;650;p109"/>
          <p:cNvSpPr txBox="1">
            <a:spLocks noGrp="1"/>
          </p:cNvSpPr>
          <p:nvPr>
            <p:ph type="ctrTitle"/>
          </p:nvPr>
        </p:nvSpPr>
        <p:spPr>
          <a:xfrm>
            <a:off x="685800" y="1600200"/>
            <a:ext cx="5486400" cy="1200000"/>
          </a:xfrm>
          <a:prstGeom prst="rect">
            <a:avLst/>
          </a:prstGeom>
          <a:noFill/>
          <a:ln>
            <a:noFill/>
          </a:ln>
        </p:spPr>
        <p:txBody>
          <a:bodyPr spcFirstLastPara="1" wrap="square" lIns="91425" tIns="91425" rIns="91425" bIns="91425" anchor="b" anchorCtr="0">
            <a:noAutofit/>
          </a:bodyPr>
          <a:lstStyle>
            <a:lvl1pPr marR="0" lvl="0" algn="l" rtl="0">
              <a:lnSpc>
                <a:spcPct val="100000"/>
              </a:lnSpc>
              <a:spcBef>
                <a:spcPts val="0"/>
              </a:spcBef>
              <a:spcAft>
                <a:spcPts val="0"/>
              </a:spcAft>
              <a:buClr>
                <a:srgbClr val="FFFFFF"/>
              </a:buClr>
              <a:buSzPts val="1400"/>
              <a:buFont typeface="Cabin"/>
              <a:buNone/>
              <a:defRPr sz="3200" b="0" i="0" u="none" strike="noStrike" cap="none">
                <a:solidFill>
                  <a:srgbClr val="FFFFFF"/>
                </a:solidFill>
                <a:latin typeface="Cabin"/>
                <a:ea typeface="Cabin"/>
                <a:cs typeface="Cabin"/>
                <a:sym typeface="Cab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651" name="Google Shape;651;p109"/>
          <p:cNvSpPr txBox="1">
            <a:spLocks noGrp="1"/>
          </p:cNvSpPr>
          <p:nvPr>
            <p:ph type="subTitle" idx="1"/>
          </p:nvPr>
        </p:nvSpPr>
        <p:spPr>
          <a:xfrm>
            <a:off x="685800" y="3086100"/>
            <a:ext cx="3429000" cy="12000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FFFFFF"/>
              </a:buClr>
              <a:buSzPts val="2000"/>
              <a:buFont typeface="Arial"/>
              <a:buNone/>
              <a:defRPr sz="1800" b="0" i="0" u="none" strike="noStrike" cap="none">
                <a:solidFill>
                  <a:srgbClr val="FFFFFF"/>
                </a:solidFill>
                <a:latin typeface="Cabin"/>
                <a:ea typeface="Cabin"/>
                <a:cs typeface="Cabin"/>
                <a:sym typeface="Cabin"/>
              </a:defRPr>
            </a:lvl1pPr>
            <a:lvl2pPr marR="0" lvl="1" algn="ctr" rtl="0">
              <a:lnSpc>
                <a:spcPct val="100000"/>
              </a:lnSpc>
              <a:spcBef>
                <a:spcPts val="1200"/>
              </a:spcBef>
              <a:spcAft>
                <a:spcPts val="0"/>
              </a:spcAft>
              <a:buClr>
                <a:srgbClr val="888888"/>
              </a:buClr>
              <a:buSzPts val="2000"/>
              <a:buFont typeface="Arial"/>
              <a:buNone/>
              <a:defRPr sz="2000" b="0" i="0" u="none" strike="noStrike" cap="none">
                <a:solidFill>
                  <a:srgbClr val="888888"/>
                </a:solidFill>
                <a:latin typeface="Cabin"/>
                <a:ea typeface="Cabin"/>
                <a:cs typeface="Cabin"/>
                <a:sym typeface="Cabin"/>
              </a:defRPr>
            </a:lvl2pPr>
            <a:lvl3pPr marR="0" lvl="2" algn="ctr" rtl="0">
              <a:lnSpc>
                <a:spcPct val="100000"/>
              </a:lnSpc>
              <a:spcBef>
                <a:spcPts val="1200"/>
              </a:spcBef>
              <a:spcAft>
                <a:spcPts val="0"/>
              </a:spcAft>
              <a:buClr>
                <a:srgbClr val="888888"/>
              </a:buClr>
              <a:buSzPts val="1800"/>
              <a:buFont typeface="Arial"/>
              <a:buNone/>
              <a:defRPr sz="1800" b="0" i="0" u="none" strike="noStrike" cap="none">
                <a:solidFill>
                  <a:srgbClr val="888888"/>
                </a:solidFill>
                <a:latin typeface="Cabin"/>
                <a:ea typeface="Cabin"/>
                <a:cs typeface="Cabin"/>
                <a:sym typeface="Cabin"/>
              </a:defRPr>
            </a:lvl3pPr>
            <a:lvl4pPr marR="0" lvl="3" algn="ctr" rtl="0">
              <a:lnSpc>
                <a:spcPct val="100000"/>
              </a:lnSpc>
              <a:spcBef>
                <a:spcPts val="320"/>
              </a:spcBef>
              <a:spcAft>
                <a:spcPts val="0"/>
              </a:spcAft>
              <a:buClr>
                <a:srgbClr val="888888"/>
              </a:buClr>
              <a:buSzPts val="1600"/>
              <a:buFont typeface="Arial"/>
              <a:buNone/>
              <a:defRPr sz="1600" b="0" i="0" u="none" strike="noStrike" cap="none">
                <a:solidFill>
                  <a:srgbClr val="888888"/>
                </a:solidFill>
                <a:latin typeface="Cabin"/>
                <a:ea typeface="Cabin"/>
                <a:cs typeface="Cabin"/>
                <a:sym typeface="Cabin"/>
              </a:defRPr>
            </a:lvl4pPr>
            <a:lvl5pPr marR="0" lvl="4" algn="ctr" rtl="0">
              <a:lnSpc>
                <a:spcPct val="100000"/>
              </a:lnSpc>
              <a:spcBef>
                <a:spcPts val="280"/>
              </a:spcBef>
              <a:spcAft>
                <a:spcPts val="0"/>
              </a:spcAft>
              <a:buClr>
                <a:srgbClr val="888888"/>
              </a:buClr>
              <a:buSzPts val="1400"/>
              <a:buFont typeface="Arial"/>
              <a:buNone/>
              <a:defRPr sz="1400" b="0" i="0" u="none" strike="noStrike" cap="none">
                <a:solidFill>
                  <a:srgbClr val="888888"/>
                </a:solidFill>
                <a:latin typeface="Cabin"/>
                <a:ea typeface="Cabin"/>
                <a:cs typeface="Cabin"/>
                <a:sym typeface="Cabin"/>
              </a:defRPr>
            </a:lvl5pPr>
            <a:lvl6pPr marR="0" lvl="5"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bin"/>
                <a:ea typeface="Cabin"/>
                <a:cs typeface="Cabin"/>
                <a:sym typeface="Cabin"/>
              </a:defRPr>
            </a:lvl6pPr>
            <a:lvl7pPr marR="0" lvl="6"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bin"/>
                <a:ea typeface="Cabin"/>
                <a:cs typeface="Cabin"/>
                <a:sym typeface="Cabin"/>
              </a:defRPr>
            </a:lvl7pPr>
            <a:lvl8pPr marR="0" lvl="7"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bin"/>
                <a:ea typeface="Cabin"/>
                <a:cs typeface="Cabin"/>
                <a:sym typeface="Cabin"/>
              </a:defRPr>
            </a:lvl8pPr>
            <a:lvl9pPr marR="0" lvl="8"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bin"/>
                <a:ea typeface="Cabin"/>
                <a:cs typeface="Cabin"/>
                <a:sym typeface="Cabin"/>
              </a:defRPr>
            </a:lvl9pPr>
          </a:lstStyle>
          <a:p>
            <a:endParaRPr/>
          </a:p>
        </p:txBody>
      </p:sp>
      <p:cxnSp>
        <p:nvCxnSpPr>
          <p:cNvPr id="652" name="Google Shape;652;p109"/>
          <p:cNvCxnSpPr/>
          <p:nvPr/>
        </p:nvCxnSpPr>
        <p:spPr>
          <a:xfrm>
            <a:off x="762000" y="2914650"/>
            <a:ext cx="320100" cy="0"/>
          </a:xfrm>
          <a:prstGeom prst="straightConnector1">
            <a:avLst/>
          </a:prstGeom>
          <a:noFill/>
          <a:ln w="19050" cap="flat" cmpd="sng">
            <a:solidFill>
              <a:schemeClr val="lt1"/>
            </a:solidFill>
            <a:prstDash val="solid"/>
            <a:round/>
            <a:headEnd type="none" w="sm" len="sm"/>
            <a:tailEnd type="none" w="sm" len="sm"/>
          </a:ln>
        </p:spPr>
      </p:cxnSp>
      <p:pic>
        <p:nvPicPr>
          <p:cNvPr id="653" name="Google Shape;653;p109"/>
          <p:cNvPicPr preferRelativeResize="0"/>
          <p:nvPr/>
        </p:nvPicPr>
        <p:blipFill rotWithShape="1">
          <a:blip r:embed="rId3">
            <a:alphaModFix/>
          </a:blip>
          <a:srcRect/>
          <a:stretch/>
        </p:blipFill>
        <p:spPr>
          <a:xfrm>
            <a:off x="6515100" y="440729"/>
            <a:ext cx="1150719" cy="416438"/>
          </a:xfrm>
          <a:prstGeom prst="rect">
            <a:avLst/>
          </a:prstGeom>
          <a:noFill/>
          <a:ln>
            <a:noFill/>
          </a:ln>
        </p:spPr>
      </p:pic>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matchingName="Blue/White 1 Content">
  <p:cSld name="Blue/White 1 Content">
    <p:bg>
      <p:bgPr>
        <a:solidFill>
          <a:schemeClr val="lt1"/>
        </a:solidFill>
        <a:effectLst/>
      </p:bgPr>
    </p:bg>
    <p:spTree>
      <p:nvGrpSpPr>
        <p:cNvPr id="1" name="Shape 654"/>
        <p:cNvGrpSpPr/>
        <p:nvPr/>
      </p:nvGrpSpPr>
      <p:grpSpPr>
        <a:xfrm>
          <a:off x="0" y="0"/>
          <a:ext cx="0" cy="0"/>
          <a:chOff x="0" y="0"/>
          <a:chExt cx="0" cy="0"/>
        </a:xfrm>
      </p:grpSpPr>
      <p:sp>
        <p:nvSpPr>
          <p:cNvPr id="655" name="Google Shape;655;p110"/>
          <p:cNvSpPr txBox="1">
            <a:spLocks noGrp="1"/>
          </p:cNvSpPr>
          <p:nvPr>
            <p:ph type="body" idx="1"/>
          </p:nvPr>
        </p:nvSpPr>
        <p:spPr>
          <a:xfrm>
            <a:off x="685800" y="1200150"/>
            <a:ext cx="7772400" cy="3429000"/>
          </a:xfrm>
          <a:prstGeom prst="rect">
            <a:avLst/>
          </a:prstGeom>
          <a:noFill/>
          <a:ln>
            <a:noFill/>
          </a:ln>
        </p:spPr>
        <p:txBody>
          <a:bodyPr spcFirstLastPara="1" wrap="square" lIns="91425" tIns="91425" rIns="91425" bIns="91425" anchor="t" anchorCtr="0">
            <a:noAutofit/>
          </a:bodyPr>
          <a:lstStyle>
            <a:lvl1pPr marL="457200" marR="0" lvl="0" indent="-355600" algn="l" rtl="0">
              <a:lnSpc>
                <a:spcPct val="100000"/>
              </a:lnSpc>
              <a:spcBef>
                <a:spcPts val="0"/>
              </a:spcBef>
              <a:spcAft>
                <a:spcPts val="0"/>
              </a:spcAft>
              <a:buClr>
                <a:srgbClr val="6C6463"/>
              </a:buClr>
              <a:buSzPts val="2000"/>
              <a:buFont typeface="Arial"/>
              <a:buChar char="•"/>
              <a:defRPr sz="2000" b="0" i="0" u="none" strike="noStrike" cap="none">
                <a:solidFill>
                  <a:srgbClr val="6C6463"/>
                </a:solidFill>
                <a:latin typeface="Cabin"/>
                <a:ea typeface="Cabin"/>
                <a:cs typeface="Cabin"/>
                <a:sym typeface="Cabin"/>
              </a:defRPr>
            </a:lvl1pPr>
            <a:lvl2pPr marL="914400" marR="0" lvl="1" indent="-355600" algn="l" rtl="0">
              <a:lnSpc>
                <a:spcPct val="100000"/>
              </a:lnSpc>
              <a:spcBef>
                <a:spcPts val="1200"/>
              </a:spcBef>
              <a:spcAft>
                <a:spcPts val="0"/>
              </a:spcAft>
              <a:buClr>
                <a:srgbClr val="6C6463"/>
              </a:buClr>
              <a:buSzPts val="2000"/>
              <a:buFont typeface="Arial"/>
              <a:buChar char="–"/>
              <a:defRPr sz="2000" b="0" i="0" u="none" strike="noStrike" cap="none">
                <a:solidFill>
                  <a:srgbClr val="6C6463"/>
                </a:solidFill>
                <a:latin typeface="Cabin"/>
                <a:ea typeface="Cabin"/>
                <a:cs typeface="Cabin"/>
                <a:sym typeface="Cabin"/>
              </a:defRPr>
            </a:lvl2pPr>
            <a:lvl3pPr marL="1371600" marR="0" lvl="2" indent="-342900" algn="l" rtl="0">
              <a:lnSpc>
                <a:spcPct val="100000"/>
              </a:lnSpc>
              <a:spcBef>
                <a:spcPts val="1200"/>
              </a:spcBef>
              <a:spcAft>
                <a:spcPts val="0"/>
              </a:spcAft>
              <a:buClr>
                <a:srgbClr val="6C6463"/>
              </a:buClr>
              <a:buSzPts val="1800"/>
              <a:buFont typeface="Arial"/>
              <a:buChar char="•"/>
              <a:defRPr sz="1800" b="0" i="0" u="none" strike="noStrike" cap="none">
                <a:solidFill>
                  <a:srgbClr val="6C6463"/>
                </a:solidFill>
                <a:latin typeface="Cabin"/>
                <a:ea typeface="Cabin"/>
                <a:cs typeface="Cabin"/>
                <a:sym typeface="Cabin"/>
              </a:defRPr>
            </a:lvl3pPr>
            <a:lvl4pPr marL="1828800" marR="0" lvl="3" indent="-330200" algn="l" rtl="0">
              <a:lnSpc>
                <a:spcPct val="100000"/>
              </a:lnSpc>
              <a:spcBef>
                <a:spcPts val="32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4pPr>
            <a:lvl5pPr marL="2286000" marR="0" lvl="4" indent="-317500" algn="l" rtl="0">
              <a:lnSpc>
                <a:spcPct val="100000"/>
              </a:lnSpc>
              <a:spcBef>
                <a:spcPts val="280"/>
              </a:spcBef>
              <a:spcAft>
                <a:spcPts val="0"/>
              </a:spcAft>
              <a:buClr>
                <a:srgbClr val="6C6463"/>
              </a:buClr>
              <a:buSzPts val="1400"/>
              <a:buFont typeface="Arial"/>
              <a:buChar char="»"/>
              <a:defRPr sz="1400" b="0" i="0" u="none" strike="noStrike" cap="none">
                <a:solidFill>
                  <a:srgbClr val="6C6463"/>
                </a:solidFill>
                <a:latin typeface="Cabin"/>
                <a:ea typeface="Cabin"/>
                <a:cs typeface="Cabin"/>
                <a:sym typeface="Cabin"/>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9pPr>
          </a:lstStyle>
          <a:p>
            <a:endParaRPr/>
          </a:p>
        </p:txBody>
      </p:sp>
      <p:sp>
        <p:nvSpPr>
          <p:cNvPr id="656" name="Google Shape;656;p110"/>
          <p:cNvSpPr txBox="1">
            <a:spLocks noGrp="1"/>
          </p:cNvSpPr>
          <p:nvPr>
            <p:ph type="dt" idx="10"/>
          </p:nvPr>
        </p:nvSpPr>
        <p:spPr>
          <a:xfrm>
            <a:off x="152400" y="4890700"/>
            <a:ext cx="2133600" cy="1386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000000"/>
              </a:buClr>
              <a:buSzPts val="1400"/>
              <a:buFont typeface="Arial"/>
              <a:buNone/>
              <a:defRPr sz="600" b="0" i="0" u="none" strike="noStrike" cap="none">
                <a:solidFill>
                  <a:srgbClr val="6C6463"/>
                </a:solidFill>
                <a:latin typeface="Cabin"/>
                <a:ea typeface="Cabin"/>
                <a:cs typeface="Cabin"/>
                <a:sym typeface="Cab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9pPr>
          </a:lstStyle>
          <a:p>
            <a:endParaRPr/>
          </a:p>
        </p:txBody>
      </p:sp>
      <p:sp>
        <p:nvSpPr>
          <p:cNvPr id="657" name="Google Shape;657;p110"/>
          <p:cNvSpPr txBox="1">
            <a:spLocks noGrp="1"/>
          </p:cNvSpPr>
          <p:nvPr>
            <p:ph type="ftr" idx="11"/>
          </p:nvPr>
        </p:nvSpPr>
        <p:spPr>
          <a:xfrm>
            <a:off x="3124200" y="4890700"/>
            <a:ext cx="2895600" cy="138600"/>
          </a:xfrm>
          <a:prstGeom prst="rect">
            <a:avLst/>
          </a:prstGeom>
          <a:noFill/>
          <a:ln>
            <a:noFill/>
          </a:ln>
        </p:spPr>
        <p:txBody>
          <a:bodyPr spcFirstLastPara="1" wrap="square" lIns="91425" tIns="91425" rIns="91425" bIns="91425" anchor="ctr" anchorCtr="0">
            <a:noAutofit/>
          </a:bodyPr>
          <a:lstStyle>
            <a:lvl1pPr marR="0" lvl="0" algn="ctr" rtl="0">
              <a:lnSpc>
                <a:spcPct val="100000"/>
              </a:lnSpc>
              <a:spcBef>
                <a:spcPts val="0"/>
              </a:spcBef>
              <a:spcAft>
                <a:spcPts val="0"/>
              </a:spcAft>
              <a:buClr>
                <a:srgbClr val="000000"/>
              </a:buClr>
              <a:buSzPts val="1400"/>
              <a:buFont typeface="Arial"/>
              <a:buNone/>
              <a:defRPr sz="600" b="0" i="0" u="none" strike="noStrike" cap="none">
                <a:solidFill>
                  <a:srgbClr val="6C6463"/>
                </a:solidFill>
                <a:latin typeface="Cabin"/>
                <a:ea typeface="Cabin"/>
                <a:cs typeface="Cabin"/>
                <a:sym typeface="Cab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9pPr>
          </a:lstStyle>
          <a:p>
            <a:endParaRPr/>
          </a:p>
        </p:txBody>
      </p:sp>
      <p:sp>
        <p:nvSpPr>
          <p:cNvPr id="658" name="Google Shape;658;p110"/>
          <p:cNvSpPr txBox="1">
            <a:spLocks noGrp="1"/>
          </p:cNvSpPr>
          <p:nvPr>
            <p:ph type="sldNum" idx="12"/>
          </p:nvPr>
        </p:nvSpPr>
        <p:spPr>
          <a:xfrm>
            <a:off x="6858000" y="4890700"/>
            <a:ext cx="2133600" cy="1386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1pPr>
            <a:lvl2pPr marL="0" marR="0" lvl="1"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2pPr>
            <a:lvl3pPr marL="0" marR="0" lvl="2"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3pPr>
            <a:lvl4pPr marL="0" marR="0" lvl="3"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4pPr>
            <a:lvl5pPr marL="0" marR="0" lvl="4"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5pPr>
            <a:lvl6pPr marL="0" marR="0" lvl="5"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6pPr>
            <a:lvl7pPr marL="0" marR="0" lvl="6"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7pPr>
            <a:lvl8pPr marL="0" marR="0" lvl="7"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8pPr>
            <a:lvl9pPr marL="0" marR="0" lvl="8"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9pPr>
          </a:lstStyle>
          <a:p>
            <a:pPr marL="0" lvl="0" indent="0" algn="r" rtl="0">
              <a:spcBef>
                <a:spcPts val="0"/>
              </a:spcBef>
              <a:spcAft>
                <a:spcPts val="0"/>
              </a:spcAft>
              <a:buNone/>
            </a:pPr>
            <a:fld id="{00000000-1234-1234-1234-123412341234}" type="slidenum">
              <a:rPr lang="en"/>
              <a:t>‹#›</a:t>
            </a:fld>
            <a:endParaRPr/>
          </a:p>
        </p:txBody>
      </p:sp>
      <p:sp>
        <p:nvSpPr>
          <p:cNvPr id="659" name="Google Shape;659;p110"/>
          <p:cNvSpPr txBox="1">
            <a:spLocks noGrp="1"/>
          </p:cNvSpPr>
          <p:nvPr>
            <p:ph type="title"/>
          </p:nvPr>
        </p:nvSpPr>
        <p:spPr>
          <a:xfrm>
            <a:off x="686104" y="342900"/>
            <a:ext cx="7772400" cy="685800"/>
          </a:xfrm>
          <a:prstGeom prst="rect">
            <a:avLst/>
          </a:prstGeom>
          <a:noFill/>
          <a:ln>
            <a:noFill/>
          </a:ln>
        </p:spPr>
        <p:txBody>
          <a:bodyPr spcFirstLastPara="1" wrap="square" lIns="91425" tIns="91425" rIns="91425" bIns="91425" anchor="b" anchorCtr="0">
            <a:noAutofit/>
          </a:bodyPr>
          <a:lstStyle>
            <a:lvl1pPr marR="0" lvl="0" algn="l" rtl="0">
              <a:lnSpc>
                <a:spcPct val="100000"/>
              </a:lnSpc>
              <a:spcBef>
                <a:spcPts val="0"/>
              </a:spcBef>
              <a:spcAft>
                <a:spcPts val="0"/>
              </a:spcAft>
              <a:buClr>
                <a:srgbClr val="0067B9"/>
              </a:buClr>
              <a:buSzPts val="1400"/>
              <a:buFont typeface="Cabin"/>
              <a:buNone/>
              <a:defRPr sz="2800" b="0" i="0" u="none" strike="noStrike" cap="none">
                <a:solidFill>
                  <a:srgbClr val="0067B9"/>
                </a:solidFill>
                <a:latin typeface="Cabin"/>
                <a:ea typeface="Cabin"/>
                <a:cs typeface="Cabin"/>
                <a:sym typeface="Cab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matchingName="Red/White 2 Content">
  <p:cSld name="Red/White 2 Content">
    <p:bg>
      <p:bgPr>
        <a:solidFill>
          <a:schemeClr val="lt1"/>
        </a:solidFill>
        <a:effectLst/>
      </p:bgPr>
    </p:bg>
    <p:spTree>
      <p:nvGrpSpPr>
        <p:cNvPr id="1" name="Shape 660"/>
        <p:cNvGrpSpPr/>
        <p:nvPr/>
      </p:nvGrpSpPr>
      <p:grpSpPr>
        <a:xfrm>
          <a:off x="0" y="0"/>
          <a:ext cx="0" cy="0"/>
          <a:chOff x="0" y="0"/>
          <a:chExt cx="0" cy="0"/>
        </a:xfrm>
      </p:grpSpPr>
      <p:sp>
        <p:nvSpPr>
          <p:cNvPr id="661" name="Google Shape;661;p111"/>
          <p:cNvSpPr txBox="1">
            <a:spLocks noGrp="1"/>
          </p:cNvSpPr>
          <p:nvPr>
            <p:ph type="body" idx="1"/>
          </p:nvPr>
        </p:nvSpPr>
        <p:spPr>
          <a:xfrm>
            <a:off x="686104" y="1200150"/>
            <a:ext cx="3809700" cy="3429000"/>
          </a:xfrm>
          <a:prstGeom prst="rect">
            <a:avLst/>
          </a:prstGeom>
          <a:noFill/>
          <a:ln>
            <a:noFill/>
          </a:ln>
        </p:spPr>
        <p:txBody>
          <a:bodyPr spcFirstLastPara="1" wrap="square" lIns="91425" tIns="91425" rIns="91425" bIns="91425" anchor="t" anchorCtr="0">
            <a:noAutofit/>
          </a:bodyPr>
          <a:lstStyle>
            <a:lvl1pPr marL="457200" marR="0" lvl="0" indent="-355600" algn="l" rtl="0">
              <a:lnSpc>
                <a:spcPct val="100000"/>
              </a:lnSpc>
              <a:spcBef>
                <a:spcPts val="0"/>
              </a:spcBef>
              <a:spcAft>
                <a:spcPts val="0"/>
              </a:spcAft>
              <a:buClr>
                <a:srgbClr val="6C6463"/>
              </a:buClr>
              <a:buSzPts val="2000"/>
              <a:buFont typeface="Arial"/>
              <a:buChar char="•"/>
              <a:defRPr sz="2000" b="0" i="0" u="none" strike="noStrike" cap="none">
                <a:solidFill>
                  <a:srgbClr val="6C6463"/>
                </a:solidFill>
                <a:latin typeface="Cabin"/>
                <a:ea typeface="Cabin"/>
                <a:cs typeface="Cabin"/>
                <a:sym typeface="Cabin"/>
              </a:defRPr>
            </a:lvl1pPr>
            <a:lvl2pPr marL="914400" marR="0" lvl="1" indent="-342900" algn="l" rtl="0">
              <a:lnSpc>
                <a:spcPct val="100000"/>
              </a:lnSpc>
              <a:spcBef>
                <a:spcPts val="1200"/>
              </a:spcBef>
              <a:spcAft>
                <a:spcPts val="0"/>
              </a:spcAft>
              <a:buClr>
                <a:srgbClr val="6C6463"/>
              </a:buClr>
              <a:buSzPts val="1800"/>
              <a:buFont typeface="Arial"/>
              <a:buChar char="–"/>
              <a:defRPr sz="1800" b="0" i="0" u="none" strike="noStrike" cap="none">
                <a:solidFill>
                  <a:srgbClr val="6C6463"/>
                </a:solidFill>
                <a:latin typeface="Cabin"/>
                <a:ea typeface="Cabin"/>
                <a:cs typeface="Cabin"/>
                <a:sym typeface="Cabin"/>
              </a:defRPr>
            </a:lvl2pPr>
            <a:lvl3pPr marL="1371600" marR="0" lvl="2" indent="-330200" algn="l" rtl="0">
              <a:lnSpc>
                <a:spcPct val="100000"/>
              </a:lnSpc>
              <a:spcBef>
                <a:spcPts val="120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3pPr>
            <a:lvl4pPr marL="1828800" marR="0" lvl="3" indent="-317500" algn="l" rtl="0">
              <a:lnSpc>
                <a:spcPct val="100000"/>
              </a:lnSpc>
              <a:spcBef>
                <a:spcPts val="280"/>
              </a:spcBef>
              <a:spcAft>
                <a:spcPts val="0"/>
              </a:spcAft>
              <a:buClr>
                <a:srgbClr val="6C6463"/>
              </a:buClr>
              <a:buSzPts val="1400"/>
              <a:buFont typeface="Arial"/>
              <a:buChar char="–"/>
              <a:defRPr sz="1400" b="0" i="0" u="none" strike="noStrike" cap="none">
                <a:solidFill>
                  <a:srgbClr val="6C6463"/>
                </a:solidFill>
                <a:latin typeface="Cabin"/>
                <a:ea typeface="Cabin"/>
                <a:cs typeface="Cabin"/>
                <a:sym typeface="Cabin"/>
              </a:defRPr>
            </a:lvl4pPr>
            <a:lvl5pPr marL="2286000" marR="0" lvl="4" indent="-330200" algn="l" rtl="0">
              <a:lnSpc>
                <a:spcPct val="100000"/>
              </a:lnSpc>
              <a:spcBef>
                <a:spcPts val="32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5pPr>
            <a:lvl6pPr marL="2743200" marR="0" lvl="5"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6pPr>
            <a:lvl7pPr marL="3200400" marR="0" lvl="6"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7pPr>
            <a:lvl8pPr marL="3657600" marR="0" lvl="7"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8pPr>
            <a:lvl9pPr marL="4114800" marR="0" lvl="8"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9pPr>
          </a:lstStyle>
          <a:p>
            <a:endParaRPr/>
          </a:p>
        </p:txBody>
      </p:sp>
      <p:sp>
        <p:nvSpPr>
          <p:cNvPr id="662" name="Google Shape;662;p111"/>
          <p:cNvSpPr txBox="1">
            <a:spLocks noGrp="1"/>
          </p:cNvSpPr>
          <p:nvPr>
            <p:ph type="body" idx="2"/>
          </p:nvPr>
        </p:nvSpPr>
        <p:spPr>
          <a:xfrm>
            <a:off x="4648200" y="1200150"/>
            <a:ext cx="3810300" cy="3429000"/>
          </a:xfrm>
          <a:prstGeom prst="rect">
            <a:avLst/>
          </a:prstGeom>
          <a:noFill/>
          <a:ln>
            <a:noFill/>
          </a:ln>
        </p:spPr>
        <p:txBody>
          <a:bodyPr spcFirstLastPara="1" wrap="square" lIns="91425" tIns="91425" rIns="91425" bIns="91425" anchor="t" anchorCtr="0">
            <a:noAutofit/>
          </a:bodyPr>
          <a:lstStyle>
            <a:lvl1pPr marL="457200" marR="0" lvl="0" indent="-355600" algn="l" rtl="0">
              <a:lnSpc>
                <a:spcPct val="100000"/>
              </a:lnSpc>
              <a:spcBef>
                <a:spcPts val="0"/>
              </a:spcBef>
              <a:spcAft>
                <a:spcPts val="0"/>
              </a:spcAft>
              <a:buClr>
                <a:srgbClr val="6C6463"/>
              </a:buClr>
              <a:buSzPts val="2000"/>
              <a:buFont typeface="Arial"/>
              <a:buChar char="•"/>
              <a:defRPr sz="2000" b="0" i="0" u="none" strike="noStrike" cap="none">
                <a:solidFill>
                  <a:srgbClr val="6C6463"/>
                </a:solidFill>
                <a:latin typeface="Cabin"/>
                <a:ea typeface="Cabin"/>
                <a:cs typeface="Cabin"/>
                <a:sym typeface="Cabin"/>
              </a:defRPr>
            </a:lvl1pPr>
            <a:lvl2pPr marL="914400" marR="0" lvl="1" indent="-342900" algn="l" rtl="0">
              <a:lnSpc>
                <a:spcPct val="100000"/>
              </a:lnSpc>
              <a:spcBef>
                <a:spcPts val="1200"/>
              </a:spcBef>
              <a:spcAft>
                <a:spcPts val="0"/>
              </a:spcAft>
              <a:buClr>
                <a:srgbClr val="6C6463"/>
              </a:buClr>
              <a:buSzPts val="1800"/>
              <a:buFont typeface="Arial"/>
              <a:buChar char="–"/>
              <a:defRPr sz="1800" b="0" i="0" u="none" strike="noStrike" cap="none">
                <a:solidFill>
                  <a:srgbClr val="6C6463"/>
                </a:solidFill>
                <a:latin typeface="Cabin"/>
                <a:ea typeface="Cabin"/>
                <a:cs typeface="Cabin"/>
                <a:sym typeface="Cabin"/>
              </a:defRPr>
            </a:lvl2pPr>
            <a:lvl3pPr marL="1371600" marR="0" lvl="2" indent="-330200" algn="l" rtl="0">
              <a:lnSpc>
                <a:spcPct val="100000"/>
              </a:lnSpc>
              <a:spcBef>
                <a:spcPts val="120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3pPr>
            <a:lvl4pPr marL="1828800" marR="0" lvl="3" indent="-317500" algn="l" rtl="0">
              <a:lnSpc>
                <a:spcPct val="100000"/>
              </a:lnSpc>
              <a:spcBef>
                <a:spcPts val="280"/>
              </a:spcBef>
              <a:spcAft>
                <a:spcPts val="0"/>
              </a:spcAft>
              <a:buClr>
                <a:srgbClr val="6C6463"/>
              </a:buClr>
              <a:buSzPts val="1400"/>
              <a:buFont typeface="Arial"/>
              <a:buChar char="–"/>
              <a:defRPr sz="1400" b="0" i="0" u="none" strike="noStrike" cap="none">
                <a:solidFill>
                  <a:srgbClr val="6C6463"/>
                </a:solidFill>
                <a:latin typeface="Cabin"/>
                <a:ea typeface="Cabin"/>
                <a:cs typeface="Cabin"/>
                <a:sym typeface="Cabin"/>
              </a:defRPr>
            </a:lvl4pPr>
            <a:lvl5pPr marL="2286000" marR="0" lvl="4" indent="-330200" algn="l" rtl="0">
              <a:lnSpc>
                <a:spcPct val="100000"/>
              </a:lnSpc>
              <a:spcBef>
                <a:spcPts val="32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5pPr>
            <a:lvl6pPr marL="2743200" marR="0" lvl="5"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6pPr>
            <a:lvl7pPr marL="3200400" marR="0" lvl="6"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7pPr>
            <a:lvl8pPr marL="3657600" marR="0" lvl="7"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8pPr>
            <a:lvl9pPr marL="4114800" marR="0" lvl="8"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9pPr>
          </a:lstStyle>
          <a:p>
            <a:endParaRPr/>
          </a:p>
        </p:txBody>
      </p:sp>
      <p:sp>
        <p:nvSpPr>
          <p:cNvPr id="663" name="Google Shape;663;p111"/>
          <p:cNvSpPr txBox="1">
            <a:spLocks noGrp="1"/>
          </p:cNvSpPr>
          <p:nvPr>
            <p:ph type="dt" idx="10"/>
          </p:nvPr>
        </p:nvSpPr>
        <p:spPr>
          <a:xfrm>
            <a:off x="152400" y="4904418"/>
            <a:ext cx="2133600" cy="1248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000000"/>
              </a:buClr>
              <a:buSzPts val="1400"/>
              <a:buFont typeface="Arial"/>
              <a:buNone/>
              <a:defRPr sz="600" b="0" i="0" u="none" strike="noStrike" cap="none">
                <a:solidFill>
                  <a:srgbClr val="6C6463"/>
                </a:solidFill>
                <a:latin typeface="Cabin"/>
                <a:ea typeface="Cabin"/>
                <a:cs typeface="Cabin"/>
                <a:sym typeface="Cab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9pPr>
          </a:lstStyle>
          <a:p>
            <a:endParaRPr/>
          </a:p>
        </p:txBody>
      </p:sp>
      <p:sp>
        <p:nvSpPr>
          <p:cNvPr id="664" name="Google Shape;664;p111"/>
          <p:cNvSpPr txBox="1">
            <a:spLocks noGrp="1"/>
          </p:cNvSpPr>
          <p:nvPr>
            <p:ph type="ftr" idx="11"/>
          </p:nvPr>
        </p:nvSpPr>
        <p:spPr>
          <a:xfrm>
            <a:off x="3124200" y="4904418"/>
            <a:ext cx="2895600" cy="124800"/>
          </a:xfrm>
          <a:prstGeom prst="rect">
            <a:avLst/>
          </a:prstGeom>
          <a:noFill/>
          <a:ln>
            <a:noFill/>
          </a:ln>
        </p:spPr>
        <p:txBody>
          <a:bodyPr spcFirstLastPara="1" wrap="square" lIns="91425" tIns="91425" rIns="91425" bIns="91425" anchor="ctr" anchorCtr="0">
            <a:noAutofit/>
          </a:bodyPr>
          <a:lstStyle>
            <a:lvl1pPr marR="0" lvl="0" algn="ctr" rtl="0">
              <a:lnSpc>
                <a:spcPct val="100000"/>
              </a:lnSpc>
              <a:spcBef>
                <a:spcPts val="0"/>
              </a:spcBef>
              <a:spcAft>
                <a:spcPts val="0"/>
              </a:spcAft>
              <a:buClr>
                <a:srgbClr val="000000"/>
              </a:buClr>
              <a:buSzPts val="1400"/>
              <a:buFont typeface="Arial"/>
              <a:buNone/>
              <a:defRPr sz="600" b="0" i="0" u="none" strike="noStrike" cap="none">
                <a:solidFill>
                  <a:srgbClr val="6C6463"/>
                </a:solidFill>
                <a:latin typeface="Cabin"/>
                <a:ea typeface="Cabin"/>
                <a:cs typeface="Cabin"/>
                <a:sym typeface="Cab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9pPr>
          </a:lstStyle>
          <a:p>
            <a:endParaRPr/>
          </a:p>
        </p:txBody>
      </p:sp>
      <p:sp>
        <p:nvSpPr>
          <p:cNvPr id="665" name="Google Shape;665;p111"/>
          <p:cNvSpPr txBox="1">
            <a:spLocks noGrp="1"/>
          </p:cNvSpPr>
          <p:nvPr>
            <p:ph type="sldNum" idx="12"/>
          </p:nvPr>
        </p:nvSpPr>
        <p:spPr>
          <a:xfrm>
            <a:off x="6858000" y="4904418"/>
            <a:ext cx="2133600" cy="1248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1pPr>
            <a:lvl2pPr marL="0" marR="0" lvl="1"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2pPr>
            <a:lvl3pPr marL="0" marR="0" lvl="2"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3pPr>
            <a:lvl4pPr marL="0" marR="0" lvl="3"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4pPr>
            <a:lvl5pPr marL="0" marR="0" lvl="4"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5pPr>
            <a:lvl6pPr marL="0" marR="0" lvl="5"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6pPr>
            <a:lvl7pPr marL="0" marR="0" lvl="6"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7pPr>
            <a:lvl8pPr marL="0" marR="0" lvl="7"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8pPr>
            <a:lvl9pPr marL="0" marR="0" lvl="8"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9pPr>
          </a:lstStyle>
          <a:p>
            <a:pPr marL="0" lvl="0" indent="0" algn="r" rtl="0">
              <a:spcBef>
                <a:spcPts val="0"/>
              </a:spcBef>
              <a:spcAft>
                <a:spcPts val="0"/>
              </a:spcAft>
              <a:buNone/>
            </a:pPr>
            <a:fld id="{00000000-1234-1234-1234-123412341234}" type="slidenum">
              <a:rPr lang="en"/>
              <a:t>‹#›</a:t>
            </a:fld>
            <a:endParaRPr/>
          </a:p>
        </p:txBody>
      </p:sp>
      <p:sp>
        <p:nvSpPr>
          <p:cNvPr id="666" name="Google Shape;666;p111"/>
          <p:cNvSpPr txBox="1">
            <a:spLocks noGrp="1"/>
          </p:cNvSpPr>
          <p:nvPr>
            <p:ph type="title"/>
          </p:nvPr>
        </p:nvSpPr>
        <p:spPr>
          <a:xfrm>
            <a:off x="686104" y="342900"/>
            <a:ext cx="7772400" cy="685800"/>
          </a:xfrm>
          <a:prstGeom prst="rect">
            <a:avLst/>
          </a:prstGeom>
          <a:noFill/>
          <a:ln>
            <a:noFill/>
          </a:ln>
        </p:spPr>
        <p:txBody>
          <a:bodyPr spcFirstLastPara="1" wrap="square" lIns="91425" tIns="91425" rIns="91425" bIns="91425" anchor="b" anchorCtr="0">
            <a:noAutofit/>
          </a:bodyPr>
          <a:lstStyle>
            <a:lvl1pPr marR="0" lvl="0" algn="l" rtl="0">
              <a:lnSpc>
                <a:spcPct val="100000"/>
              </a:lnSpc>
              <a:spcBef>
                <a:spcPts val="0"/>
              </a:spcBef>
              <a:spcAft>
                <a:spcPts val="0"/>
              </a:spcAft>
              <a:buClr>
                <a:srgbClr val="BA0C2F"/>
              </a:buClr>
              <a:buSzPts val="1400"/>
              <a:buFont typeface="Cabin"/>
              <a:buNone/>
              <a:defRPr sz="2800" b="0" i="0" u="none" strike="noStrike" cap="none">
                <a:solidFill>
                  <a:srgbClr val="BA0C2F"/>
                </a:solidFill>
                <a:latin typeface="Cabin"/>
                <a:ea typeface="Cabin"/>
                <a:cs typeface="Cabin"/>
                <a:sym typeface="Cab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matchingName="Red/White 1 Content">
  <p:cSld name="Red/White 1 Content">
    <p:bg>
      <p:bgPr>
        <a:solidFill>
          <a:schemeClr val="lt1"/>
        </a:solidFill>
        <a:effectLst/>
      </p:bgPr>
    </p:bg>
    <p:spTree>
      <p:nvGrpSpPr>
        <p:cNvPr id="1" name="Shape 667"/>
        <p:cNvGrpSpPr/>
        <p:nvPr/>
      </p:nvGrpSpPr>
      <p:grpSpPr>
        <a:xfrm>
          <a:off x="0" y="0"/>
          <a:ext cx="0" cy="0"/>
          <a:chOff x="0" y="0"/>
          <a:chExt cx="0" cy="0"/>
        </a:xfrm>
      </p:grpSpPr>
      <p:sp>
        <p:nvSpPr>
          <p:cNvPr id="668" name="Google Shape;668;p112"/>
          <p:cNvSpPr txBox="1">
            <a:spLocks noGrp="1"/>
          </p:cNvSpPr>
          <p:nvPr>
            <p:ph type="body" idx="1"/>
          </p:nvPr>
        </p:nvSpPr>
        <p:spPr>
          <a:xfrm>
            <a:off x="685800" y="1200150"/>
            <a:ext cx="7772400" cy="3429000"/>
          </a:xfrm>
          <a:prstGeom prst="rect">
            <a:avLst/>
          </a:prstGeom>
          <a:noFill/>
          <a:ln>
            <a:noFill/>
          </a:ln>
        </p:spPr>
        <p:txBody>
          <a:bodyPr spcFirstLastPara="1" wrap="square" lIns="91425" tIns="91425" rIns="91425" bIns="91425" anchor="t" anchorCtr="0">
            <a:noAutofit/>
          </a:bodyPr>
          <a:lstStyle>
            <a:lvl1pPr marL="457200" marR="0" lvl="0" indent="-355600" algn="l" rtl="0">
              <a:lnSpc>
                <a:spcPct val="100000"/>
              </a:lnSpc>
              <a:spcBef>
                <a:spcPts val="0"/>
              </a:spcBef>
              <a:spcAft>
                <a:spcPts val="0"/>
              </a:spcAft>
              <a:buClr>
                <a:srgbClr val="6C6463"/>
              </a:buClr>
              <a:buSzPts val="2000"/>
              <a:buFont typeface="Arial"/>
              <a:buChar char="•"/>
              <a:defRPr sz="2000" b="0" i="0" u="none" strike="noStrike" cap="none">
                <a:solidFill>
                  <a:srgbClr val="6C6463"/>
                </a:solidFill>
                <a:latin typeface="Cabin"/>
                <a:ea typeface="Cabin"/>
                <a:cs typeface="Cabin"/>
                <a:sym typeface="Cabin"/>
              </a:defRPr>
            </a:lvl1pPr>
            <a:lvl2pPr marL="914400" marR="0" lvl="1" indent="-355600" algn="l" rtl="0">
              <a:lnSpc>
                <a:spcPct val="100000"/>
              </a:lnSpc>
              <a:spcBef>
                <a:spcPts val="1200"/>
              </a:spcBef>
              <a:spcAft>
                <a:spcPts val="0"/>
              </a:spcAft>
              <a:buClr>
                <a:srgbClr val="6C6463"/>
              </a:buClr>
              <a:buSzPts val="2000"/>
              <a:buFont typeface="Arial"/>
              <a:buChar char="–"/>
              <a:defRPr sz="2000" b="0" i="0" u="none" strike="noStrike" cap="none">
                <a:solidFill>
                  <a:srgbClr val="6C6463"/>
                </a:solidFill>
                <a:latin typeface="Cabin"/>
                <a:ea typeface="Cabin"/>
                <a:cs typeface="Cabin"/>
                <a:sym typeface="Cabin"/>
              </a:defRPr>
            </a:lvl2pPr>
            <a:lvl3pPr marL="1371600" marR="0" lvl="2" indent="-342900" algn="l" rtl="0">
              <a:lnSpc>
                <a:spcPct val="100000"/>
              </a:lnSpc>
              <a:spcBef>
                <a:spcPts val="1200"/>
              </a:spcBef>
              <a:spcAft>
                <a:spcPts val="0"/>
              </a:spcAft>
              <a:buClr>
                <a:srgbClr val="6C6463"/>
              </a:buClr>
              <a:buSzPts val="1800"/>
              <a:buFont typeface="Arial"/>
              <a:buChar char="•"/>
              <a:defRPr sz="1800" b="0" i="0" u="none" strike="noStrike" cap="none">
                <a:solidFill>
                  <a:srgbClr val="6C6463"/>
                </a:solidFill>
                <a:latin typeface="Cabin"/>
                <a:ea typeface="Cabin"/>
                <a:cs typeface="Cabin"/>
                <a:sym typeface="Cabin"/>
              </a:defRPr>
            </a:lvl3pPr>
            <a:lvl4pPr marL="1828800" marR="0" lvl="3" indent="-330200" algn="l" rtl="0">
              <a:lnSpc>
                <a:spcPct val="100000"/>
              </a:lnSpc>
              <a:spcBef>
                <a:spcPts val="32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4pPr>
            <a:lvl5pPr marL="2286000" marR="0" lvl="4" indent="-317500" algn="l" rtl="0">
              <a:lnSpc>
                <a:spcPct val="100000"/>
              </a:lnSpc>
              <a:spcBef>
                <a:spcPts val="280"/>
              </a:spcBef>
              <a:spcAft>
                <a:spcPts val="0"/>
              </a:spcAft>
              <a:buClr>
                <a:srgbClr val="6C6463"/>
              </a:buClr>
              <a:buSzPts val="1400"/>
              <a:buFont typeface="Arial"/>
              <a:buChar char="»"/>
              <a:defRPr sz="1400" b="0" i="0" u="none" strike="noStrike" cap="none">
                <a:solidFill>
                  <a:srgbClr val="6C6463"/>
                </a:solidFill>
                <a:latin typeface="Cabin"/>
                <a:ea typeface="Cabin"/>
                <a:cs typeface="Cabin"/>
                <a:sym typeface="Cabin"/>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9pPr>
          </a:lstStyle>
          <a:p>
            <a:endParaRPr/>
          </a:p>
        </p:txBody>
      </p:sp>
      <p:sp>
        <p:nvSpPr>
          <p:cNvPr id="669" name="Google Shape;669;p112"/>
          <p:cNvSpPr txBox="1">
            <a:spLocks noGrp="1"/>
          </p:cNvSpPr>
          <p:nvPr>
            <p:ph type="dt" idx="10"/>
          </p:nvPr>
        </p:nvSpPr>
        <p:spPr>
          <a:xfrm>
            <a:off x="152400" y="4890700"/>
            <a:ext cx="2133600" cy="1386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000000"/>
              </a:buClr>
              <a:buSzPts val="1400"/>
              <a:buFont typeface="Arial"/>
              <a:buNone/>
              <a:defRPr sz="600" b="0" i="0" u="none" strike="noStrike" cap="none">
                <a:solidFill>
                  <a:srgbClr val="6C6463"/>
                </a:solidFill>
                <a:latin typeface="Cabin"/>
                <a:ea typeface="Cabin"/>
                <a:cs typeface="Cabin"/>
                <a:sym typeface="Cab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9pPr>
          </a:lstStyle>
          <a:p>
            <a:endParaRPr/>
          </a:p>
        </p:txBody>
      </p:sp>
      <p:sp>
        <p:nvSpPr>
          <p:cNvPr id="670" name="Google Shape;670;p112"/>
          <p:cNvSpPr txBox="1">
            <a:spLocks noGrp="1"/>
          </p:cNvSpPr>
          <p:nvPr>
            <p:ph type="ftr" idx="11"/>
          </p:nvPr>
        </p:nvSpPr>
        <p:spPr>
          <a:xfrm>
            <a:off x="3124200" y="4890700"/>
            <a:ext cx="2895600" cy="138600"/>
          </a:xfrm>
          <a:prstGeom prst="rect">
            <a:avLst/>
          </a:prstGeom>
          <a:noFill/>
          <a:ln>
            <a:noFill/>
          </a:ln>
        </p:spPr>
        <p:txBody>
          <a:bodyPr spcFirstLastPara="1" wrap="square" lIns="91425" tIns="91425" rIns="91425" bIns="91425" anchor="ctr" anchorCtr="0">
            <a:noAutofit/>
          </a:bodyPr>
          <a:lstStyle>
            <a:lvl1pPr marR="0" lvl="0" algn="ctr" rtl="0">
              <a:lnSpc>
                <a:spcPct val="100000"/>
              </a:lnSpc>
              <a:spcBef>
                <a:spcPts val="0"/>
              </a:spcBef>
              <a:spcAft>
                <a:spcPts val="0"/>
              </a:spcAft>
              <a:buClr>
                <a:srgbClr val="000000"/>
              </a:buClr>
              <a:buSzPts val="1400"/>
              <a:buFont typeface="Arial"/>
              <a:buNone/>
              <a:defRPr sz="600" b="0" i="0" u="none" strike="noStrike" cap="none">
                <a:solidFill>
                  <a:srgbClr val="6C6463"/>
                </a:solidFill>
                <a:latin typeface="Cabin"/>
                <a:ea typeface="Cabin"/>
                <a:cs typeface="Cabin"/>
                <a:sym typeface="Cab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9pPr>
          </a:lstStyle>
          <a:p>
            <a:endParaRPr/>
          </a:p>
        </p:txBody>
      </p:sp>
      <p:sp>
        <p:nvSpPr>
          <p:cNvPr id="671" name="Google Shape;671;p112"/>
          <p:cNvSpPr txBox="1">
            <a:spLocks noGrp="1"/>
          </p:cNvSpPr>
          <p:nvPr>
            <p:ph type="sldNum" idx="12"/>
          </p:nvPr>
        </p:nvSpPr>
        <p:spPr>
          <a:xfrm>
            <a:off x="6858000" y="4890700"/>
            <a:ext cx="2133600" cy="1386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1pPr>
            <a:lvl2pPr marL="0" marR="0" lvl="1"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2pPr>
            <a:lvl3pPr marL="0" marR="0" lvl="2"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3pPr>
            <a:lvl4pPr marL="0" marR="0" lvl="3"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4pPr>
            <a:lvl5pPr marL="0" marR="0" lvl="4"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5pPr>
            <a:lvl6pPr marL="0" marR="0" lvl="5"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6pPr>
            <a:lvl7pPr marL="0" marR="0" lvl="6"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7pPr>
            <a:lvl8pPr marL="0" marR="0" lvl="7"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8pPr>
            <a:lvl9pPr marL="0" marR="0" lvl="8"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9pPr>
          </a:lstStyle>
          <a:p>
            <a:pPr marL="0" lvl="0" indent="0" algn="r" rtl="0">
              <a:spcBef>
                <a:spcPts val="0"/>
              </a:spcBef>
              <a:spcAft>
                <a:spcPts val="0"/>
              </a:spcAft>
              <a:buNone/>
            </a:pPr>
            <a:fld id="{00000000-1234-1234-1234-123412341234}" type="slidenum">
              <a:rPr lang="en"/>
              <a:t>‹#›</a:t>
            </a:fld>
            <a:endParaRPr/>
          </a:p>
        </p:txBody>
      </p:sp>
      <p:sp>
        <p:nvSpPr>
          <p:cNvPr id="672" name="Google Shape;672;p112"/>
          <p:cNvSpPr txBox="1">
            <a:spLocks noGrp="1"/>
          </p:cNvSpPr>
          <p:nvPr>
            <p:ph type="title"/>
          </p:nvPr>
        </p:nvSpPr>
        <p:spPr>
          <a:xfrm>
            <a:off x="686104" y="342900"/>
            <a:ext cx="7772400" cy="685800"/>
          </a:xfrm>
          <a:prstGeom prst="rect">
            <a:avLst/>
          </a:prstGeom>
          <a:noFill/>
          <a:ln>
            <a:noFill/>
          </a:ln>
        </p:spPr>
        <p:txBody>
          <a:bodyPr spcFirstLastPara="1" wrap="square" lIns="91425" tIns="91425" rIns="91425" bIns="91425" anchor="b" anchorCtr="0">
            <a:noAutofit/>
          </a:bodyPr>
          <a:lstStyle>
            <a:lvl1pPr marR="0" lvl="0" algn="l" rtl="0">
              <a:lnSpc>
                <a:spcPct val="100000"/>
              </a:lnSpc>
              <a:spcBef>
                <a:spcPts val="0"/>
              </a:spcBef>
              <a:spcAft>
                <a:spcPts val="0"/>
              </a:spcAft>
              <a:buClr>
                <a:srgbClr val="BA0C2F"/>
              </a:buClr>
              <a:buSzPts val="1400"/>
              <a:buFont typeface="Cabin"/>
              <a:buNone/>
              <a:defRPr sz="2800" b="0" i="0" u="none" strike="noStrike" cap="none">
                <a:solidFill>
                  <a:srgbClr val="BA0C2F"/>
                </a:solidFill>
                <a:latin typeface="Cabin"/>
                <a:ea typeface="Cabin"/>
                <a:cs typeface="Cabin"/>
                <a:sym typeface="Cab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matchingName="Cover - Full Photo">
  <p:cSld name="Cover - Full Photo">
    <p:bg>
      <p:bgPr>
        <a:solidFill>
          <a:schemeClr val="dk1"/>
        </a:solidFill>
        <a:effectLst/>
      </p:bgPr>
    </p:bg>
    <p:spTree>
      <p:nvGrpSpPr>
        <p:cNvPr id="1" name="Shape 673"/>
        <p:cNvGrpSpPr/>
        <p:nvPr/>
      </p:nvGrpSpPr>
      <p:grpSpPr>
        <a:xfrm>
          <a:off x="0" y="0"/>
          <a:ext cx="0" cy="0"/>
          <a:chOff x="0" y="0"/>
          <a:chExt cx="0" cy="0"/>
        </a:xfrm>
      </p:grpSpPr>
      <p:pic>
        <p:nvPicPr>
          <p:cNvPr id="674" name="Google Shape;674;p113"/>
          <p:cNvPicPr preferRelativeResize="0"/>
          <p:nvPr/>
        </p:nvPicPr>
        <p:blipFill rotWithShape="1">
          <a:blip r:embed="rId2">
            <a:alphaModFix/>
          </a:blip>
          <a:srcRect l="2238" b="2238"/>
          <a:stretch/>
        </p:blipFill>
        <p:spPr>
          <a:xfrm>
            <a:off x="152400" y="114300"/>
            <a:ext cx="4972048" cy="3687371"/>
          </a:xfrm>
          <a:prstGeom prst="rect">
            <a:avLst/>
          </a:prstGeom>
          <a:solidFill>
            <a:srgbClr val="CFCDC9"/>
          </a:solidFill>
          <a:ln>
            <a:noFill/>
          </a:ln>
        </p:spPr>
      </p:pic>
      <p:sp>
        <p:nvSpPr>
          <p:cNvPr id="675" name="Google Shape;675;p113"/>
          <p:cNvSpPr txBox="1">
            <a:spLocks noGrp="1"/>
          </p:cNvSpPr>
          <p:nvPr>
            <p:ph type="dt" idx="10"/>
          </p:nvPr>
        </p:nvSpPr>
        <p:spPr>
          <a:xfrm>
            <a:off x="152400" y="4890700"/>
            <a:ext cx="2133600" cy="1386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000000"/>
              </a:buClr>
              <a:buSzPts val="1400"/>
              <a:buFont typeface="Arial"/>
              <a:buNone/>
              <a:defRPr sz="600" b="0" i="0" u="none" strike="noStrike" cap="none">
                <a:solidFill>
                  <a:srgbClr val="FFFFFF"/>
                </a:solidFill>
                <a:latin typeface="Cabin"/>
                <a:ea typeface="Cabin"/>
                <a:cs typeface="Cabin"/>
                <a:sym typeface="Cab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9pPr>
          </a:lstStyle>
          <a:p>
            <a:endParaRPr/>
          </a:p>
        </p:txBody>
      </p:sp>
      <p:sp>
        <p:nvSpPr>
          <p:cNvPr id="676" name="Google Shape;676;p113"/>
          <p:cNvSpPr txBox="1">
            <a:spLocks noGrp="1"/>
          </p:cNvSpPr>
          <p:nvPr>
            <p:ph type="ftr" idx="11"/>
          </p:nvPr>
        </p:nvSpPr>
        <p:spPr>
          <a:xfrm>
            <a:off x="3124200" y="4890700"/>
            <a:ext cx="2895600" cy="138600"/>
          </a:xfrm>
          <a:prstGeom prst="rect">
            <a:avLst/>
          </a:prstGeom>
          <a:noFill/>
          <a:ln>
            <a:noFill/>
          </a:ln>
        </p:spPr>
        <p:txBody>
          <a:bodyPr spcFirstLastPara="1" wrap="square" lIns="91425" tIns="91425" rIns="91425" bIns="91425" anchor="ctr" anchorCtr="0">
            <a:noAutofit/>
          </a:bodyPr>
          <a:lstStyle>
            <a:lvl1pPr marR="0" lvl="0" algn="ctr" rtl="0">
              <a:lnSpc>
                <a:spcPct val="100000"/>
              </a:lnSpc>
              <a:spcBef>
                <a:spcPts val="0"/>
              </a:spcBef>
              <a:spcAft>
                <a:spcPts val="0"/>
              </a:spcAft>
              <a:buClr>
                <a:srgbClr val="000000"/>
              </a:buClr>
              <a:buSzPts val="1400"/>
              <a:buFont typeface="Arial"/>
              <a:buNone/>
              <a:defRPr sz="600" b="0" i="0" u="none" strike="noStrike" cap="none">
                <a:solidFill>
                  <a:srgbClr val="FFFFFF"/>
                </a:solidFill>
                <a:latin typeface="Cabin"/>
                <a:ea typeface="Cabin"/>
                <a:cs typeface="Cabin"/>
                <a:sym typeface="Cab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9pPr>
          </a:lstStyle>
          <a:p>
            <a:endParaRPr/>
          </a:p>
        </p:txBody>
      </p:sp>
      <p:sp>
        <p:nvSpPr>
          <p:cNvPr id="677" name="Google Shape;677;p113"/>
          <p:cNvSpPr txBox="1">
            <a:spLocks noGrp="1"/>
          </p:cNvSpPr>
          <p:nvPr>
            <p:ph type="sldNum" idx="12"/>
          </p:nvPr>
        </p:nvSpPr>
        <p:spPr>
          <a:xfrm>
            <a:off x="6858000" y="4890700"/>
            <a:ext cx="2133600" cy="1386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1pPr>
            <a:lvl2pPr marL="0" marR="0" lvl="1"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2pPr>
            <a:lvl3pPr marL="0" marR="0" lvl="2"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3pPr>
            <a:lvl4pPr marL="0" marR="0" lvl="3"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4pPr>
            <a:lvl5pPr marL="0" marR="0" lvl="4"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5pPr>
            <a:lvl6pPr marL="0" marR="0" lvl="5"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6pPr>
            <a:lvl7pPr marL="0" marR="0" lvl="6"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7pPr>
            <a:lvl8pPr marL="0" marR="0" lvl="7"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8pPr>
            <a:lvl9pPr marL="0" marR="0" lvl="8" indent="0" algn="r" rtl="0">
              <a:lnSpc>
                <a:spcPct val="100000"/>
              </a:lnSpc>
              <a:spcBef>
                <a:spcPts val="0"/>
              </a:spcBef>
              <a:spcAft>
                <a:spcPts val="0"/>
              </a:spcAft>
              <a:buClr>
                <a:srgbClr val="000000"/>
              </a:buClr>
              <a:buSzPts val="600"/>
              <a:buFont typeface="Arial"/>
              <a:buNone/>
              <a:defRPr sz="600" b="0" i="0" u="none" strike="noStrike" cap="none">
                <a:solidFill>
                  <a:srgbClr val="FFFFFF"/>
                </a:solidFill>
                <a:latin typeface="Cabin"/>
                <a:ea typeface="Cabin"/>
                <a:cs typeface="Cabin"/>
                <a:sym typeface="Cabin"/>
              </a:defRPr>
            </a:lvl9pPr>
          </a:lstStyle>
          <a:p>
            <a:pPr marL="0" lvl="0" indent="0" algn="r" rtl="0">
              <a:spcBef>
                <a:spcPts val="0"/>
              </a:spcBef>
              <a:spcAft>
                <a:spcPts val="0"/>
              </a:spcAft>
              <a:buNone/>
            </a:pPr>
            <a:fld id="{00000000-1234-1234-1234-123412341234}" type="slidenum">
              <a:rPr lang="en"/>
              <a:t>‹#›</a:t>
            </a:fld>
            <a:endParaRPr/>
          </a:p>
        </p:txBody>
      </p:sp>
      <p:sp>
        <p:nvSpPr>
          <p:cNvPr id="678" name="Google Shape;678;p113"/>
          <p:cNvSpPr txBox="1">
            <a:spLocks noGrp="1"/>
          </p:cNvSpPr>
          <p:nvPr>
            <p:ph type="ctrTitle"/>
          </p:nvPr>
        </p:nvSpPr>
        <p:spPr>
          <a:xfrm>
            <a:off x="685800" y="1600200"/>
            <a:ext cx="5486400" cy="1200000"/>
          </a:xfrm>
          <a:prstGeom prst="rect">
            <a:avLst/>
          </a:prstGeom>
          <a:noFill/>
          <a:ln>
            <a:noFill/>
          </a:ln>
          <a:effectLst>
            <a:outerShdw blurRad="254000" algn="tl" rotWithShape="0">
              <a:srgbClr val="000000">
                <a:alpha val="20000"/>
              </a:srgbClr>
            </a:outerShdw>
          </a:effectLst>
        </p:spPr>
        <p:txBody>
          <a:bodyPr spcFirstLastPara="1" wrap="square" lIns="91425" tIns="91425" rIns="91425" bIns="91425" anchor="b" anchorCtr="0">
            <a:noAutofit/>
          </a:bodyPr>
          <a:lstStyle>
            <a:lvl1pPr marR="0" lvl="0" algn="l" rtl="0">
              <a:lnSpc>
                <a:spcPct val="100000"/>
              </a:lnSpc>
              <a:spcBef>
                <a:spcPts val="0"/>
              </a:spcBef>
              <a:spcAft>
                <a:spcPts val="0"/>
              </a:spcAft>
              <a:buClr>
                <a:schemeClr val="lt1"/>
              </a:buClr>
              <a:buSzPts val="1400"/>
              <a:buFont typeface="Cabin"/>
              <a:buNone/>
              <a:defRPr sz="3200" b="0" i="0" u="none" strike="noStrike" cap="none">
                <a:solidFill>
                  <a:schemeClr val="lt1"/>
                </a:solidFill>
                <a:latin typeface="Cabin"/>
                <a:ea typeface="Cabin"/>
                <a:cs typeface="Cabin"/>
                <a:sym typeface="Cab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679" name="Google Shape;679;p113"/>
          <p:cNvSpPr txBox="1">
            <a:spLocks noGrp="1"/>
          </p:cNvSpPr>
          <p:nvPr>
            <p:ph type="subTitle" idx="1"/>
          </p:nvPr>
        </p:nvSpPr>
        <p:spPr>
          <a:xfrm>
            <a:off x="685800" y="3086100"/>
            <a:ext cx="3657600" cy="1200000"/>
          </a:xfrm>
          <a:prstGeom prst="rect">
            <a:avLst/>
          </a:prstGeom>
          <a:noFill/>
          <a:ln>
            <a:noFill/>
          </a:ln>
          <a:effectLst>
            <a:outerShdw blurRad="254000" algn="tl" rotWithShape="0">
              <a:srgbClr val="000000">
                <a:alpha val="40000"/>
              </a:srgbClr>
            </a:outerShdw>
          </a:effectLst>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lt1"/>
              </a:buClr>
              <a:buSzPts val="2000"/>
              <a:buFont typeface="Arial"/>
              <a:buNone/>
              <a:defRPr sz="1800" b="0" i="0" u="none" strike="noStrike" cap="none">
                <a:solidFill>
                  <a:schemeClr val="lt1"/>
                </a:solidFill>
                <a:latin typeface="Cabin"/>
                <a:ea typeface="Cabin"/>
                <a:cs typeface="Cabin"/>
                <a:sym typeface="Cabin"/>
              </a:defRPr>
            </a:lvl1pPr>
            <a:lvl2pPr marR="0" lvl="1" algn="ctr" rtl="0">
              <a:lnSpc>
                <a:spcPct val="100000"/>
              </a:lnSpc>
              <a:spcBef>
                <a:spcPts val="1200"/>
              </a:spcBef>
              <a:spcAft>
                <a:spcPts val="0"/>
              </a:spcAft>
              <a:buClr>
                <a:srgbClr val="888888"/>
              </a:buClr>
              <a:buSzPts val="2000"/>
              <a:buFont typeface="Arial"/>
              <a:buNone/>
              <a:defRPr sz="2000" b="0" i="0" u="none" strike="noStrike" cap="none">
                <a:solidFill>
                  <a:srgbClr val="888888"/>
                </a:solidFill>
                <a:latin typeface="Cabin"/>
                <a:ea typeface="Cabin"/>
                <a:cs typeface="Cabin"/>
                <a:sym typeface="Cabin"/>
              </a:defRPr>
            </a:lvl2pPr>
            <a:lvl3pPr marR="0" lvl="2" algn="ctr" rtl="0">
              <a:lnSpc>
                <a:spcPct val="100000"/>
              </a:lnSpc>
              <a:spcBef>
                <a:spcPts val="1200"/>
              </a:spcBef>
              <a:spcAft>
                <a:spcPts val="0"/>
              </a:spcAft>
              <a:buClr>
                <a:srgbClr val="888888"/>
              </a:buClr>
              <a:buSzPts val="1800"/>
              <a:buFont typeface="Arial"/>
              <a:buNone/>
              <a:defRPr sz="1800" b="0" i="0" u="none" strike="noStrike" cap="none">
                <a:solidFill>
                  <a:srgbClr val="888888"/>
                </a:solidFill>
                <a:latin typeface="Cabin"/>
                <a:ea typeface="Cabin"/>
                <a:cs typeface="Cabin"/>
                <a:sym typeface="Cabin"/>
              </a:defRPr>
            </a:lvl3pPr>
            <a:lvl4pPr marR="0" lvl="3" algn="ctr" rtl="0">
              <a:lnSpc>
                <a:spcPct val="100000"/>
              </a:lnSpc>
              <a:spcBef>
                <a:spcPts val="320"/>
              </a:spcBef>
              <a:spcAft>
                <a:spcPts val="0"/>
              </a:spcAft>
              <a:buClr>
                <a:srgbClr val="888888"/>
              </a:buClr>
              <a:buSzPts val="1600"/>
              <a:buFont typeface="Arial"/>
              <a:buNone/>
              <a:defRPr sz="1600" b="0" i="0" u="none" strike="noStrike" cap="none">
                <a:solidFill>
                  <a:srgbClr val="888888"/>
                </a:solidFill>
                <a:latin typeface="Cabin"/>
                <a:ea typeface="Cabin"/>
                <a:cs typeface="Cabin"/>
                <a:sym typeface="Cabin"/>
              </a:defRPr>
            </a:lvl4pPr>
            <a:lvl5pPr marR="0" lvl="4" algn="ctr" rtl="0">
              <a:lnSpc>
                <a:spcPct val="100000"/>
              </a:lnSpc>
              <a:spcBef>
                <a:spcPts val="280"/>
              </a:spcBef>
              <a:spcAft>
                <a:spcPts val="0"/>
              </a:spcAft>
              <a:buClr>
                <a:srgbClr val="888888"/>
              </a:buClr>
              <a:buSzPts val="1400"/>
              <a:buFont typeface="Arial"/>
              <a:buNone/>
              <a:defRPr sz="1400" b="0" i="0" u="none" strike="noStrike" cap="none">
                <a:solidFill>
                  <a:srgbClr val="888888"/>
                </a:solidFill>
                <a:latin typeface="Cabin"/>
                <a:ea typeface="Cabin"/>
                <a:cs typeface="Cabin"/>
                <a:sym typeface="Cabin"/>
              </a:defRPr>
            </a:lvl5pPr>
            <a:lvl6pPr marR="0" lvl="5"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bin"/>
                <a:ea typeface="Cabin"/>
                <a:cs typeface="Cabin"/>
                <a:sym typeface="Cabin"/>
              </a:defRPr>
            </a:lvl6pPr>
            <a:lvl7pPr marR="0" lvl="6"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bin"/>
                <a:ea typeface="Cabin"/>
                <a:cs typeface="Cabin"/>
                <a:sym typeface="Cabin"/>
              </a:defRPr>
            </a:lvl7pPr>
            <a:lvl8pPr marR="0" lvl="7"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bin"/>
                <a:ea typeface="Cabin"/>
                <a:cs typeface="Cabin"/>
                <a:sym typeface="Cabin"/>
              </a:defRPr>
            </a:lvl8pPr>
            <a:lvl9pPr marR="0" lvl="8"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bin"/>
                <a:ea typeface="Cabin"/>
                <a:cs typeface="Cabin"/>
                <a:sym typeface="Cabin"/>
              </a:defRPr>
            </a:lvl9pPr>
          </a:lstStyle>
          <a:p>
            <a:endParaRPr/>
          </a:p>
        </p:txBody>
      </p:sp>
      <p:cxnSp>
        <p:nvCxnSpPr>
          <p:cNvPr id="680" name="Google Shape;680;p113"/>
          <p:cNvCxnSpPr/>
          <p:nvPr/>
        </p:nvCxnSpPr>
        <p:spPr>
          <a:xfrm>
            <a:off x="762000" y="2914650"/>
            <a:ext cx="320100" cy="0"/>
          </a:xfrm>
          <a:prstGeom prst="straightConnector1">
            <a:avLst/>
          </a:prstGeom>
          <a:noFill/>
          <a:ln w="19050" cap="flat" cmpd="sng">
            <a:solidFill>
              <a:srgbClr val="FFFFFF"/>
            </a:solidFill>
            <a:prstDash val="solid"/>
            <a:round/>
            <a:headEnd type="none" w="sm" len="sm"/>
            <a:tailEnd type="none" w="sm" len="sm"/>
          </a:ln>
          <a:effectLst>
            <a:outerShdw blurRad="254000" algn="tl" rotWithShape="0">
              <a:srgbClr val="000000">
                <a:alpha val="40000"/>
              </a:srgbClr>
            </a:outerShdw>
          </a:effectLst>
        </p:spPr>
      </p:cxnSp>
      <p:sp>
        <p:nvSpPr>
          <p:cNvPr id="681" name="Google Shape;681;p113"/>
          <p:cNvSpPr txBox="1">
            <a:spLocks noGrp="1"/>
          </p:cNvSpPr>
          <p:nvPr>
            <p:ph type="body" idx="2"/>
          </p:nvPr>
        </p:nvSpPr>
        <p:spPr>
          <a:xfrm rot="-5400000">
            <a:off x="7870634" y="1050599"/>
            <a:ext cx="2057400" cy="184800"/>
          </a:xfrm>
          <a:prstGeom prst="rect">
            <a:avLst/>
          </a:prstGeom>
          <a:noFill/>
          <a:ln>
            <a:noFill/>
          </a:ln>
        </p:spPr>
        <p:txBody>
          <a:bodyPr spcFirstLastPara="1" wrap="square" lIns="91425" tIns="91425" rIns="91425" bIns="91425" anchor="t" anchorCtr="0">
            <a:noAutofit/>
          </a:bodyPr>
          <a:lstStyle>
            <a:lvl1pPr marL="457200" marR="0" lvl="0" indent="-228600" algn="r" rtl="0">
              <a:lnSpc>
                <a:spcPct val="100000"/>
              </a:lnSpc>
              <a:spcBef>
                <a:spcPts val="0"/>
              </a:spcBef>
              <a:spcAft>
                <a:spcPts val="0"/>
              </a:spcAft>
              <a:buClr>
                <a:schemeClr val="lt1"/>
              </a:buClr>
              <a:buSzPts val="2000"/>
              <a:buFont typeface="Arial"/>
              <a:buNone/>
              <a:defRPr sz="600" b="0" i="0" u="none" strike="noStrike" cap="none">
                <a:solidFill>
                  <a:schemeClr val="lt1"/>
                </a:solidFill>
                <a:latin typeface="Cabin"/>
                <a:ea typeface="Cabin"/>
                <a:cs typeface="Cabin"/>
                <a:sym typeface="Cabin"/>
              </a:defRPr>
            </a:lvl1pPr>
            <a:lvl2pPr marL="914400" marR="0" lvl="1" indent="-228600" algn="l" rtl="0">
              <a:lnSpc>
                <a:spcPct val="100000"/>
              </a:lnSpc>
              <a:spcBef>
                <a:spcPts val="1200"/>
              </a:spcBef>
              <a:spcAft>
                <a:spcPts val="0"/>
              </a:spcAft>
              <a:buClr>
                <a:schemeClr val="lt1"/>
              </a:buClr>
              <a:buSzPts val="2000"/>
              <a:buFont typeface="Arial"/>
              <a:buNone/>
              <a:defRPr sz="1800" b="0" i="0" u="none" strike="noStrike" cap="none">
                <a:solidFill>
                  <a:schemeClr val="lt1"/>
                </a:solidFill>
                <a:latin typeface="Cabin"/>
                <a:ea typeface="Cabin"/>
                <a:cs typeface="Cabin"/>
                <a:sym typeface="Cabin"/>
              </a:defRPr>
            </a:lvl2pPr>
            <a:lvl3pPr marL="1371600" marR="0" lvl="2" indent="-228600" algn="l" rtl="0">
              <a:lnSpc>
                <a:spcPct val="100000"/>
              </a:lnSpc>
              <a:spcBef>
                <a:spcPts val="1200"/>
              </a:spcBef>
              <a:spcAft>
                <a:spcPts val="0"/>
              </a:spcAft>
              <a:buClr>
                <a:schemeClr val="lt1"/>
              </a:buClr>
              <a:buSzPts val="1800"/>
              <a:buFont typeface="Arial"/>
              <a:buNone/>
              <a:defRPr sz="1600" b="0" i="0" u="none" strike="noStrike" cap="none">
                <a:solidFill>
                  <a:schemeClr val="lt1"/>
                </a:solidFill>
                <a:latin typeface="Cabin"/>
                <a:ea typeface="Cabin"/>
                <a:cs typeface="Cabin"/>
                <a:sym typeface="Cabin"/>
              </a:defRPr>
            </a:lvl3pPr>
            <a:lvl4pPr marL="1828800" marR="0" lvl="3" indent="-228600" algn="l" rtl="0">
              <a:lnSpc>
                <a:spcPct val="100000"/>
              </a:lnSpc>
              <a:spcBef>
                <a:spcPts val="280"/>
              </a:spcBef>
              <a:spcAft>
                <a:spcPts val="0"/>
              </a:spcAft>
              <a:buClr>
                <a:schemeClr val="lt1"/>
              </a:buClr>
              <a:buSzPts val="1600"/>
              <a:buFont typeface="Arial"/>
              <a:buNone/>
              <a:defRPr sz="1400" b="0" i="0" u="none" strike="noStrike" cap="none">
                <a:solidFill>
                  <a:schemeClr val="lt1"/>
                </a:solidFill>
                <a:latin typeface="Cabin"/>
                <a:ea typeface="Cabin"/>
                <a:cs typeface="Cabin"/>
                <a:sym typeface="Cabin"/>
              </a:defRPr>
            </a:lvl4pPr>
            <a:lvl5pPr marL="2286000" marR="0" lvl="4" indent="-228600" algn="l" rtl="0">
              <a:lnSpc>
                <a:spcPct val="100000"/>
              </a:lnSpc>
              <a:spcBef>
                <a:spcPts val="240"/>
              </a:spcBef>
              <a:spcAft>
                <a:spcPts val="0"/>
              </a:spcAft>
              <a:buClr>
                <a:schemeClr val="lt1"/>
              </a:buClr>
              <a:buSzPts val="1400"/>
              <a:buFont typeface="Arial"/>
              <a:buNone/>
              <a:defRPr sz="1200" b="0" i="0" u="none" strike="noStrike" cap="none">
                <a:solidFill>
                  <a:schemeClr val="lt1"/>
                </a:solidFill>
                <a:latin typeface="Cabin"/>
                <a:ea typeface="Cabin"/>
                <a:cs typeface="Cabin"/>
                <a:sym typeface="Cabin"/>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9pPr>
          </a:lstStyle>
          <a:p>
            <a:endParaRPr/>
          </a:p>
        </p:txBody>
      </p:sp>
      <p:pic>
        <p:nvPicPr>
          <p:cNvPr id="682" name="Google Shape;682;p113" descr="USAID_Logo_White_v02.png"/>
          <p:cNvPicPr preferRelativeResize="0"/>
          <p:nvPr/>
        </p:nvPicPr>
        <p:blipFill rotWithShape="1">
          <a:blip r:embed="rId3">
            <a:alphaModFix/>
          </a:blip>
          <a:srcRect/>
          <a:stretch/>
        </p:blipFill>
        <p:spPr>
          <a:xfrm>
            <a:off x="683805" y="514351"/>
            <a:ext cx="1028700" cy="306005"/>
          </a:xfrm>
          <a:prstGeom prst="rect">
            <a:avLst/>
          </a:prstGeom>
          <a:noFill/>
          <a:ln>
            <a:noFill/>
          </a:ln>
          <a:effectLst>
            <a:outerShdw blurRad="254000" algn="tl" rotWithShape="0">
              <a:srgbClr val="000000">
                <a:alpha val="20000"/>
              </a:srgbClr>
            </a:outerShdw>
          </a:effectLst>
        </p:spPr>
      </p:pic>
      <p:pic>
        <p:nvPicPr>
          <p:cNvPr id="683" name="Google Shape;683;p113"/>
          <p:cNvPicPr preferRelativeResize="0"/>
          <p:nvPr/>
        </p:nvPicPr>
        <p:blipFill rotWithShape="1">
          <a:blip r:embed="rId4">
            <a:alphaModFix/>
          </a:blip>
          <a:srcRect/>
          <a:stretch/>
        </p:blipFill>
        <p:spPr>
          <a:xfrm>
            <a:off x="6515100" y="440729"/>
            <a:ext cx="1150719" cy="416438"/>
          </a:xfrm>
          <a:prstGeom prst="rect">
            <a:avLst/>
          </a:prstGeom>
          <a:noFill/>
          <a:ln>
            <a:noFill/>
          </a:ln>
        </p:spPr>
      </p:pic>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matchingName="Blue/White 2 Content">
  <p:cSld name="Blue/White 2 Content">
    <p:bg>
      <p:bgPr>
        <a:solidFill>
          <a:schemeClr val="lt1"/>
        </a:solidFill>
        <a:effectLst/>
      </p:bgPr>
    </p:bg>
    <p:spTree>
      <p:nvGrpSpPr>
        <p:cNvPr id="1" name="Shape 684"/>
        <p:cNvGrpSpPr/>
        <p:nvPr/>
      </p:nvGrpSpPr>
      <p:grpSpPr>
        <a:xfrm>
          <a:off x="0" y="0"/>
          <a:ext cx="0" cy="0"/>
          <a:chOff x="0" y="0"/>
          <a:chExt cx="0" cy="0"/>
        </a:xfrm>
      </p:grpSpPr>
      <p:sp>
        <p:nvSpPr>
          <p:cNvPr id="685" name="Google Shape;685;p114"/>
          <p:cNvSpPr txBox="1">
            <a:spLocks noGrp="1"/>
          </p:cNvSpPr>
          <p:nvPr>
            <p:ph type="body" idx="1"/>
          </p:nvPr>
        </p:nvSpPr>
        <p:spPr>
          <a:xfrm>
            <a:off x="686104" y="1200150"/>
            <a:ext cx="3809700" cy="3429000"/>
          </a:xfrm>
          <a:prstGeom prst="rect">
            <a:avLst/>
          </a:prstGeom>
          <a:noFill/>
          <a:ln>
            <a:noFill/>
          </a:ln>
        </p:spPr>
        <p:txBody>
          <a:bodyPr spcFirstLastPara="1" wrap="square" lIns="91425" tIns="91425" rIns="91425" bIns="91425" anchor="t" anchorCtr="0">
            <a:noAutofit/>
          </a:bodyPr>
          <a:lstStyle>
            <a:lvl1pPr marL="457200" marR="0" lvl="0" indent="-355600" algn="l" rtl="0">
              <a:lnSpc>
                <a:spcPct val="100000"/>
              </a:lnSpc>
              <a:spcBef>
                <a:spcPts val="0"/>
              </a:spcBef>
              <a:spcAft>
                <a:spcPts val="0"/>
              </a:spcAft>
              <a:buClr>
                <a:srgbClr val="6C6463"/>
              </a:buClr>
              <a:buSzPts val="2000"/>
              <a:buFont typeface="Arial"/>
              <a:buChar char="•"/>
              <a:defRPr sz="2000" b="0" i="0" u="none" strike="noStrike" cap="none">
                <a:solidFill>
                  <a:srgbClr val="6C6463"/>
                </a:solidFill>
                <a:latin typeface="Cabin"/>
                <a:ea typeface="Cabin"/>
                <a:cs typeface="Cabin"/>
                <a:sym typeface="Cabin"/>
              </a:defRPr>
            </a:lvl1pPr>
            <a:lvl2pPr marL="914400" marR="0" lvl="1" indent="-342900" algn="l" rtl="0">
              <a:lnSpc>
                <a:spcPct val="100000"/>
              </a:lnSpc>
              <a:spcBef>
                <a:spcPts val="1200"/>
              </a:spcBef>
              <a:spcAft>
                <a:spcPts val="0"/>
              </a:spcAft>
              <a:buClr>
                <a:srgbClr val="6C6463"/>
              </a:buClr>
              <a:buSzPts val="1800"/>
              <a:buFont typeface="Arial"/>
              <a:buChar char="–"/>
              <a:defRPr sz="1800" b="0" i="0" u="none" strike="noStrike" cap="none">
                <a:solidFill>
                  <a:srgbClr val="6C6463"/>
                </a:solidFill>
                <a:latin typeface="Cabin"/>
                <a:ea typeface="Cabin"/>
                <a:cs typeface="Cabin"/>
                <a:sym typeface="Cabin"/>
              </a:defRPr>
            </a:lvl2pPr>
            <a:lvl3pPr marL="1371600" marR="0" lvl="2" indent="-330200" algn="l" rtl="0">
              <a:lnSpc>
                <a:spcPct val="100000"/>
              </a:lnSpc>
              <a:spcBef>
                <a:spcPts val="120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3pPr>
            <a:lvl4pPr marL="1828800" marR="0" lvl="3" indent="-317500" algn="l" rtl="0">
              <a:lnSpc>
                <a:spcPct val="100000"/>
              </a:lnSpc>
              <a:spcBef>
                <a:spcPts val="280"/>
              </a:spcBef>
              <a:spcAft>
                <a:spcPts val="0"/>
              </a:spcAft>
              <a:buClr>
                <a:srgbClr val="6C6463"/>
              </a:buClr>
              <a:buSzPts val="1400"/>
              <a:buFont typeface="Arial"/>
              <a:buChar char="–"/>
              <a:defRPr sz="1400" b="0" i="0" u="none" strike="noStrike" cap="none">
                <a:solidFill>
                  <a:srgbClr val="6C6463"/>
                </a:solidFill>
                <a:latin typeface="Cabin"/>
                <a:ea typeface="Cabin"/>
                <a:cs typeface="Cabin"/>
                <a:sym typeface="Cabin"/>
              </a:defRPr>
            </a:lvl4pPr>
            <a:lvl5pPr marL="2286000" marR="0" lvl="4" indent="-330200" algn="l" rtl="0">
              <a:lnSpc>
                <a:spcPct val="100000"/>
              </a:lnSpc>
              <a:spcBef>
                <a:spcPts val="32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5pPr>
            <a:lvl6pPr marL="2743200" marR="0" lvl="5"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6pPr>
            <a:lvl7pPr marL="3200400" marR="0" lvl="6"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7pPr>
            <a:lvl8pPr marL="3657600" marR="0" lvl="7"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8pPr>
            <a:lvl9pPr marL="4114800" marR="0" lvl="8"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9pPr>
          </a:lstStyle>
          <a:p>
            <a:endParaRPr/>
          </a:p>
        </p:txBody>
      </p:sp>
      <p:sp>
        <p:nvSpPr>
          <p:cNvPr id="686" name="Google Shape;686;p114"/>
          <p:cNvSpPr txBox="1">
            <a:spLocks noGrp="1"/>
          </p:cNvSpPr>
          <p:nvPr>
            <p:ph type="body" idx="2"/>
          </p:nvPr>
        </p:nvSpPr>
        <p:spPr>
          <a:xfrm>
            <a:off x="4648200" y="1200150"/>
            <a:ext cx="3810300" cy="3429000"/>
          </a:xfrm>
          <a:prstGeom prst="rect">
            <a:avLst/>
          </a:prstGeom>
          <a:noFill/>
          <a:ln>
            <a:noFill/>
          </a:ln>
        </p:spPr>
        <p:txBody>
          <a:bodyPr spcFirstLastPara="1" wrap="square" lIns="91425" tIns="91425" rIns="91425" bIns="91425" anchor="t" anchorCtr="0">
            <a:noAutofit/>
          </a:bodyPr>
          <a:lstStyle>
            <a:lvl1pPr marL="457200" marR="0" lvl="0" indent="-355600" algn="l" rtl="0">
              <a:lnSpc>
                <a:spcPct val="100000"/>
              </a:lnSpc>
              <a:spcBef>
                <a:spcPts val="0"/>
              </a:spcBef>
              <a:spcAft>
                <a:spcPts val="0"/>
              </a:spcAft>
              <a:buClr>
                <a:srgbClr val="6C6463"/>
              </a:buClr>
              <a:buSzPts val="2000"/>
              <a:buFont typeface="Arial"/>
              <a:buChar char="•"/>
              <a:defRPr sz="2000" b="0" i="0" u="none" strike="noStrike" cap="none">
                <a:solidFill>
                  <a:srgbClr val="6C6463"/>
                </a:solidFill>
                <a:latin typeface="Cabin"/>
                <a:ea typeface="Cabin"/>
                <a:cs typeface="Cabin"/>
                <a:sym typeface="Cabin"/>
              </a:defRPr>
            </a:lvl1pPr>
            <a:lvl2pPr marL="914400" marR="0" lvl="1" indent="-342900" algn="l" rtl="0">
              <a:lnSpc>
                <a:spcPct val="100000"/>
              </a:lnSpc>
              <a:spcBef>
                <a:spcPts val="1200"/>
              </a:spcBef>
              <a:spcAft>
                <a:spcPts val="0"/>
              </a:spcAft>
              <a:buClr>
                <a:srgbClr val="6C6463"/>
              </a:buClr>
              <a:buSzPts val="1800"/>
              <a:buFont typeface="Arial"/>
              <a:buChar char="–"/>
              <a:defRPr sz="1800" b="0" i="0" u="none" strike="noStrike" cap="none">
                <a:solidFill>
                  <a:srgbClr val="6C6463"/>
                </a:solidFill>
                <a:latin typeface="Cabin"/>
                <a:ea typeface="Cabin"/>
                <a:cs typeface="Cabin"/>
                <a:sym typeface="Cabin"/>
              </a:defRPr>
            </a:lvl2pPr>
            <a:lvl3pPr marL="1371600" marR="0" lvl="2" indent="-330200" algn="l" rtl="0">
              <a:lnSpc>
                <a:spcPct val="100000"/>
              </a:lnSpc>
              <a:spcBef>
                <a:spcPts val="120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3pPr>
            <a:lvl4pPr marL="1828800" marR="0" lvl="3" indent="-317500" algn="l" rtl="0">
              <a:lnSpc>
                <a:spcPct val="100000"/>
              </a:lnSpc>
              <a:spcBef>
                <a:spcPts val="280"/>
              </a:spcBef>
              <a:spcAft>
                <a:spcPts val="0"/>
              </a:spcAft>
              <a:buClr>
                <a:srgbClr val="6C6463"/>
              </a:buClr>
              <a:buSzPts val="1400"/>
              <a:buFont typeface="Arial"/>
              <a:buChar char="–"/>
              <a:defRPr sz="1400" b="0" i="0" u="none" strike="noStrike" cap="none">
                <a:solidFill>
                  <a:srgbClr val="6C6463"/>
                </a:solidFill>
                <a:latin typeface="Cabin"/>
                <a:ea typeface="Cabin"/>
                <a:cs typeface="Cabin"/>
                <a:sym typeface="Cabin"/>
              </a:defRPr>
            </a:lvl4pPr>
            <a:lvl5pPr marL="2286000" marR="0" lvl="4" indent="-330200" algn="l" rtl="0">
              <a:lnSpc>
                <a:spcPct val="100000"/>
              </a:lnSpc>
              <a:spcBef>
                <a:spcPts val="32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5pPr>
            <a:lvl6pPr marL="2743200" marR="0" lvl="5"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6pPr>
            <a:lvl7pPr marL="3200400" marR="0" lvl="6"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7pPr>
            <a:lvl8pPr marL="3657600" marR="0" lvl="7"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8pPr>
            <a:lvl9pPr marL="4114800" marR="0" lvl="8"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9pPr>
          </a:lstStyle>
          <a:p>
            <a:endParaRPr/>
          </a:p>
        </p:txBody>
      </p:sp>
      <p:sp>
        <p:nvSpPr>
          <p:cNvPr id="687" name="Google Shape;687;p114"/>
          <p:cNvSpPr txBox="1">
            <a:spLocks noGrp="1"/>
          </p:cNvSpPr>
          <p:nvPr>
            <p:ph type="dt" idx="10"/>
          </p:nvPr>
        </p:nvSpPr>
        <p:spPr>
          <a:xfrm>
            <a:off x="152400" y="4904418"/>
            <a:ext cx="2133600" cy="1248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000000"/>
              </a:buClr>
              <a:buSzPts val="1400"/>
              <a:buFont typeface="Arial"/>
              <a:buNone/>
              <a:defRPr sz="600" b="0" i="0" u="none" strike="noStrike" cap="none">
                <a:solidFill>
                  <a:srgbClr val="6C6463"/>
                </a:solidFill>
                <a:latin typeface="Cabin"/>
                <a:ea typeface="Cabin"/>
                <a:cs typeface="Cabin"/>
                <a:sym typeface="Cab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9pPr>
          </a:lstStyle>
          <a:p>
            <a:endParaRPr/>
          </a:p>
        </p:txBody>
      </p:sp>
      <p:sp>
        <p:nvSpPr>
          <p:cNvPr id="688" name="Google Shape;688;p114"/>
          <p:cNvSpPr txBox="1">
            <a:spLocks noGrp="1"/>
          </p:cNvSpPr>
          <p:nvPr>
            <p:ph type="ftr" idx="11"/>
          </p:nvPr>
        </p:nvSpPr>
        <p:spPr>
          <a:xfrm>
            <a:off x="3124200" y="4904418"/>
            <a:ext cx="2895600" cy="124800"/>
          </a:xfrm>
          <a:prstGeom prst="rect">
            <a:avLst/>
          </a:prstGeom>
          <a:noFill/>
          <a:ln>
            <a:noFill/>
          </a:ln>
        </p:spPr>
        <p:txBody>
          <a:bodyPr spcFirstLastPara="1" wrap="square" lIns="91425" tIns="91425" rIns="91425" bIns="91425" anchor="ctr" anchorCtr="0">
            <a:noAutofit/>
          </a:bodyPr>
          <a:lstStyle>
            <a:lvl1pPr marR="0" lvl="0" algn="ctr" rtl="0">
              <a:lnSpc>
                <a:spcPct val="100000"/>
              </a:lnSpc>
              <a:spcBef>
                <a:spcPts val="0"/>
              </a:spcBef>
              <a:spcAft>
                <a:spcPts val="0"/>
              </a:spcAft>
              <a:buClr>
                <a:srgbClr val="000000"/>
              </a:buClr>
              <a:buSzPts val="1400"/>
              <a:buFont typeface="Arial"/>
              <a:buNone/>
              <a:defRPr sz="600" b="0" i="0" u="none" strike="noStrike" cap="none">
                <a:solidFill>
                  <a:srgbClr val="6C6463"/>
                </a:solidFill>
                <a:latin typeface="Cabin"/>
                <a:ea typeface="Cabin"/>
                <a:cs typeface="Cabin"/>
                <a:sym typeface="Cab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9pPr>
          </a:lstStyle>
          <a:p>
            <a:endParaRPr/>
          </a:p>
        </p:txBody>
      </p:sp>
      <p:sp>
        <p:nvSpPr>
          <p:cNvPr id="689" name="Google Shape;689;p114"/>
          <p:cNvSpPr txBox="1">
            <a:spLocks noGrp="1"/>
          </p:cNvSpPr>
          <p:nvPr>
            <p:ph type="sldNum" idx="12"/>
          </p:nvPr>
        </p:nvSpPr>
        <p:spPr>
          <a:xfrm>
            <a:off x="6858000" y="4904418"/>
            <a:ext cx="2133600" cy="1248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1pPr>
            <a:lvl2pPr marL="0" marR="0" lvl="1"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2pPr>
            <a:lvl3pPr marL="0" marR="0" lvl="2"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3pPr>
            <a:lvl4pPr marL="0" marR="0" lvl="3"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4pPr>
            <a:lvl5pPr marL="0" marR="0" lvl="4"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5pPr>
            <a:lvl6pPr marL="0" marR="0" lvl="5"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6pPr>
            <a:lvl7pPr marL="0" marR="0" lvl="6"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7pPr>
            <a:lvl8pPr marL="0" marR="0" lvl="7"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8pPr>
            <a:lvl9pPr marL="0" marR="0" lvl="8"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9pPr>
          </a:lstStyle>
          <a:p>
            <a:pPr marL="0" lvl="0" indent="0" algn="r" rtl="0">
              <a:spcBef>
                <a:spcPts val="0"/>
              </a:spcBef>
              <a:spcAft>
                <a:spcPts val="0"/>
              </a:spcAft>
              <a:buNone/>
            </a:pPr>
            <a:fld id="{00000000-1234-1234-1234-123412341234}" type="slidenum">
              <a:rPr lang="en"/>
              <a:t>‹#›</a:t>
            </a:fld>
            <a:endParaRPr/>
          </a:p>
        </p:txBody>
      </p:sp>
      <p:sp>
        <p:nvSpPr>
          <p:cNvPr id="690" name="Google Shape;690;p114"/>
          <p:cNvSpPr txBox="1">
            <a:spLocks noGrp="1"/>
          </p:cNvSpPr>
          <p:nvPr>
            <p:ph type="title"/>
          </p:nvPr>
        </p:nvSpPr>
        <p:spPr>
          <a:xfrm>
            <a:off x="686104" y="342900"/>
            <a:ext cx="7772400" cy="685800"/>
          </a:xfrm>
          <a:prstGeom prst="rect">
            <a:avLst/>
          </a:prstGeom>
          <a:noFill/>
          <a:ln>
            <a:noFill/>
          </a:ln>
        </p:spPr>
        <p:txBody>
          <a:bodyPr spcFirstLastPara="1" wrap="square" lIns="91425" tIns="91425" rIns="91425" bIns="91425" anchor="b" anchorCtr="0">
            <a:noAutofit/>
          </a:bodyPr>
          <a:lstStyle>
            <a:lvl1pPr marR="0" lvl="0" algn="l" rtl="0">
              <a:lnSpc>
                <a:spcPct val="100000"/>
              </a:lnSpc>
              <a:spcBef>
                <a:spcPts val="0"/>
              </a:spcBef>
              <a:spcAft>
                <a:spcPts val="0"/>
              </a:spcAft>
              <a:buClr>
                <a:srgbClr val="0067B9"/>
              </a:buClr>
              <a:buSzPts val="1400"/>
              <a:buFont typeface="Cabin"/>
              <a:buNone/>
              <a:defRPr sz="2800" b="0" i="0" u="none" strike="noStrike" cap="none">
                <a:solidFill>
                  <a:srgbClr val="0067B9"/>
                </a:solidFill>
                <a:latin typeface="Cabin"/>
                <a:ea typeface="Cabin"/>
                <a:cs typeface="Cabin"/>
                <a:sym typeface="Cab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matchingName="Blue/Gray 3 Content">
  <p:cSld name="Blue/Gray 3 Content">
    <p:bg>
      <p:bgPr>
        <a:solidFill>
          <a:srgbClr val="CFCDC9"/>
        </a:solidFill>
        <a:effectLst/>
      </p:bgPr>
    </p:bg>
    <p:spTree>
      <p:nvGrpSpPr>
        <p:cNvPr id="1" name="Shape 691"/>
        <p:cNvGrpSpPr/>
        <p:nvPr/>
      </p:nvGrpSpPr>
      <p:grpSpPr>
        <a:xfrm>
          <a:off x="0" y="0"/>
          <a:ext cx="0" cy="0"/>
          <a:chOff x="0" y="0"/>
          <a:chExt cx="0" cy="0"/>
        </a:xfrm>
      </p:grpSpPr>
      <p:sp>
        <p:nvSpPr>
          <p:cNvPr id="692" name="Google Shape;692;p115"/>
          <p:cNvSpPr txBox="1">
            <a:spLocks noGrp="1"/>
          </p:cNvSpPr>
          <p:nvPr>
            <p:ph type="body" idx="1"/>
          </p:nvPr>
        </p:nvSpPr>
        <p:spPr>
          <a:xfrm>
            <a:off x="686104" y="1200150"/>
            <a:ext cx="2514300" cy="3429000"/>
          </a:xfrm>
          <a:prstGeom prst="rect">
            <a:avLst/>
          </a:prstGeom>
          <a:noFill/>
          <a:ln>
            <a:noFill/>
          </a:ln>
        </p:spPr>
        <p:txBody>
          <a:bodyPr spcFirstLastPara="1" wrap="square" lIns="91425" tIns="91425" rIns="91425" bIns="91425" anchor="t" anchorCtr="0">
            <a:noAutofit/>
          </a:bodyPr>
          <a:lstStyle>
            <a:lvl1pPr marL="457200" marR="0" lvl="0" indent="-355600" algn="l" rtl="0">
              <a:lnSpc>
                <a:spcPct val="100000"/>
              </a:lnSpc>
              <a:spcBef>
                <a:spcPts val="0"/>
              </a:spcBef>
              <a:spcAft>
                <a:spcPts val="0"/>
              </a:spcAft>
              <a:buClr>
                <a:srgbClr val="6C6463"/>
              </a:buClr>
              <a:buSzPts val="2000"/>
              <a:buFont typeface="Arial"/>
              <a:buChar char="•"/>
              <a:defRPr sz="2000" b="0" i="0" u="none" strike="noStrike" cap="none">
                <a:solidFill>
                  <a:srgbClr val="6C6463"/>
                </a:solidFill>
                <a:latin typeface="Cabin"/>
                <a:ea typeface="Cabin"/>
                <a:cs typeface="Cabin"/>
                <a:sym typeface="Cabin"/>
              </a:defRPr>
            </a:lvl1pPr>
            <a:lvl2pPr marL="914400" marR="0" lvl="1" indent="-342900" algn="l" rtl="0">
              <a:lnSpc>
                <a:spcPct val="100000"/>
              </a:lnSpc>
              <a:spcBef>
                <a:spcPts val="1200"/>
              </a:spcBef>
              <a:spcAft>
                <a:spcPts val="0"/>
              </a:spcAft>
              <a:buClr>
                <a:srgbClr val="6C6463"/>
              </a:buClr>
              <a:buSzPts val="1800"/>
              <a:buFont typeface="Arial"/>
              <a:buChar char="–"/>
              <a:defRPr sz="1800" b="0" i="0" u="none" strike="noStrike" cap="none">
                <a:solidFill>
                  <a:srgbClr val="6C6463"/>
                </a:solidFill>
                <a:latin typeface="Cabin"/>
                <a:ea typeface="Cabin"/>
                <a:cs typeface="Cabin"/>
                <a:sym typeface="Cabin"/>
              </a:defRPr>
            </a:lvl2pPr>
            <a:lvl3pPr marL="1371600" marR="0" lvl="2" indent="-330200" algn="l" rtl="0">
              <a:lnSpc>
                <a:spcPct val="100000"/>
              </a:lnSpc>
              <a:spcBef>
                <a:spcPts val="120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3pPr>
            <a:lvl4pPr marL="1828800" marR="0" lvl="3" indent="-317500" algn="l" rtl="0">
              <a:lnSpc>
                <a:spcPct val="100000"/>
              </a:lnSpc>
              <a:spcBef>
                <a:spcPts val="280"/>
              </a:spcBef>
              <a:spcAft>
                <a:spcPts val="0"/>
              </a:spcAft>
              <a:buClr>
                <a:srgbClr val="6C6463"/>
              </a:buClr>
              <a:buSzPts val="1400"/>
              <a:buFont typeface="Arial"/>
              <a:buChar char="–"/>
              <a:defRPr sz="1400" b="0" i="0" u="none" strike="noStrike" cap="none">
                <a:solidFill>
                  <a:srgbClr val="6C6463"/>
                </a:solidFill>
                <a:latin typeface="Cabin"/>
                <a:ea typeface="Cabin"/>
                <a:cs typeface="Cabin"/>
                <a:sym typeface="Cabin"/>
              </a:defRPr>
            </a:lvl4pPr>
            <a:lvl5pPr marL="2286000" marR="0" lvl="4" indent="-330200" algn="l" rtl="0">
              <a:lnSpc>
                <a:spcPct val="100000"/>
              </a:lnSpc>
              <a:spcBef>
                <a:spcPts val="320"/>
              </a:spcBef>
              <a:spcAft>
                <a:spcPts val="0"/>
              </a:spcAft>
              <a:buClr>
                <a:srgbClr val="FFFFFF"/>
              </a:buClr>
              <a:buSzPts val="1600"/>
              <a:buFont typeface="Arial"/>
              <a:buChar char="»"/>
              <a:defRPr sz="1600" b="0" i="0" u="none" strike="noStrike" cap="none">
                <a:solidFill>
                  <a:srgbClr val="FFFFFF"/>
                </a:solidFill>
                <a:latin typeface="Cabin"/>
                <a:ea typeface="Cabin"/>
                <a:cs typeface="Cabin"/>
                <a:sym typeface="Cabin"/>
              </a:defRPr>
            </a:lvl5pPr>
            <a:lvl6pPr marL="2743200" marR="0" lvl="5"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6pPr>
            <a:lvl7pPr marL="3200400" marR="0" lvl="6"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7pPr>
            <a:lvl8pPr marL="3657600" marR="0" lvl="7"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8pPr>
            <a:lvl9pPr marL="4114800" marR="0" lvl="8"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9pPr>
          </a:lstStyle>
          <a:p>
            <a:endParaRPr/>
          </a:p>
        </p:txBody>
      </p:sp>
      <p:sp>
        <p:nvSpPr>
          <p:cNvPr id="693" name="Google Shape;693;p115"/>
          <p:cNvSpPr txBox="1">
            <a:spLocks noGrp="1"/>
          </p:cNvSpPr>
          <p:nvPr>
            <p:ph type="body" idx="2"/>
          </p:nvPr>
        </p:nvSpPr>
        <p:spPr>
          <a:xfrm>
            <a:off x="5943600" y="1200150"/>
            <a:ext cx="2514900" cy="3429000"/>
          </a:xfrm>
          <a:prstGeom prst="rect">
            <a:avLst/>
          </a:prstGeom>
          <a:noFill/>
          <a:ln>
            <a:noFill/>
          </a:ln>
        </p:spPr>
        <p:txBody>
          <a:bodyPr spcFirstLastPara="1" wrap="square" lIns="91425" tIns="91425" rIns="91425" bIns="91425" anchor="t" anchorCtr="0">
            <a:noAutofit/>
          </a:bodyPr>
          <a:lstStyle>
            <a:lvl1pPr marL="457200" marR="0" lvl="0" indent="-355600" algn="l" rtl="0">
              <a:lnSpc>
                <a:spcPct val="100000"/>
              </a:lnSpc>
              <a:spcBef>
                <a:spcPts val="0"/>
              </a:spcBef>
              <a:spcAft>
                <a:spcPts val="0"/>
              </a:spcAft>
              <a:buClr>
                <a:srgbClr val="6C6463"/>
              </a:buClr>
              <a:buSzPts val="2000"/>
              <a:buFont typeface="Arial"/>
              <a:buChar char="•"/>
              <a:defRPr sz="2000" b="0" i="0" u="none" strike="noStrike" cap="none">
                <a:solidFill>
                  <a:srgbClr val="6C6463"/>
                </a:solidFill>
                <a:latin typeface="Cabin"/>
                <a:ea typeface="Cabin"/>
                <a:cs typeface="Cabin"/>
                <a:sym typeface="Cabin"/>
              </a:defRPr>
            </a:lvl1pPr>
            <a:lvl2pPr marL="914400" marR="0" lvl="1" indent="-342900" algn="l" rtl="0">
              <a:lnSpc>
                <a:spcPct val="100000"/>
              </a:lnSpc>
              <a:spcBef>
                <a:spcPts val="1200"/>
              </a:spcBef>
              <a:spcAft>
                <a:spcPts val="0"/>
              </a:spcAft>
              <a:buClr>
                <a:srgbClr val="6C6463"/>
              </a:buClr>
              <a:buSzPts val="1800"/>
              <a:buFont typeface="Arial"/>
              <a:buChar char="–"/>
              <a:defRPr sz="1800" b="0" i="0" u="none" strike="noStrike" cap="none">
                <a:solidFill>
                  <a:srgbClr val="6C6463"/>
                </a:solidFill>
                <a:latin typeface="Cabin"/>
                <a:ea typeface="Cabin"/>
                <a:cs typeface="Cabin"/>
                <a:sym typeface="Cabin"/>
              </a:defRPr>
            </a:lvl2pPr>
            <a:lvl3pPr marL="1371600" marR="0" lvl="2" indent="-330200" algn="l" rtl="0">
              <a:lnSpc>
                <a:spcPct val="100000"/>
              </a:lnSpc>
              <a:spcBef>
                <a:spcPts val="120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3pPr>
            <a:lvl4pPr marL="1828800" marR="0" lvl="3" indent="-317500" algn="l" rtl="0">
              <a:lnSpc>
                <a:spcPct val="100000"/>
              </a:lnSpc>
              <a:spcBef>
                <a:spcPts val="280"/>
              </a:spcBef>
              <a:spcAft>
                <a:spcPts val="0"/>
              </a:spcAft>
              <a:buClr>
                <a:srgbClr val="6C6463"/>
              </a:buClr>
              <a:buSzPts val="1400"/>
              <a:buFont typeface="Arial"/>
              <a:buChar char="–"/>
              <a:defRPr sz="1400" b="0" i="0" u="none" strike="noStrike" cap="none">
                <a:solidFill>
                  <a:srgbClr val="6C6463"/>
                </a:solidFill>
                <a:latin typeface="Cabin"/>
                <a:ea typeface="Cabin"/>
                <a:cs typeface="Cabin"/>
                <a:sym typeface="Cabin"/>
              </a:defRPr>
            </a:lvl4pPr>
            <a:lvl5pPr marL="2286000" marR="0" lvl="4" indent="-330200" algn="l" rtl="0">
              <a:lnSpc>
                <a:spcPct val="100000"/>
              </a:lnSpc>
              <a:spcBef>
                <a:spcPts val="320"/>
              </a:spcBef>
              <a:spcAft>
                <a:spcPts val="0"/>
              </a:spcAft>
              <a:buClr>
                <a:srgbClr val="FFFFFF"/>
              </a:buClr>
              <a:buSzPts val="1600"/>
              <a:buFont typeface="Arial"/>
              <a:buChar char="»"/>
              <a:defRPr sz="1600" b="0" i="0" u="none" strike="noStrike" cap="none">
                <a:solidFill>
                  <a:srgbClr val="FFFFFF"/>
                </a:solidFill>
                <a:latin typeface="Cabin"/>
                <a:ea typeface="Cabin"/>
                <a:cs typeface="Cabin"/>
                <a:sym typeface="Cabin"/>
              </a:defRPr>
            </a:lvl5pPr>
            <a:lvl6pPr marL="2743200" marR="0" lvl="5"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6pPr>
            <a:lvl7pPr marL="3200400" marR="0" lvl="6"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7pPr>
            <a:lvl8pPr marL="3657600" marR="0" lvl="7"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8pPr>
            <a:lvl9pPr marL="4114800" marR="0" lvl="8"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9pPr>
          </a:lstStyle>
          <a:p>
            <a:endParaRPr/>
          </a:p>
        </p:txBody>
      </p:sp>
      <p:sp>
        <p:nvSpPr>
          <p:cNvPr id="694" name="Google Shape;694;p115"/>
          <p:cNvSpPr txBox="1">
            <a:spLocks noGrp="1"/>
          </p:cNvSpPr>
          <p:nvPr>
            <p:ph type="dt" idx="10"/>
          </p:nvPr>
        </p:nvSpPr>
        <p:spPr>
          <a:xfrm>
            <a:off x="152400" y="4904418"/>
            <a:ext cx="2133600" cy="1248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000000"/>
              </a:buClr>
              <a:buSzPts val="1400"/>
              <a:buFont typeface="Arial"/>
              <a:buNone/>
              <a:defRPr sz="600" b="0" i="0" u="none" strike="noStrike" cap="none">
                <a:solidFill>
                  <a:srgbClr val="6C6463"/>
                </a:solidFill>
                <a:latin typeface="Cabin"/>
                <a:ea typeface="Cabin"/>
                <a:cs typeface="Cabin"/>
                <a:sym typeface="Cab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9pPr>
          </a:lstStyle>
          <a:p>
            <a:endParaRPr/>
          </a:p>
        </p:txBody>
      </p:sp>
      <p:sp>
        <p:nvSpPr>
          <p:cNvPr id="695" name="Google Shape;695;p115"/>
          <p:cNvSpPr txBox="1">
            <a:spLocks noGrp="1"/>
          </p:cNvSpPr>
          <p:nvPr>
            <p:ph type="ftr" idx="11"/>
          </p:nvPr>
        </p:nvSpPr>
        <p:spPr>
          <a:xfrm>
            <a:off x="3124200" y="4904418"/>
            <a:ext cx="2895600" cy="124800"/>
          </a:xfrm>
          <a:prstGeom prst="rect">
            <a:avLst/>
          </a:prstGeom>
          <a:noFill/>
          <a:ln>
            <a:noFill/>
          </a:ln>
        </p:spPr>
        <p:txBody>
          <a:bodyPr spcFirstLastPara="1" wrap="square" lIns="91425" tIns="91425" rIns="91425" bIns="91425" anchor="ctr" anchorCtr="0">
            <a:noAutofit/>
          </a:bodyPr>
          <a:lstStyle>
            <a:lvl1pPr marR="0" lvl="0" algn="ctr" rtl="0">
              <a:lnSpc>
                <a:spcPct val="100000"/>
              </a:lnSpc>
              <a:spcBef>
                <a:spcPts val="0"/>
              </a:spcBef>
              <a:spcAft>
                <a:spcPts val="0"/>
              </a:spcAft>
              <a:buClr>
                <a:srgbClr val="000000"/>
              </a:buClr>
              <a:buSzPts val="1400"/>
              <a:buFont typeface="Arial"/>
              <a:buNone/>
              <a:defRPr sz="600" b="0" i="0" u="none" strike="noStrike" cap="none">
                <a:solidFill>
                  <a:srgbClr val="6C6463"/>
                </a:solidFill>
                <a:latin typeface="Cabin"/>
                <a:ea typeface="Cabin"/>
                <a:cs typeface="Cabin"/>
                <a:sym typeface="Cab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9pPr>
          </a:lstStyle>
          <a:p>
            <a:endParaRPr/>
          </a:p>
        </p:txBody>
      </p:sp>
      <p:sp>
        <p:nvSpPr>
          <p:cNvPr id="696" name="Google Shape;696;p115"/>
          <p:cNvSpPr txBox="1">
            <a:spLocks noGrp="1"/>
          </p:cNvSpPr>
          <p:nvPr>
            <p:ph type="sldNum" idx="12"/>
          </p:nvPr>
        </p:nvSpPr>
        <p:spPr>
          <a:xfrm>
            <a:off x="6858000" y="4904418"/>
            <a:ext cx="2133600" cy="1248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1pPr>
            <a:lvl2pPr marL="0" marR="0" lvl="1"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2pPr>
            <a:lvl3pPr marL="0" marR="0" lvl="2"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3pPr>
            <a:lvl4pPr marL="0" marR="0" lvl="3"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4pPr>
            <a:lvl5pPr marL="0" marR="0" lvl="4"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5pPr>
            <a:lvl6pPr marL="0" marR="0" lvl="5"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6pPr>
            <a:lvl7pPr marL="0" marR="0" lvl="6"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7pPr>
            <a:lvl8pPr marL="0" marR="0" lvl="7"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8pPr>
            <a:lvl9pPr marL="0" marR="0" lvl="8"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9pPr>
          </a:lstStyle>
          <a:p>
            <a:pPr marL="0" lvl="0" indent="0" algn="r" rtl="0">
              <a:spcBef>
                <a:spcPts val="0"/>
              </a:spcBef>
              <a:spcAft>
                <a:spcPts val="0"/>
              </a:spcAft>
              <a:buNone/>
            </a:pPr>
            <a:fld id="{00000000-1234-1234-1234-123412341234}" type="slidenum">
              <a:rPr lang="en"/>
              <a:t>‹#›</a:t>
            </a:fld>
            <a:endParaRPr/>
          </a:p>
        </p:txBody>
      </p:sp>
      <p:sp>
        <p:nvSpPr>
          <p:cNvPr id="697" name="Google Shape;697;p115"/>
          <p:cNvSpPr txBox="1">
            <a:spLocks noGrp="1"/>
          </p:cNvSpPr>
          <p:nvPr>
            <p:ph type="title"/>
          </p:nvPr>
        </p:nvSpPr>
        <p:spPr>
          <a:xfrm>
            <a:off x="686104" y="342900"/>
            <a:ext cx="7772400" cy="685800"/>
          </a:xfrm>
          <a:prstGeom prst="rect">
            <a:avLst/>
          </a:prstGeom>
          <a:noFill/>
          <a:ln>
            <a:noFill/>
          </a:ln>
        </p:spPr>
        <p:txBody>
          <a:bodyPr spcFirstLastPara="1" wrap="square" lIns="91425" tIns="91425" rIns="91425" bIns="91425" anchor="b" anchorCtr="0">
            <a:noAutofit/>
          </a:bodyPr>
          <a:lstStyle>
            <a:lvl1pPr marR="0" lvl="0" algn="l" rtl="0">
              <a:lnSpc>
                <a:spcPct val="100000"/>
              </a:lnSpc>
              <a:spcBef>
                <a:spcPts val="0"/>
              </a:spcBef>
              <a:spcAft>
                <a:spcPts val="0"/>
              </a:spcAft>
              <a:buClr>
                <a:srgbClr val="0067B9"/>
              </a:buClr>
              <a:buSzPts val="1400"/>
              <a:buFont typeface="Cabin"/>
              <a:buNone/>
              <a:defRPr sz="2800" b="0" i="0" u="none" strike="noStrike" cap="none">
                <a:solidFill>
                  <a:srgbClr val="0067B9"/>
                </a:solidFill>
                <a:latin typeface="Cabin"/>
                <a:ea typeface="Cabin"/>
                <a:cs typeface="Cabin"/>
                <a:sym typeface="Cab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698" name="Google Shape;698;p115"/>
          <p:cNvSpPr txBox="1">
            <a:spLocks noGrp="1"/>
          </p:cNvSpPr>
          <p:nvPr>
            <p:ph type="body" idx="3"/>
          </p:nvPr>
        </p:nvSpPr>
        <p:spPr>
          <a:xfrm>
            <a:off x="3314548" y="1200150"/>
            <a:ext cx="2514900" cy="3429000"/>
          </a:xfrm>
          <a:prstGeom prst="rect">
            <a:avLst/>
          </a:prstGeom>
          <a:noFill/>
          <a:ln>
            <a:noFill/>
          </a:ln>
        </p:spPr>
        <p:txBody>
          <a:bodyPr spcFirstLastPara="1" wrap="square" lIns="91425" tIns="91425" rIns="91425" bIns="91425" anchor="t" anchorCtr="0">
            <a:noAutofit/>
          </a:bodyPr>
          <a:lstStyle>
            <a:lvl1pPr marL="457200" marR="0" lvl="0" indent="-355600" algn="l" rtl="0">
              <a:lnSpc>
                <a:spcPct val="100000"/>
              </a:lnSpc>
              <a:spcBef>
                <a:spcPts val="0"/>
              </a:spcBef>
              <a:spcAft>
                <a:spcPts val="0"/>
              </a:spcAft>
              <a:buClr>
                <a:srgbClr val="6C6463"/>
              </a:buClr>
              <a:buSzPts val="2000"/>
              <a:buFont typeface="Arial"/>
              <a:buChar char="•"/>
              <a:defRPr sz="2000" b="0" i="0" u="none" strike="noStrike" cap="none">
                <a:solidFill>
                  <a:srgbClr val="6C6463"/>
                </a:solidFill>
                <a:latin typeface="Cabin"/>
                <a:ea typeface="Cabin"/>
                <a:cs typeface="Cabin"/>
                <a:sym typeface="Cabin"/>
              </a:defRPr>
            </a:lvl1pPr>
            <a:lvl2pPr marL="914400" marR="0" lvl="1" indent="-342900" algn="l" rtl="0">
              <a:lnSpc>
                <a:spcPct val="100000"/>
              </a:lnSpc>
              <a:spcBef>
                <a:spcPts val="1200"/>
              </a:spcBef>
              <a:spcAft>
                <a:spcPts val="0"/>
              </a:spcAft>
              <a:buClr>
                <a:srgbClr val="6C6463"/>
              </a:buClr>
              <a:buSzPts val="1800"/>
              <a:buFont typeface="Arial"/>
              <a:buChar char="–"/>
              <a:defRPr sz="1800" b="0" i="0" u="none" strike="noStrike" cap="none">
                <a:solidFill>
                  <a:srgbClr val="6C6463"/>
                </a:solidFill>
                <a:latin typeface="Cabin"/>
                <a:ea typeface="Cabin"/>
                <a:cs typeface="Cabin"/>
                <a:sym typeface="Cabin"/>
              </a:defRPr>
            </a:lvl2pPr>
            <a:lvl3pPr marL="1371600" marR="0" lvl="2" indent="-330200" algn="l" rtl="0">
              <a:lnSpc>
                <a:spcPct val="100000"/>
              </a:lnSpc>
              <a:spcBef>
                <a:spcPts val="120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3pPr>
            <a:lvl4pPr marL="1828800" marR="0" lvl="3" indent="-317500" algn="l" rtl="0">
              <a:lnSpc>
                <a:spcPct val="100000"/>
              </a:lnSpc>
              <a:spcBef>
                <a:spcPts val="280"/>
              </a:spcBef>
              <a:spcAft>
                <a:spcPts val="0"/>
              </a:spcAft>
              <a:buClr>
                <a:srgbClr val="6C6463"/>
              </a:buClr>
              <a:buSzPts val="1400"/>
              <a:buFont typeface="Arial"/>
              <a:buChar char="–"/>
              <a:defRPr sz="1400" b="0" i="0" u="none" strike="noStrike" cap="none">
                <a:solidFill>
                  <a:srgbClr val="6C6463"/>
                </a:solidFill>
                <a:latin typeface="Cabin"/>
                <a:ea typeface="Cabin"/>
                <a:cs typeface="Cabin"/>
                <a:sym typeface="Cabin"/>
              </a:defRPr>
            </a:lvl4pPr>
            <a:lvl5pPr marL="2286000" marR="0" lvl="4" indent="-330200" algn="l" rtl="0">
              <a:lnSpc>
                <a:spcPct val="100000"/>
              </a:lnSpc>
              <a:spcBef>
                <a:spcPts val="320"/>
              </a:spcBef>
              <a:spcAft>
                <a:spcPts val="0"/>
              </a:spcAft>
              <a:buClr>
                <a:srgbClr val="FFFFFF"/>
              </a:buClr>
              <a:buSzPts val="1600"/>
              <a:buFont typeface="Arial"/>
              <a:buChar char="»"/>
              <a:defRPr sz="1600" b="0" i="0" u="none" strike="noStrike" cap="none">
                <a:solidFill>
                  <a:srgbClr val="FFFFFF"/>
                </a:solidFill>
                <a:latin typeface="Cabin"/>
                <a:ea typeface="Cabin"/>
                <a:cs typeface="Cabin"/>
                <a:sym typeface="Cabin"/>
              </a:defRPr>
            </a:lvl5pPr>
            <a:lvl6pPr marL="2743200" marR="0" lvl="5"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6pPr>
            <a:lvl7pPr marL="3200400" marR="0" lvl="6"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7pPr>
            <a:lvl8pPr marL="3657600" marR="0" lvl="7"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8pPr>
            <a:lvl9pPr marL="4114800" marR="0" lvl="8"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bin"/>
                <a:ea typeface="Cabin"/>
                <a:cs typeface="Cabin"/>
                <a:sym typeface="Cabin"/>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slideLayout" Target="../slideLayouts/slideLayout5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60.xml"/><Relationship Id="rId13" Type="http://schemas.openxmlformats.org/officeDocument/2006/relationships/slideLayout" Target="../slideLayouts/slideLayout65.xml"/><Relationship Id="rId18" Type="http://schemas.openxmlformats.org/officeDocument/2006/relationships/slideLayout" Target="../slideLayouts/slideLayout70.xml"/><Relationship Id="rId26" Type="http://schemas.openxmlformats.org/officeDocument/2006/relationships/slideLayout" Target="../slideLayouts/slideLayout78.xml"/><Relationship Id="rId3" Type="http://schemas.openxmlformats.org/officeDocument/2006/relationships/slideLayout" Target="../slideLayouts/slideLayout55.xml"/><Relationship Id="rId21" Type="http://schemas.openxmlformats.org/officeDocument/2006/relationships/slideLayout" Target="../slideLayouts/slideLayout73.xml"/><Relationship Id="rId34" Type="http://schemas.openxmlformats.org/officeDocument/2006/relationships/slideLayout" Target="../slideLayouts/slideLayout86.xml"/><Relationship Id="rId7" Type="http://schemas.openxmlformats.org/officeDocument/2006/relationships/slideLayout" Target="../slideLayouts/slideLayout59.xml"/><Relationship Id="rId12" Type="http://schemas.openxmlformats.org/officeDocument/2006/relationships/slideLayout" Target="../slideLayouts/slideLayout64.xml"/><Relationship Id="rId17" Type="http://schemas.openxmlformats.org/officeDocument/2006/relationships/slideLayout" Target="../slideLayouts/slideLayout69.xml"/><Relationship Id="rId25" Type="http://schemas.openxmlformats.org/officeDocument/2006/relationships/slideLayout" Target="../slideLayouts/slideLayout77.xml"/><Relationship Id="rId33" Type="http://schemas.openxmlformats.org/officeDocument/2006/relationships/slideLayout" Target="../slideLayouts/slideLayout85.xml"/><Relationship Id="rId2" Type="http://schemas.openxmlformats.org/officeDocument/2006/relationships/slideLayout" Target="../slideLayouts/slideLayout54.xml"/><Relationship Id="rId16" Type="http://schemas.openxmlformats.org/officeDocument/2006/relationships/slideLayout" Target="../slideLayouts/slideLayout68.xml"/><Relationship Id="rId20" Type="http://schemas.openxmlformats.org/officeDocument/2006/relationships/slideLayout" Target="../slideLayouts/slideLayout72.xml"/><Relationship Id="rId29" Type="http://schemas.openxmlformats.org/officeDocument/2006/relationships/slideLayout" Target="../slideLayouts/slideLayout81.xml"/><Relationship Id="rId1" Type="http://schemas.openxmlformats.org/officeDocument/2006/relationships/slideLayout" Target="../slideLayouts/slideLayout53.xml"/><Relationship Id="rId6" Type="http://schemas.openxmlformats.org/officeDocument/2006/relationships/slideLayout" Target="../slideLayouts/slideLayout58.xml"/><Relationship Id="rId11" Type="http://schemas.openxmlformats.org/officeDocument/2006/relationships/slideLayout" Target="../slideLayouts/slideLayout63.xml"/><Relationship Id="rId24" Type="http://schemas.openxmlformats.org/officeDocument/2006/relationships/slideLayout" Target="../slideLayouts/slideLayout76.xml"/><Relationship Id="rId32" Type="http://schemas.openxmlformats.org/officeDocument/2006/relationships/slideLayout" Target="../slideLayouts/slideLayout84.xml"/><Relationship Id="rId5" Type="http://schemas.openxmlformats.org/officeDocument/2006/relationships/slideLayout" Target="../slideLayouts/slideLayout57.xml"/><Relationship Id="rId15" Type="http://schemas.openxmlformats.org/officeDocument/2006/relationships/slideLayout" Target="../slideLayouts/slideLayout67.xml"/><Relationship Id="rId23" Type="http://schemas.openxmlformats.org/officeDocument/2006/relationships/slideLayout" Target="../slideLayouts/slideLayout75.xml"/><Relationship Id="rId28" Type="http://schemas.openxmlformats.org/officeDocument/2006/relationships/slideLayout" Target="../slideLayouts/slideLayout80.xml"/><Relationship Id="rId36" Type="http://schemas.openxmlformats.org/officeDocument/2006/relationships/theme" Target="../theme/theme2.xml"/><Relationship Id="rId10" Type="http://schemas.openxmlformats.org/officeDocument/2006/relationships/slideLayout" Target="../slideLayouts/slideLayout62.xml"/><Relationship Id="rId19" Type="http://schemas.openxmlformats.org/officeDocument/2006/relationships/slideLayout" Target="../slideLayouts/slideLayout71.xml"/><Relationship Id="rId31" Type="http://schemas.openxmlformats.org/officeDocument/2006/relationships/slideLayout" Target="../slideLayouts/slideLayout83.xml"/><Relationship Id="rId4" Type="http://schemas.openxmlformats.org/officeDocument/2006/relationships/slideLayout" Target="../slideLayouts/slideLayout56.xml"/><Relationship Id="rId9" Type="http://schemas.openxmlformats.org/officeDocument/2006/relationships/slideLayout" Target="../slideLayouts/slideLayout61.xml"/><Relationship Id="rId14" Type="http://schemas.openxmlformats.org/officeDocument/2006/relationships/slideLayout" Target="../slideLayouts/slideLayout66.xml"/><Relationship Id="rId22" Type="http://schemas.openxmlformats.org/officeDocument/2006/relationships/slideLayout" Target="../slideLayouts/slideLayout74.xml"/><Relationship Id="rId27" Type="http://schemas.openxmlformats.org/officeDocument/2006/relationships/slideLayout" Target="../slideLayouts/slideLayout79.xml"/><Relationship Id="rId30" Type="http://schemas.openxmlformats.org/officeDocument/2006/relationships/slideLayout" Target="../slideLayouts/slideLayout82.xml"/><Relationship Id="rId35" Type="http://schemas.openxmlformats.org/officeDocument/2006/relationships/slideLayout" Target="../slideLayouts/slideLayout8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95.xml"/><Relationship Id="rId13" Type="http://schemas.openxmlformats.org/officeDocument/2006/relationships/slideLayout" Target="../slideLayouts/slideLayout100.xml"/><Relationship Id="rId18" Type="http://schemas.openxmlformats.org/officeDocument/2006/relationships/slideLayout" Target="../slideLayouts/slideLayout105.xml"/><Relationship Id="rId26" Type="http://schemas.openxmlformats.org/officeDocument/2006/relationships/slideLayout" Target="../slideLayouts/slideLayout113.xml"/><Relationship Id="rId39" Type="http://schemas.openxmlformats.org/officeDocument/2006/relationships/slideLayout" Target="../slideLayouts/slideLayout126.xml"/><Relationship Id="rId3" Type="http://schemas.openxmlformats.org/officeDocument/2006/relationships/slideLayout" Target="../slideLayouts/slideLayout90.xml"/><Relationship Id="rId21" Type="http://schemas.openxmlformats.org/officeDocument/2006/relationships/slideLayout" Target="../slideLayouts/slideLayout108.xml"/><Relationship Id="rId34" Type="http://schemas.openxmlformats.org/officeDocument/2006/relationships/slideLayout" Target="../slideLayouts/slideLayout121.xml"/><Relationship Id="rId7" Type="http://schemas.openxmlformats.org/officeDocument/2006/relationships/slideLayout" Target="../slideLayouts/slideLayout94.xml"/><Relationship Id="rId12" Type="http://schemas.openxmlformats.org/officeDocument/2006/relationships/slideLayout" Target="../slideLayouts/slideLayout99.xml"/><Relationship Id="rId17" Type="http://schemas.openxmlformats.org/officeDocument/2006/relationships/slideLayout" Target="../slideLayouts/slideLayout104.xml"/><Relationship Id="rId25" Type="http://schemas.openxmlformats.org/officeDocument/2006/relationships/slideLayout" Target="../slideLayouts/slideLayout112.xml"/><Relationship Id="rId33" Type="http://schemas.openxmlformats.org/officeDocument/2006/relationships/slideLayout" Target="../slideLayouts/slideLayout120.xml"/><Relationship Id="rId38" Type="http://schemas.openxmlformats.org/officeDocument/2006/relationships/slideLayout" Target="../slideLayouts/slideLayout125.xml"/><Relationship Id="rId2" Type="http://schemas.openxmlformats.org/officeDocument/2006/relationships/slideLayout" Target="../slideLayouts/slideLayout89.xml"/><Relationship Id="rId16" Type="http://schemas.openxmlformats.org/officeDocument/2006/relationships/slideLayout" Target="../slideLayouts/slideLayout103.xml"/><Relationship Id="rId20" Type="http://schemas.openxmlformats.org/officeDocument/2006/relationships/slideLayout" Target="../slideLayouts/slideLayout107.xml"/><Relationship Id="rId29" Type="http://schemas.openxmlformats.org/officeDocument/2006/relationships/slideLayout" Target="../slideLayouts/slideLayout116.xml"/><Relationship Id="rId41" Type="http://schemas.openxmlformats.org/officeDocument/2006/relationships/theme" Target="../theme/theme3.xml"/><Relationship Id="rId1" Type="http://schemas.openxmlformats.org/officeDocument/2006/relationships/slideLayout" Target="../slideLayouts/slideLayout88.xml"/><Relationship Id="rId6" Type="http://schemas.openxmlformats.org/officeDocument/2006/relationships/slideLayout" Target="../slideLayouts/slideLayout93.xml"/><Relationship Id="rId11" Type="http://schemas.openxmlformats.org/officeDocument/2006/relationships/slideLayout" Target="../slideLayouts/slideLayout98.xml"/><Relationship Id="rId24" Type="http://schemas.openxmlformats.org/officeDocument/2006/relationships/slideLayout" Target="../slideLayouts/slideLayout111.xml"/><Relationship Id="rId32" Type="http://schemas.openxmlformats.org/officeDocument/2006/relationships/slideLayout" Target="../slideLayouts/slideLayout119.xml"/><Relationship Id="rId37" Type="http://schemas.openxmlformats.org/officeDocument/2006/relationships/slideLayout" Target="../slideLayouts/slideLayout124.xml"/><Relationship Id="rId40" Type="http://schemas.openxmlformats.org/officeDocument/2006/relationships/slideLayout" Target="../slideLayouts/slideLayout127.xml"/><Relationship Id="rId5" Type="http://schemas.openxmlformats.org/officeDocument/2006/relationships/slideLayout" Target="../slideLayouts/slideLayout92.xml"/><Relationship Id="rId15" Type="http://schemas.openxmlformats.org/officeDocument/2006/relationships/slideLayout" Target="../slideLayouts/slideLayout102.xml"/><Relationship Id="rId23" Type="http://schemas.openxmlformats.org/officeDocument/2006/relationships/slideLayout" Target="../slideLayouts/slideLayout110.xml"/><Relationship Id="rId28" Type="http://schemas.openxmlformats.org/officeDocument/2006/relationships/slideLayout" Target="../slideLayouts/slideLayout115.xml"/><Relationship Id="rId36" Type="http://schemas.openxmlformats.org/officeDocument/2006/relationships/slideLayout" Target="../slideLayouts/slideLayout123.xml"/><Relationship Id="rId10" Type="http://schemas.openxmlformats.org/officeDocument/2006/relationships/slideLayout" Target="../slideLayouts/slideLayout97.xml"/><Relationship Id="rId19" Type="http://schemas.openxmlformats.org/officeDocument/2006/relationships/slideLayout" Target="../slideLayouts/slideLayout106.xml"/><Relationship Id="rId31" Type="http://schemas.openxmlformats.org/officeDocument/2006/relationships/slideLayout" Target="../slideLayouts/slideLayout118.xml"/><Relationship Id="rId4" Type="http://schemas.openxmlformats.org/officeDocument/2006/relationships/slideLayout" Target="../slideLayouts/slideLayout91.xml"/><Relationship Id="rId9" Type="http://schemas.openxmlformats.org/officeDocument/2006/relationships/slideLayout" Target="../slideLayouts/slideLayout96.xml"/><Relationship Id="rId14" Type="http://schemas.openxmlformats.org/officeDocument/2006/relationships/slideLayout" Target="../slideLayouts/slideLayout101.xml"/><Relationship Id="rId22" Type="http://schemas.openxmlformats.org/officeDocument/2006/relationships/slideLayout" Target="../slideLayouts/slideLayout109.xml"/><Relationship Id="rId27" Type="http://schemas.openxmlformats.org/officeDocument/2006/relationships/slideLayout" Target="../slideLayouts/slideLayout114.xml"/><Relationship Id="rId30" Type="http://schemas.openxmlformats.org/officeDocument/2006/relationships/slideLayout" Target="../slideLayouts/slideLayout117.xml"/><Relationship Id="rId35" Type="http://schemas.openxmlformats.org/officeDocument/2006/relationships/slideLayout" Target="../slideLayouts/slideLayout12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135.xml"/><Relationship Id="rId13" Type="http://schemas.openxmlformats.org/officeDocument/2006/relationships/slideLayout" Target="../slideLayouts/slideLayout140.xml"/><Relationship Id="rId18" Type="http://schemas.openxmlformats.org/officeDocument/2006/relationships/slideLayout" Target="../slideLayouts/slideLayout145.xml"/><Relationship Id="rId3" Type="http://schemas.openxmlformats.org/officeDocument/2006/relationships/slideLayout" Target="../slideLayouts/slideLayout130.xml"/><Relationship Id="rId21" Type="http://schemas.openxmlformats.org/officeDocument/2006/relationships/theme" Target="../theme/theme4.xml"/><Relationship Id="rId7" Type="http://schemas.openxmlformats.org/officeDocument/2006/relationships/slideLayout" Target="../slideLayouts/slideLayout134.xml"/><Relationship Id="rId12" Type="http://schemas.openxmlformats.org/officeDocument/2006/relationships/slideLayout" Target="../slideLayouts/slideLayout139.xml"/><Relationship Id="rId17" Type="http://schemas.openxmlformats.org/officeDocument/2006/relationships/slideLayout" Target="../slideLayouts/slideLayout144.xml"/><Relationship Id="rId2" Type="http://schemas.openxmlformats.org/officeDocument/2006/relationships/slideLayout" Target="../slideLayouts/slideLayout129.xml"/><Relationship Id="rId16" Type="http://schemas.openxmlformats.org/officeDocument/2006/relationships/slideLayout" Target="../slideLayouts/slideLayout143.xml"/><Relationship Id="rId20" Type="http://schemas.openxmlformats.org/officeDocument/2006/relationships/slideLayout" Target="../slideLayouts/slideLayout147.xml"/><Relationship Id="rId1" Type="http://schemas.openxmlformats.org/officeDocument/2006/relationships/slideLayout" Target="../slideLayouts/slideLayout128.xml"/><Relationship Id="rId6" Type="http://schemas.openxmlformats.org/officeDocument/2006/relationships/slideLayout" Target="../slideLayouts/slideLayout133.xml"/><Relationship Id="rId11" Type="http://schemas.openxmlformats.org/officeDocument/2006/relationships/slideLayout" Target="../slideLayouts/slideLayout138.xml"/><Relationship Id="rId5" Type="http://schemas.openxmlformats.org/officeDocument/2006/relationships/slideLayout" Target="../slideLayouts/slideLayout132.xml"/><Relationship Id="rId15" Type="http://schemas.openxmlformats.org/officeDocument/2006/relationships/slideLayout" Target="../slideLayouts/slideLayout142.xml"/><Relationship Id="rId10" Type="http://schemas.openxmlformats.org/officeDocument/2006/relationships/slideLayout" Target="../slideLayouts/slideLayout137.xml"/><Relationship Id="rId19" Type="http://schemas.openxmlformats.org/officeDocument/2006/relationships/slideLayout" Target="../slideLayouts/slideLayout146.xml"/><Relationship Id="rId4" Type="http://schemas.openxmlformats.org/officeDocument/2006/relationships/slideLayout" Target="../slideLayouts/slideLayout131.xml"/><Relationship Id="rId9" Type="http://schemas.openxmlformats.org/officeDocument/2006/relationships/slideLayout" Target="../slideLayouts/slideLayout136.xml"/><Relationship Id="rId14" Type="http://schemas.openxmlformats.org/officeDocument/2006/relationships/slideLayout" Target="../slideLayouts/slideLayout14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7E7E5"/>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686104" y="677485"/>
            <a:ext cx="7772400" cy="458100"/>
          </a:xfrm>
          <a:prstGeom prst="rect">
            <a:avLst/>
          </a:prstGeom>
          <a:noFill/>
          <a:ln>
            <a:noFill/>
          </a:ln>
        </p:spPr>
        <p:txBody>
          <a:bodyPr spcFirstLastPara="1" wrap="square" lIns="91175" tIns="91175" rIns="91175" bIns="91175" anchor="b" anchorCtr="0">
            <a:noAutofit/>
          </a:bodyPr>
          <a:lstStyle>
            <a:lvl1pPr marL="0" marR="0" lvl="0" indent="0" algn="l" rtl="0">
              <a:spcBef>
                <a:spcPts val="0"/>
              </a:spcBef>
              <a:spcAft>
                <a:spcPts val="0"/>
              </a:spcAft>
              <a:buClr>
                <a:schemeClr val="accent2"/>
              </a:buClr>
              <a:buSzPts val="1400"/>
              <a:buFont typeface="Source Sans Pro"/>
              <a:buNone/>
              <a:defRPr sz="2400" b="1" i="0" u="none" strike="noStrike" cap="none">
                <a:solidFill>
                  <a:schemeClr val="accent2"/>
                </a:solidFill>
                <a:latin typeface="Source Sans Pro"/>
                <a:ea typeface="Source Sans Pro"/>
                <a:cs typeface="Source Sans Pro"/>
                <a:sym typeface="Source Sans Pro"/>
              </a:defRPr>
            </a:lvl1pPr>
            <a:lvl2pPr lvl="1" indent="0">
              <a:spcBef>
                <a:spcPts val="0"/>
              </a:spcBef>
              <a:spcAft>
                <a:spcPts val="0"/>
              </a:spcAft>
              <a:buSzPts val="1400"/>
              <a:buFont typeface="Source Sans Pro"/>
              <a:buNone/>
              <a:defRPr sz="1800">
                <a:latin typeface="Source Sans Pro"/>
                <a:ea typeface="Source Sans Pro"/>
                <a:cs typeface="Source Sans Pro"/>
                <a:sym typeface="Source Sans Pro"/>
              </a:defRPr>
            </a:lvl2pPr>
            <a:lvl3pPr lvl="2" indent="0">
              <a:spcBef>
                <a:spcPts val="0"/>
              </a:spcBef>
              <a:spcAft>
                <a:spcPts val="0"/>
              </a:spcAft>
              <a:buSzPts val="1400"/>
              <a:buFont typeface="Source Sans Pro"/>
              <a:buNone/>
              <a:defRPr sz="1800">
                <a:latin typeface="Source Sans Pro"/>
                <a:ea typeface="Source Sans Pro"/>
                <a:cs typeface="Source Sans Pro"/>
                <a:sym typeface="Source Sans Pro"/>
              </a:defRPr>
            </a:lvl3pPr>
            <a:lvl4pPr lvl="3" indent="0">
              <a:spcBef>
                <a:spcPts val="0"/>
              </a:spcBef>
              <a:spcAft>
                <a:spcPts val="0"/>
              </a:spcAft>
              <a:buSzPts val="1400"/>
              <a:buFont typeface="Source Sans Pro"/>
              <a:buNone/>
              <a:defRPr sz="1800">
                <a:latin typeface="Source Sans Pro"/>
                <a:ea typeface="Source Sans Pro"/>
                <a:cs typeface="Source Sans Pro"/>
                <a:sym typeface="Source Sans Pro"/>
              </a:defRPr>
            </a:lvl4pPr>
            <a:lvl5pPr lvl="4" indent="0">
              <a:spcBef>
                <a:spcPts val="0"/>
              </a:spcBef>
              <a:spcAft>
                <a:spcPts val="0"/>
              </a:spcAft>
              <a:buSzPts val="1400"/>
              <a:buFont typeface="Source Sans Pro"/>
              <a:buNone/>
              <a:defRPr sz="1800">
                <a:latin typeface="Source Sans Pro"/>
                <a:ea typeface="Source Sans Pro"/>
                <a:cs typeface="Source Sans Pro"/>
                <a:sym typeface="Source Sans Pro"/>
              </a:defRPr>
            </a:lvl5pPr>
            <a:lvl6pPr lvl="5" indent="0">
              <a:spcBef>
                <a:spcPts val="0"/>
              </a:spcBef>
              <a:spcAft>
                <a:spcPts val="0"/>
              </a:spcAft>
              <a:buSzPts val="1400"/>
              <a:buFont typeface="Source Sans Pro"/>
              <a:buNone/>
              <a:defRPr sz="1800">
                <a:latin typeface="Source Sans Pro"/>
                <a:ea typeface="Source Sans Pro"/>
                <a:cs typeface="Source Sans Pro"/>
                <a:sym typeface="Source Sans Pro"/>
              </a:defRPr>
            </a:lvl6pPr>
            <a:lvl7pPr lvl="6" indent="0">
              <a:spcBef>
                <a:spcPts val="0"/>
              </a:spcBef>
              <a:spcAft>
                <a:spcPts val="0"/>
              </a:spcAft>
              <a:buSzPts val="1400"/>
              <a:buFont typeface="Source Sans Pro"/>
              <a:buNone/>
              <a:defRPr sz="1800">
                <a:latin typeface="Source Sans Pro"/>
                <a:ea typeface="Source Sans Pro"/>
                <a:cs typeface="Source Sans Pro"/>
                <a:sym typeface="Source Sans Pro"/>
              </a:defRPr>
            </a:lvl7pPr>
            <a:lvl8pPr lvl="7" indent="0">
              <a:spcBef>
                <a:spcPts val="0"/>
              </a:spcBef>
              <a:spcAft>
                <a:spcPts val="0"/>
              </a:spcAft>
              <a:buSzPts val="1400"/>
              <a:buFont typeface="Source Sans Pro"/>
              <a:buNone/>
              <a:defRPr sz="1800">
                <a:latin typeface="Source Sans Pro"/>
                <a:ea typeface="Source Sans Pro"/>
                <a:cs typeface="Source Sans Pro"/>
                <a:sym typeface="Source Sans Pro"/>
              </a:defRPr>
            </a:lvl8pPr>
            <a:lvl9pPr lvl="8" indent="0">
              <a:spcBef>
                <a:spcPts val="0"/>
              </a:spcBef>
              <a:spcAft>
                <a:spcPts val="0"/>
              </a:spcAft>
              <a:buSzPts val="1400"/>
              <a:buFont typeface="Source Sans Pro"/>
              <a:buNone/>
              <a:defRPr sz="1800">
                <a:latin typeface="Source Sans Pro"/>
                <a:ea typeface="Source Sans Pro"/>
                <a:cs typeface="Source Sans Pro"/>
                <a:sym typeface="Source Sans Pro"/>
              </a:defRPr>
            </a:lvl9pPr>
          </a:lstStyle>
          <a:p>
            <a:endParaRPr/>
          </a:p>
        </p:txBody>
      </p:sp>
      <p:sp>
        <p:nvSpPr>
          <p:cNvPr id="7" name="Google Shape;7;p1"/>
          <p:cNvSpPr txBox="1">
            <a:spLocks noGrp="1"/>
          </p:cNvSpPr>
          <p:nvPr>
            <p:ph type="body" idx="1"/>
          </p:nvPr>
        </p:nvSpPr>
        <p:spPr>
          <a:xfrm>
            <a:off x="685800" y="1286662"/>
            <a:ext cx="7772400" cy="3174900"/>
          </a:xfrm>
          <a:prstGeom prst="rect">
            <a:avLst/>
          </a:prstGeom>
          <a:noFill/>
          <a:ln>
            <a:noFill/>
          </a:ln>
        </p:spPr>
        <p:txBody>
          <a:bodyPr spcFirstLastPara="1" wrap="square" lIns="91175" tIns="91175" rIns="91175" bIns="91175" anchor="t" anchorCtr="0">
            <a:noAutofit/>
          </a:bodyPr>
          <a:lstStyle>
            <a:lvl1pPr marL="457200" marR="0" lvl="0" indent="-330200" algn="l" rtl="0">
              <a:spcBef>
                <a:spcPts val="0"/>
              </a:spcBef>
              <a:spcAft>
                <a:spcPts val="0"/>
              </a:spcAft>
              <a:buClr>
                <a:srgbClr val="6C6463"/>
              </a:buClr>
              <a:buSzPts val="1600"/>
              <a:buFont typeface="Source Sans Pro"/>
              <a:buChar char="•"/>
              <a:defRPr sz="1600" i="0" u="none" strike="noStrike" cap="none">
                <a:solidFill>
                  <a:srgbClr val="6C6463"/>
                </a:solidFill>
                <a:latin typeface="Source Sans Pro"/>
                <a:ea typeface="Source Sans Pro"/>
                <a:cs typeface="Source Sans Pro"/>
                <a:sym typeface="Source Sans Pro"/>
              </a:defRPr>
            </a:lvl1pPr>
            <a:lvl2pPr marL="914400" marR="0" lvl="1" indent="-330200" algn="l" rtl="0">
              <a:spcBef>
                <a:spcPts val="800"/>
              </a:spcBef>
              <a:spcAft>
                <a:spcPts val="0"/>
              </a:spcAft>
              <a:buClr>
                <a:srgbClr val="6C6463"/>
              </a:buClr>
              <a:buSzPts val="1600"/>
              <a:buFont typeface="Source Sans Pro"/>
              <a:buChar char="–"/>
              <a:defRPr sz="1600" i="0" u="none" strike="noStrike" cap="none">
                <a:solidFill>
                  <a:srgbClr val="6C6463"/>
                </a:solidFill>
                <a:latin typeface="Source Sans Pro"/>
                <a:ea typeface="Source Sans Pro"/>
                <a:cs typeface="Source Sans Pro"/>
                <a:sym typeface="Source Sans Pro"/>
              </a:defRPr>
            </a:lvl2pPr>
            <a:lvl3pPr marL="1371600" marR="0" lvl="2" indent="-342900" algn="l" rtl="0">
              <a:spcBef>
                <a:spcPts val="800"/>
              </a:spcBef>
              <a:spcAft>
                <a:spcPts val="0"/>
              </a:spcAft>
              <a:buClr>
                <a:srgbClr val="6C6463"/>
              </a:buClr>
              <a:buSzPts val="1800"/>
              <a:buFont typeface="Source Sans Pro"/>
              <a:buChar char="•"/>
              <a:defRPr sz="1800" i="0" u="none" strike="noStrike" cap="none">
                <a:solidFill>
                  <a:srgbClr val="6C6463"/>
                </a:solidFill>
                <a:latin typeface="Source Sans Pro"/>
                <a:ea typeface="Source Sans Pro"/>
                <a:cs typeface="Source Sans Pro"/>
                <a:sym typeface="Source Sans Pro"/>
              </a:defRPr>
            </a:lvl3pPr>
            <a:lvl4pPr marL="1828800" marR="0" lvl="3" indent="-330200" algn="l" rtl="0">
              <a:spcBef>
                <a:spcPts val="300"/>
              </a:spcBef>
              <a:spcAft>
                <a:spcPts val="0"/>
              </a:spcAft>
              <a:buClr>
                <a:srgbClr val="6C6463"/>
              </a:buClr>
              <a:buSzPts val="1600"/>
              <a:buFont typeface="Source Sans Pro"/>
              <a:buChar char="–"/>
              <a:defRPr sz="1600" i="0" u="none" strike="noStrike" cap="none">
                <a:solidFill>
                  <a:srgbClr val="6C6463"/>
                </a:solidFill>
                <a:latin typeface="Source Sans Pro"/>
                <a:ea typeface="Source Sans Pro"/>
                <a:cs typeface="Source Sans Pro"/>
                <a:sym typeface="Source Sans Pro"/>
              </a:defRPr>
            </a:lvl4pPr>
            <a:lvl5pPr marL="2286000" marR="0" lvl="4" indent="-317500" algn="l" rtl="0">
              <a:spcBef>
                <a:spcPts val="300"/>
              </a:spcBef>
              <a:spcAft>
                <a:spcPts val="0"/>
              </a:spcAft>
              <a:buClr>
                <a:srgbClr val="6C6463"/>
              </a:buClr>
              <a:buSzPts val="1400"/>
              <a:buFont typeface="Source Sans Pro"/>
              <a:buChar char="»"/>
              <a:defRPr sz="1400" i="0" u="none" strike="noStrike" cap="none">
                <a:solidFill>
                  <a:srgbClr val="6C6463"/>
                </a:solidFill>
                <a:latin typeface="Source Sans Pro"/>
                <a:ea typeface="Source Sans Pro"/>
                <a:cs typeface="Source Sans Pro"/>
                <a:sym typeface="Source Sans Pro"/>
              </a:defRPr>
            </a:lvl5pPr>
            <a:lvl6pPr marL="2743200" marR="0" lvl="5" indent="-355600" algn="l" rtl="0">
              <a:spcBef>
                <a:spcPts val="400"/>
              </a:spcBef>
              <a:spcAft>
                <a:spcPts val="0"/>
              </a:spcAft>
              <a:buClr>
                <a:schemeClr val="dk1"/>
              </a:buClr>
              <a:buSzPts val="2000"/>
              <a:buFont typeface="Source Sans Pro"/>
              <a:buChar char="•"/>
              <a:defRPr sz="2000" i="0" u="none" strike="noStrike" cap="none">
                <a:solidFill>
                  <a:schemeClr val="dk1"/>
                </a:solidFill>
                <a:latin typeface="Source Sans Pro"/>
                <a:ea typeface="Source Sans Pro"/>
                <a:cs typeface="Source Sans Pro"/>
                <a:sym typeface="Source Sans Pro"/>
              </a:defRPr>
            </a:lvl6pPr>
            <a:lvl7pPr marL="3200400" marR="0" lvl="6" indent="-355600" algn="l" rtl="0">
              <a:spcBef>
                <a:spcPts val="400"/>
              </a:spcBef>
              <a:spcAft>
                <a:spcPts val="0"/>
              </a:spcAft>
              <a:buClr>
                <a:schemeClr val="dk1"/>
              </a:buClr>
              <a:buSzPts val="2000"/>
              <a:buFont typeface="Source Sans Pro"/>
              <a:buChar char="•"/>
              <a:defRPr sz="2000" i="0" u="none" strike="noStrike" cap="none">
                <a:solidFill>
                  <a:schemeClr val="dk1"/>
                </a:solidFill>
                <a:latin typeface="Source Sans Pro"/>
                <a:ea typeface="Source Sans Pro"/>
                <a:cs typeface="Source Sans Pro"/>
                <a:sym typeface="Source Sans Pro"/>
              </a:defRPr>
            </a:lvl7pPr>
            <a:lvl8pPr marL="3657600" marR="0" lvl="7" indent="-355600" algn="l" rtl="0">
              <a:spcBef>
                <a:spcPts val="400"/>
              </a:spcBef>
              <a:spcAft>
                <a:spcPts val="0"/>
              </a:spcAft>
              <a:buClr>
                <a:schemeClr val="dk1"/>
              </a:buClr>
              <a:buSzPts val="2000"/>
              <a:buFont typeface="Source Sans Pro"/>
              <a:buChar char="•"/>
              <a:defRPr sz="2000" i="0" u="none" strike="noStrike" cap="none">
                <a:solidFill>
                  <a:schemeClr val="dk1"/>
                </a:solidFill>
                <a:latin typeface="Source Sans Pro"/>
                <a:ea typeface="Source Sans Pro"/>
                <a:cs typeface="Source Sans Pro"/>
                <a:sym typeface="Source Sans Pro"/>
              </a:defRPr>
            </a:lvl8pPr>
            <a:lvl9pPr marL="4114800" marR="0" lvl="8" indent="-355600" algn="l" rtl="0">
              <a:spcBef>
                <a:spcPts val="400"/>
              </a:spcBef>
              <a:spcAft>
                <a:spcPts val="0"/>
              </a:spcAft>
              <a:buClr>
                <a:schemeClr val="dk1"/>
              </a:buClr>
              <a:buSzPts val="2000"/>
              <a:buFont typeface="Source Sans Pro"/>
              <a:buChar char="•"/>
              <a:defRPr sz="2000" i="0" u="none" strike="noStrike" cap="none">
                <a:solidFill>
                  <a:schemeClr val="dk1"/>
                </a:solidFill>
                <a:latin typeface="Source Sans Pro"/>
                <a:ea typeface="Source Sans Pro"/>
                <a:cs typeface="Source Sans Pro"/>
                <a:sym typeface="Source Sans Pro"/>
              </a:defRPr>
            </a:lvl9pPr>
          </a:lstStyle>
          <a:p>
            <a:endParaRPr/>
          </a:p>
        </p:txBody>
      </p:sp>
      <p:sp>
        <p:nvSpPr>
          <p:cNvPr id="8" name="Google Shape;8;p1"/>
          <p:cNvSpPr txBox="1">
            <a:spLocks noGrp="1"/>
          </p:cNvSpPr>
          <p:nvPr>
            <p:ph type="sldNum" idx="12"/>
          </p:nvPr>
        </p:nvSpPr>
        <p:spPr>
          <a:xfrm>
            <a:off x="6858000" y="4825484"/>
            <a:ext cx="2133600" cy="184800"/>
          </a:xfrm>
          <a:prstGeom prst="rect">
            <a:avLst/>
          </a:prstGeom>
          <a:noFill/>
          <a:ln>
            <a:noFill/>
          </a:ln>
        </p:spPr>
        <p:txBody>
          <a:bodyPr spcFirstLastPara="1" wrap="square" lIns="91175" tIns="45575" rIns="91175" bIns="45575" anchor="ctr" anchorCtr="0">
            <a:noAutofit/>
          </a:bodyPr>
          <a:lstStyle>
            <a:lvl1pPr marL="0" marR="0" lvl="0" indent="0" algn="r" rtl="0">
              <a:spcBef>
                <a:spcPts val="0"/>
              </a:spcBef>
              <a:buNone/>
              <a:defRPr sz="600" i="0" u="none" strike="noStrike" cap="none">
                <a:solidFill>
                  <a:srgbClr val="6C6463"/>
                </a:solidFill>
                <a:latin typeface="Source Sans Pro"/>
                <a:ea typeface="Source Sans Pro"/>
                <a:cs typeface="Source Sans Pro"/>
                <a:sym typeface="Source Sans Pro"/>
              </a:defRPr>
            </a:lvl1pPr>
            <a:lvl2pPr marL="0" marR="0" lvl="1" indent="0" algn="r" rtl="0">
              <a:spcBef>
                <a:spcPts val="0"/>
              </a:spcBef>
              <a:buNone/>
              <a:defRPr sz="600" i="0" u="none" strike="noStrike" cap="none">
                <a:solidFill>
                  <a:srgbClr val="6C6463"/>
                </a:solidFill>
                <a:latin typeface="Source Sans Pro"/>
                <a:ea typeface="Source Sans Pro"/>
                <a:cs typeface="Source Sans Pro"/>
                <a:sym typeface="Source Sans Pro"/>
              </a:defRPr>
            </a:lvl2pPr>
            <a:lvl3pPr marL="0" marR="0" lvl="2" indent="0" algn="r" rtl="0">
              <a:spcBef>
                <a:spcPts val="0"/>
              </a:spcBef>
              <a:buNone/>
              <a:defRPr sz="600" i="0" u="none" strike="noStrike" cap="none">
                <a:solidFill>
                  <a:srgbClr val="6C6463"/>
                </a:solidFill>
                <a:latin typeface="Source Sans Pro"/>
                <a:ea typeface="Source Sans Pro"/>
                <a:cs typeface="Source Sans Pro"/>
                <a:sym typeface="Source Sans Pro"/>
              </a:defRPr>
            </a:lvl3pPr>
            <a:lvl4pPr marL="0" marR="0" lvl="3" indent="0" algn="r" rtl="0">
              <a:spcBef>
                <a:spcPts val="0"/>
              </a:spcBef>
              <a:buNone/>
              <a:defRPr sz="600" i="0" u="none" strike="noStrike" cap="none">
                <a:solidFill>
                  <a:srgbClr val="6C6463"/>
                </a:solidFill>
                <a:latin typeface="Source Sans Pro"/>
                <a:ea typeface="Source Sans Pro"/>
                <a:cs typeface="Source Sans Pro"/>
                <a:sym typeface="Source Sans Pro"/>
              </a:defRPr>
            </a:lvl4pPr>
            <a:lvl5pPr marL="0" marR="0" lvl="4" indent="0" algn="r" rtl="0">
              <a:spcBef>
                <a:spcPts val="0"/>
              </a:spcBef>
              <a:buNone/>
              <a:defRPr sz="600" i="0" u="none" strike="noStrike" cap="none">
                <a:solidFill>
                  <a:srgbClr val="6C6463"/>
                </a:solidFill>
                <a:latin typeface="Source Sans Pro"/>
                <a:ea typeface="Source Sans Pro"/>
                <a:cs typeface="Source Sans Pro"/>
                <a:sym typeface="Source Sans Pro"/>
              </a:defRPr>
            </a:lvl5pPr>
            <a:lvl6pPr marL="0" marR="0" lvl="5" indent="0" algn="r" rtl="0">
              <a:spcBef>
                <a:spcPts val="0"/>
              </a:spcBef>
              <a:buNone/>
              <a:defRPr sz="600" i="0" u="none" strike="noStrike" cap="none">
                <a:solidFill>
                  <a:srgbClr val="6C6463"/>
                </a:solidFill>
                <a:latin typeface="Source Sans Pro"/>
                <a:ea typeface="Source Sans Pro"/>
                <a:cs typeface="Source Sans Pro"/>
                <a:sym typeface="Source Sans Pro"/>
              </a:defRPr>
            </a:lvl6pPr>
            <a:lvl7pPr marL="0" marR="0" lvl="6" indent="0" algn="r" rtl="0">
              <a:spcBef>
                <a:spcPts val="0"/>
              </a:spcBef>
              <a:buNone/>
              <a:defRPr sz="600" i="0" u="none" strike="noStrike" cap="none">
                <a:solidFill>
                  <a:srgbClr val="6C6463"/>
                </a:solidFill>
                <a:latin typeface="Source Sans Pro"/>
                <a:ea typeface="Source Sans Pro"/>
                <a:cs typeface="Source Sans Pro"/>
                <a:sym typeface="Source Sans Pro"/>
              </a:defRPr>
            </a:lvl7pPr>
            <a:lvl8pPr marL="0" marR="0" lvl="7" indent="0" algn="r" rtl="0">
              <a:spcBef>
                <a:spcPts val="0"/>
              </a:spcBef>
              <a:buNone/>
              <a:defRPr sz="600" i="0" u="none" strike="noStrike" cap="none">
                <a:solidFill>
                  <a:srgbClr val="6C6463"/>
                </a:solidFill>
                <a:latin typeface="Source Sans Pro"/>
                <a:ea typeface="Source Sans Pro"/>
                <a:cs typeface="Source Sans Pro"/>
                <a:sym typeface="Source Sans Pro"/>
              </a:defRPr>
            </a:lvl8pPr>
            <a:lvl9pPr marL="0" marR="0" lvl="8" indent="0" algn="r" rtl="0">
              <a:spcBef>
                <a:spcPts val="0"/>
              </a:spcBef>
              <a:buNone/>
              <a:defRPr sz="600" i="0" u="none" strike="noStrike" cap="none">
                <a:solidFill>
                  <a:srgbClr val="6C6463"/>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
              <a:t>‹#›</a:t>
            </a:fld>
            <a:endParaRPr/>
          </a:p>
        </p:txBody>
      </p:sp>
      <p:sp>
        <p:nvSpPr>
          <p:cNvPr id="9" name="Google Shape;9;p1"/>
          <p:cNvSpPr/>
          <p:nvPr/>
        </p:nvSpPr>
        <p:spPr>
          <a:xfrm>
            <a:off x="0" y="0"/>
            <a:ext cx="9144000" cy="5148000"/>
          </a:xfrm>
          <a:prstGeom prst="frame">
            <a:avLst>
              <a:gd name="adj1" fmla="val 2963"/>
            </a:avLst>
          </a:prstGeom>
          <a:solidFill>
            <a:srgbClr val="FFFFFF"/>
          </a:solidFill>
          <a:ln>
            <a:noFill/>
          </a:ln>
        </p:spPr>
        <p:txBody>
          <a:bodyPr spcFirstLastPara="1" wrap="square" lIns="91175" tIns="45575" rIns="91175" bIns="45575" anchor="ctr" anchorCtr="0">
            <a:noAutofit/>
          </a:bodyPr>
          <a:lstStyle/>
          <a:p>
            <a:pPr marL="0" marR="0" lvl="0" indent="0" algn="ctr" rtl="0">
              <a:spcBef>
                <a:spcPts val="0"/>
              </a:spcBef>
              <a:spcAft>
                <a:spcPts val="0"/>
              </a:spcAft>
              <a:buNone/>
            </a:pPr>
            <a:endParaRPr sz="1800" i="0" u="none" strike="noStrike" cap="none">
              <a:solidFill>
                <a:srgbClr val="FFFFFF"/>
              </a:solidFill>
              <a:latin typeface="Source Sans Pro"/>
              <a:ea typeface="Source Sans Pro"/>
              <a:cs typeface="Source Sans Pro"/>
              <a:sym typeface="Source Sans Pro"/>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 id="2147483677" r:id="rId30"/>
    <p:sldLayoutId id="2147483678" r:id="rId31"/>
    <p:sldLayoutId id="2147483679" r:id="rId32"/>
    <p:sldLayoutId id="2147483680" r:id="rId33"/>
    <p:sldLayoutId id="2147483681" r:id="rId34"/>
    <p:sldLayoutId id="2147483682" r:id="rId35"/>
    <p:sldLayoutId id="2147483683" r:id="rId36"/>
    <p:sldLayoutId id="2147483684" r:id="rId37"/>
    <p:sldLayoutId id="2147483685" r:id="rId38"/>
    <p:sldLayoutId id="2147483686" r:id="rId39"/>
    <p:sldLayoutId id="2147483687" r:id="rId40"/>
    <p:sldLayoutId id="2147483688" r:id="rId41"/>
    <p:sldLayoutId id="2147483689" r:id="rId42"/>
    <p:sldLayoutId id="2147483690" r:id="rId43"/>
    <p:sldLayoutId id="2147483691" r:id="rId44"/>
    <p:sldLayoutId id="2147483692" r:id="rId45"/>
    <p:sldLayoutId id="2147483693" r:id="rId46"/>
    <p:sldLayoutId id="2147483694" r:id="rId47"/>
    <p:sldLayoutId id="2147483695" r:id="rId48"/>
    <p:sldLayoutId id="2147483696" r:id="rId49"/>
    <p:sldLayoutId id="2147483697" r:id="rId50"/>
    <p:sldLayoutId id="2147483698" r:id="rId51"/>
    <p:sldLayoutId id="2147483699" r:id="rId5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CFCDC9"/>
        </a:solidFill>
        <a:effectLst/>
      </p:bgPr>
    </p:bg>
    <p:spTree>
      <p:nvGrpSpPr>
        <p:cNvPr id="1" name="Shape 361"/>
        <p:cNvGrpSpPr/>
        <p:nvPr/>
      </p:nvGrpSpPr>
      <p:grpSpPr>
        <a:xfrm>
          <a:off x="0" y="0"/>
          <a:ext cx="0" cy="0"/>
          <a:chOff x="0" y="0"/>
          <a:chExt cx="0" cy="0"/>
        </a:xfrm>
      </p:grpSpPr>
      <p:sp>
        <p:nvSpPr>
          <p:cNvPr id="362" name="Google Shape;362;p67"/>
          <p:cNvSpPr txBox="1">
            <a:spLocks noGrp="1"/>
          </p:cNvSpPr>
          <p:nvPr>
            <p:ph type="title"/>
          </p:nvPr>
        </p:nvSpPr>
        <p:spPr>
          <a:xfrm>
            <a:off x="686104" y="342900"/>
            <a:ext cx="7772400" cy="685800"/>
          </a:xfrm>
          <a:prstGeom prst="rect">
            <a:avLst/>
          </a:prstGeom>
          <a:noFill/>
          <a:ln>
            <a:noFill/>
          </a:ln>
        </p:spPr>
        <p:txBody>
          <a:bodyPr spcFirstLastPara="1" wrap="square" lIns="91425" tIns="91425" rIns="91425" bIns="91425" anchor="b" anchorCtr="0">
            <a:noAutofit/>
          </a:bodyPr>
          <a:lstStyle>
            <a:lvl1pPr marR="0" lvl="0" algn="l" rtl="0">
              <a:lnSpc>
                <a:spcPct val="100000"/>
              </a:lnSpc>
              <a:spcBef>
                <a:spcPts val="0"/>
              </a:spcBef>
              <a:spcAft>
                <a:spcPts val="0"/>
              </a:spcAft>
              <a:buClr>
                <a:srgbClr val="BA0C2F"/>
              </a:buClr>
              <a:buSzPts val="1400"/>
              <a:buFont typeface="Cabin"/>
              <a:buNone/>
              <a:defRPr sz="2800" b="0" i="0" u="none" strike="noStrike" cap="none">
                <a:solidFill>
                  <a:srgbClr val="BA0C2F"/>
                </a:solidFill>
                <a:latin typeface="Cabin"/>
                <a:ea typeface="Cabin"/>
                <a:cs typeface="Cabin"/>
                <a:sym typeface="Cab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363" name="Google Shape;363;p67"/>
          <p:cNvSpPr txBox="1">
            <a:spLocks noGrp="1"/>
          </p:cNvSpPr>
          <p:nvPr>
            <p:ph type="body" idx="1"/>
          </p:nvPr>
        </p:nvSpPr>
        <p:spPr>
          <a:xfrm>
            <a:off x="685800" y="1200150"/>
            <a:ext cx="7772400" cy="3086100"/>
          </a:xfrm>
          <a:prstGeom prst="rect">
            <a:avLst/>
          </a:prstGeom>
          <a:noFill/>
          <a:ln>
            <a:noFill/>
          </a:ln>
        </p:spPr>
        <p:txBody>
          <a:bodyPr spcFirstLastPara="1" wrap="square" lIns="91425" tIns="91425" rIns="91425" bIns="91425" anchor="t" anchorCtr="0">
            <a:noAutofit/>
          </a:bodyPr>
          <a:lstStyle>
            <a:lvl1pPr marL="457200" marR="0" lvl="0" indent="-355600" algn="l" rtl="0">
              <a:lnSpc>
                <a:spcPct val="100000"/>
              </a:lnSpc>
              <a:spcBef>
                <a:spcPts val="0"/>
              </a:spcBef>
              <a:spcAft>
                <a:spcPts val="0"/>
              </a:spcAft>
              <a:buClr>
                <a:srgbClr val="6C6463"/>
              </a:buClr>
              <a:buSzPts val="2000"/>
              <a:buFont typeface="Arial"/>
              <a:buChar char="•"/>
              <a:defRPr sz="2000" b="0" i="0" u="none" strike="noStrike" cap="none">
                <a:solidFill>
                  <a:srgbClr val="6C6463"/>
                </a:solidFill>
                <a:latin typeface="Cabin"/>
                <a:ea typeface="Cabin"/>
                <a:cs typeface="Cabin"/>
                <a:sym typeface="Cabin"/>
              </a:defRPr>
            </a:lvl1pPr>
            <a:lvl2pPr marL="914400" marR="0" lvl="1" indent="-355600" algn="l" rtl="0">
              <a:lnSpc>
                <a:spcPct val="100000"/>
              </a:lnSpc>
              <a:spcBef>
                <a:spcPts val="1200"/>
              </a:spcBef>
              <a:spcAft>
                <a:spcPts val="0"/>
              </a:spcAft>
              <a:buClr>
                <a:srgbClr val="6C6463"/>
              </a:buClr>
              <a:buSzPts val="2000"/>
              <a:buFont typeface="Arial"/>
              <a:buChar char="–"/>
              <a:defRPr sz="2000" b="0" i="0" u="none" strike="noStrike" cap="none">
                <a:solidFill>
                  <a:srgbClr val="6C6463"/>
                </a:solidFill>
                <a:latin typeface="Cabin"/>
                <a:ea typeface="Cabin"/>
                <a:cs typeface="Cabin"/>
                <a:sym typeface="Cabin"/>
              </a:defRPr>
            </a:lvl2pPr>
            <a:lvl3pPr marL="1371600" marR="0" lvl="2" indent="-342900" algn="l" rtl="0">
              <a:lnSpc>
                <a:spcPct val="100000"/>
              </a:lnSpc>
              <a:spcBef>
                <a:spcPts val="1200"/>
              </a:spcBef>
              <a:spcAft>
                <a:spcPts val="0"/>
              </a:spcAft>
              <a:buClr>
                <a:srgbClr val="6C6463"/>
              </a:buClr>
              <a:buSzPts val="1800"/>
              <a:buFont typeface="Arial"/>
              <a:buChar char="•"/>
              <a:defRPr sz="1800" b="0" i="0" u="none" strike="noStrike" cap="none">
                <a:solidFill>
                  <a:srgbClr val="6C6463"/>
                </a:solidFill>
                <a:latin typeface="Cabin"/>
                <a:ea typeface="Cabin"/>
                <a:cs typeface="Cabin"/>
                <a:sym typeface="Cabin"/>
              </a:defRPr>
            </a:lvl3pPr>
            <a:lvl4pPr marL="1828800" marR="0" lvl="3" indent="-330200" algn="l" rtl="0">
              <a:lnSpc>
                <a:spcPct val="100000"/>
              </a:lnSpc>
              <a:spcBef>
                <a:spcPts val="32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4pPr>
            <a:lvl5pPr marL="2286000" marR="0" lvl="4" indent="-317500" algn="l" rtl="0">
              <a:lnSpc>
                <a:spcPct val="100000"/>
              </a:lnSpc>
              <a:spcBef>
                <a:spcPts val="280"/>
              </a:spcBef>
              <a:spcAft>
                <a:spcPts val="0"/>
              </a:spcAft>
              <a:buClr>
                <a:srgbClr val="6C6463"/>
              </a:buClr>
              <a:buSzPts val="1400"/>
              <a:buFont typeface="Arial"/>
              <a:buChar char="»"/>
              <a:defRPr sz="1400" b="0" i="0" u="none" strike="noStrike" cap="none">
                <a:solidFill>
                  <a:srgbClr val="6C6463"/>
                </a:solidFill>
                <a:latin typeface="Cabin"/>
                <a:ea typeface="Cabin"/>
                <a:cs typeface="Cabin"/>
                <a:sym typeface="Cabin"/>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9pPr>
          </a:lstStyle>
          <a:p>
            <a:endParaRPr/>
          </a:p>
        </p:txBody>
      </p:sp>
      <p:sp>
        <p:nvSpPr>
          <p:cNvPr id="364" name="Google Shape;364;p67"/>
          <p:cNvSpPr txBox="1">
            <a:spLocks noGrp="1"/>
          </p:cNvSpPr>
          <p:nvPr>
            <p:ph type="dt" idx="10"/>
          </p:nvPr>
        </p:nvSpPr>
        <p:spPr>
          <a:xfrm>
            <a:off x="152400" y="4904418"/>
            <a:ext cx="2133600" cy="1248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000000"/>
              </a:buClr>
              <a:buSzPts val="1400"/>
              <a:buFont typeface="Arial"/>
              <a:buNone/>
              <a:defRPr sz="600" b="0" i="0" u="none" strike="noStrike" cap="none">
                <a:solidFill>
                  <a:srgbClr val="6C6463"/>
                </a:solidFill>
                <a:latin typeface="Cabin"/>
                <a:ea typeface="Cabin"/>
                <a:cs typeface="Cabin"/>
                <a:sym typeface="Cab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9pPr>
          </a:lstStyle>
          <a:p>
            <a:endParaRPr/>
          </a:p>
        </p:txBody>
      </p:sp>
      <p:sp>
        <p:nvSpPr>
          <p:cNvPr id="365" name="Google Shape;365;p67"/>
          <p:cNvSpPr txBox="1">
            <a:spLocks noGrp="1"/>
          </p:cNvSpPr>
          <p:nvPr>
            <p:ph type="ftr" idx="11"/>
          </p:nvPr>
        </p:nvSpPr>
        <p:spPr>
          <a:xfrm>
            <a:off x="3124200" y="4904418"/>
            <a:ext cx="2895600" cy="124800"/>
          </a:xfrm>
          <a:prstGeom prst="rect">
            <a:avLst/>
          </a:prstGeom>
          <a:noFill/>
          <a:ln>
            <a:noFill/>
          </a:ln>
        </p:spPr>
        <p:txBody>
          <a:bodyPr spcFirstLastPara="1" wrap="square" lIns="91425" tIns="91425" rIns="91425" bIns="91425" anchor="ctr" anchorCtr="0">
            <a:noAutofit/>
          </a:bodyPr>
          <a:lstStyle>
            <a:lvl1pPr marR="0" lvl="0" algn="ctr" rtl="0">
              <a:lnSpc>
                <a:spcPct val="100000"/>
              </a:lnSpc>
              <a:spcBef>
                <a:spcPts val="0"/>
              </a:spcBef>
              <a:spcAft>
                <a:spcPts val="0"/>
              </a:spcAft>
              <a:buClr>
                <a:srgbClr val="000000"/>
              </a:buClr>
              <a:buSzPts val="1400"/>
              <a:buFont typeface="Arial"/>
              <a:buNone/>
              <a:defRPr sz="600" b="0" i="0" u="none" strike="noStrike" cap="none">
                <a:solidFill>
                  <a:srgbClr val="6C6463"/>
                </a:solidFill>
                <a:latin typeface="Cabin"/>
                <a:ea typeface="Cabin"/>
                <a:cs typeface="Cabin"/>
                <a:sym typeface="Cab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9pPr>
          </a:lstStyle>
          <a:p>
            <a:endParaRPr/>
          </a:p>
        </p:txBody>
      </p:sp>
      <p:sp>
        <p:nvSpPr>
          <p:cNvPr id="366" name="Google Shape;366;p67"/>
          <p:cNvSpPr txBox="1">
            <a:spLocks noGrp="1"/>
          </p:cNvSpPr>
          <p:nvPr>
            <p:ph type="sldNum" idx="12"/>
          </p:nvPr>
        </p:nvSpPr>
        <p:spPr>
          <a:xfrm>
            <a:off x="6858000" y="4904418"/>
            <a:ext cx="2133600" cy="1248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1pPr>
            <a:lvl2pPr marL="0" marR="0" lvl="1"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2pPr>
            <a:lvl3pPr marL="0" marR="0" lvl="2"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3pPr>
            <a:lvl4pPr marL="0" marR="0" lvl="3"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4pPr>
            <a:lvl5pPr marL="0" marR="0" lvl="4"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5pPr>
            <a:lvl6pPr marL="0" marR="0" lvl="5"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6pPr>
            <a:lvl7pPr marL="0" marR="0" lvl="6"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7pPr>
            <a:lvl8pPr marL="0" marR="0" lvl="7"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8pPr>
            <a:lvl9pPr marL="0" marR="0" lvl="8"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9pPr>
          </a:lstStyle>
          <a:p>
            <a:pPr marL="0" lvl="0" indent="0" algn="r" rtl="0">
              <a:spcBef>
                <a:spcPts val="0"/>
              </a:spcBef>
              <a:spcAft>
                <a:spcPts val="0"/>
              </a:spcAft>
              <a:buNone/>
            </a:pPr>
            <a:fld id="{00000000-1234-1234-1234-123412341234}" type="slidenum">
              <a:rPr lang="en"/>
              <a:t>‹#›</a:t>
            </a:fld>
            <a:endParaRPr/>
          </a:p>
        </p:txBody>
      </p:sp>
      <p:sp>
        <p:nvSpPr>
          <p:cNvPr id="367" name="Google Shape;367;p67"/>
          <p:cNvSpPr/>
          <p:nvPr/>
        </p:nvSpPr>
        <p:spPr>
          <a:xfrm>
            <a:off x="0" y="0"/>
            <a:ext cx="9144000" cy="5143500"/>
          </a:xfrm>
          <a:prstGeom prst="frame">
            <a:avLst>
              <a:gd name="adj1" fmla="val 2222"/>
            </a:avLst>
          </a:pr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bin"/>
              <a:ea typeface="Cabin"/>
              <a:cs typeface="Cabin"/>
              <a:sym typeface="Cabin"/>
            </a:endParaRPr>
          </a:p>
        </p:txBody>
      </p:sp>
    </p:spTree>
  </p:cSld>
  <p:clrMap bg1="lt1" tx1="dk1" bg2="dk2" tx2="lt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 id="2147483723" r:id="rId12"/>
    <p:sldLayoutId id="2147483724" r:id="rId13"/>
    <p:sldLayoutId id="2147483725" r:id="rId14"/>
    <p:sldLayoutId id="2147483726" r:id="rId15"/>
    <p:sldLayoutId id="2147483727" r:id="rId16"/>
    <p:sldLayoutId id="2147483728" r:id="rId17"/>
    <p:sldLayoutId id="2147483729" r:id="rId18"/>
    <p:sldLayoutId id="2147483730" r:id="rId19"/>
    <p:sldLayoutId id="2147483731" r:id="rId20"/>
    <p:sldLayoutId id="2147483732" r:id="rId21"/>
    <p:sldLayoutId id="2147483733" r:id="rId22"/>
    <p:sldLayoutId id="2147483734" r:id="rId23"/>
    <p:sldLayoutId id="2147483735" r:id="rId24"/>
    <p:sldLayoutId id="2147483736" r:id="rId25"/>
    <p:sldLayoutId id="2147483737" r:id="rId26"/>
    <p:sldLayoutId id="2147483738" r:id="rId27"/>
    <p:sldLayoutId id="2147483739" r:id="rId28"/>
    <p:sldLayoutId id="2147483740" r:id="rId29"/>
    <p:sldLayoutId id="2147483741" r:id="rId30"/>
    <p:sldLayoutId id="2147483742" r:id="rId31"/>
    <p:sldLayoutId id="2147483743" r:id="rId32"/>
    <p:sldLayoutId id="2147483744" r:id="rId33"/>
    <p:sldLayoutId id="2147483745" r:id="rId34"/>
    <p:sldLayoutId id="2147483746" r:id="rId35"/>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CFCDC9"/>
        </a:solidFill>
        <a:effectLst/>
      </p:bgPr>
    </p:bg>
    <p:spTree>
      <p:nvGrpSpPr>
        <p:cNvPr id="1" name="Shape 608"/>
        <p:cNvGrpSpPr/>
        <p:nvPr/>
      </p:nvGrpSpPr>
      <p:grpSpPr>
        <a:xfrm>
          <a:off x="0" y="0"/>
          <a:ext cx="0" cy="0"/>
          <a:chOff x="0" y="0"/>
          <a:chExt cx="0" cy="0"/>
        </a:xfrm>
      </p:grpSpPr>
      <p:sp>
        <p:nvSpPr>
          <p:cNvPr id="609" name="Google Shape;609;p103"/>
          <p:cNvSpPr txBox="1">
            <a:spLocks noGrp="1"/>
          </p:cNvSpPr>
          <p:nvPr>
            <p:ph type="title"/>
          </p:nvPr>
        </p:nvSpPr>
        <p:spPr>
          <a:xfrm>
            <a:off x="686104" y="342900"/>
            <a:ext cx="7772400" cy="685800"/>
          </a:xfrm>
          <a:prstGeom prst="rect">
            <a:avLst/>
          </a:prstGeom>
          <a:noFill/>
          <a:ln>
            <a:noFill/>
          </a:ln>
        </p:spPr>
        <p:txBody>
          <a:bodyPr spcFirstLastPara="1" wrap="square" lIns="91425" tIns="91425" rIns="91425" bIns="91425" anchor="b" anchorCtr="0">
            <a:noAutofit/>
          </a:bodyPr>
          <a:lstStyle>
            <a:lvl1pPr marR="0" lvl="0" algn="l" rtl="0">
              <a:lnSpc>
                <a:spcPct val="100000"/>
              </a:lnSpc>
              <a:spcBef>
                <a:spcPts val="0"/>
              </a:spcBef>
              <a:spcAft>
                <a:spcPts val="0"/>
              </a:spcAft>
              <a:buClr>
                <a:srgbClr val="BA0C2F"/>
              </a:buClr>
              <a:buSzPts val="1400"/>
              <a:buFont typeface="Cabin"/>
              <a:buNone/>
              <a:defRPr sz="2800" b="0" i="0" u="none" strike="noStrike" cap="none">
                <a:solidFill>
                  <a:srgbClr val="BA0C2F"/>
                </a:solidFill>
                <a:latin typeface="Cabin"/>
                <a:ea typeface="Cabin"/>
                <a:cs typeface="Cabin"/>
                <a:sym typeface="Cab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610" name="Google Shape;610;p103"/>
          <p:cNvSpPr txBox="1">
            <a:spLocks noGrp="1"/>
          </p:cNvSpPr>
          <p:nvPr>
            <p:ph type="body" idx="1"/>
          </p:nvPr>
        </p:nvSpPr>
        <p:spPr>
          <a:xfrm>
            <a:off x="685800" y="1200150"/>
            <a:ext cx="7772400" cy="3086100"/>
          </a:xfrm>
          <a:prstGeom prst="rect">
            <a:avLst/>
          </a:prstGeom>
          <a:noFill/>
          <a:ln>
            <a:noFill/>
          </a:ln>
        </p:spPr>
        <p:txBody>
          <a:bodyPr spcFirstLastPara="1" wrap="square" lIns="91425" tIns="91425" rIns="91425" bIns="91425" anchor="t" anchorCtr="0">
            <a:noAutofit/>
          </a:bodyPr>
          <a:lstStyle>
            <a:lvl1pPr marL="457200" marR="0" lvl="0" indent="-355600" algn="l" rtl="0">
              <a:lnSpc>
                <a:spcPct val="100000"/>
              </a:lnSpc>
              <a:spcBef>
                <a:spcPts val="0"/>
              </a:spcBef>
              <a:spcAft>
                <a:spcPts val="0"/>
              </a:spcAft>
              <a:buClr>
                <a:srgbClr val="6C6463"/>
              </a:buClr>
              <a:buSzPts val="2000"/>
              <a:buFont typeface="Arial"/>
              <a:buChar char="•"/>
              <a:defRPr sz="2000" b="0" i="0" u="none" strike="noStrike" cap="none">
                <a:solidFill>
                  <a:srgbClr val="6C6463"/>
                </a:solidFill>
                <a:latin typeface="Cabin"/>
                <a:ea typeface="Cabin"/>
                <a:cs typeface="Cabin"/>
                <a:sym typeface="Cabin"/>
              </a:defRPr>
            </a:lvl1pPr>
            <a:lvl2pPr marL="914400" marR="0" lvl="1" indent="-355600" algn="l" rtl="0">
              <a:lnSpc>
                <a:spcPct val="100000"/>
              </a:lnSpc>
              <a:spcBef>
                <a:spcPts val="1200"/>
              </a:spcBef>
              <a:spcAft>
                <a:spcPts val="0"/>
              </a:spcAft>
              <a:buClr>
                <a:srgbClr val="6C6463"/>
              </a:buClr>
              <a:buSzPts val="2000"/>
              <a:buFont typeface="Arial"/>
              <a:buChar char="–"/>
              <a:defRPr sz="2000" b="0" i="0" u="none" strike="noStrike" cap="none">
                <a:solidFill>
                  <a:srgbClr val="6C6463"/>
                </a:solidFill>
                <a:latin typeface="Cabin"/>
                <a:ea typeface="Cabin"/>
                <a:cs typeface="Cabin"/>
                <a:sym typeface="Cabin"/>
              </a:defRPr>
            </a:lvl2pPr>
            <a:lvl3pPr marL="1371600" marR="0" lvl="2" indent="-342900" algn="l" rtl="0">
              <a:lnSpc>
                <a:spcPct val="100000"/>
              </a:lnSpc>
              <a:spcBef>
                <a:spcPts val="1200"/>
              </a:spcBef>
              <a:spcAft>
                <a:spcPts val="0"/>
              </a:spcAft>
              <a:buClr>
                <a:srgbClr val="6C6463"/>
              </a:buClr>
              <a:buSzPts val="1800"/>
              <a:buFont typeface="Arial"/>
              <a:buChar char="•"/>
              <a:defRPr sz="1800" b="0" i="0" u="none" strike="noStrike" cap="none">
                <a:solidFill>
                  <a:srgbClr val="6C6463"/>
                </a:solidFill>
                <a:latin typeface="Cabin"/>
                <a:ea typeface="Cabin"/>
                <a:cs typeface="Cabin"/>
                <a:sym typeface="Cabin"/>
              </a:defRPr>
            </a:lvl3pPr>
            <a:lvl4pPr marL="1828800" marR="0" lvl="3" indent="-330200" algn="l" rtl="0">
              <a:lnSpc>
                <a:spcPct val="100000"/>
              </a:lnSpc>
              <a:spcBef>
                <a:spcPts val="32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4pPr>
            <a:lvl5pPr marL="2286000" marR="0" lvl="4" indent="-317500" algn="l" rtl="0">
              <a:lnSpc>
                <a:spcPct val="100000"/>
              </a:lnSpc>
              <a:spcBef>
                <a:spcPts val="280"/>
              </a:spcBef>
              <a:spcAft>
                <a:spcPts val="0"/>
              </a:spcAft>
              <a:buClr>
                <a:srgbClr val="6C6463"/>
              </a:buClr>
              <a:buSzPts val="1400"/>
              <a:buFont typeface="Arial"/>
              <a:buChar char="»"/>
              <a:defRPr sz="1400" b="0" i="0" u="none" strike="noStrike" cap="none">
                <a:solidFill>
                  <a:srgbClr val="6C6463"/>
                </a:solidFill>
                <a:latin typeface="Cabin"/>
                <a:ea typeface="Cabin"/>
                <a:cs typeface="Cabin"/>
                <a:sym typeface="Cabin"/>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9pPr>
          </a:lstStyle>
          <a:p>
            <a:endParaRPr/>
          </a:p>
        </p:txBody>
      </p:sp>
      <p:sp>
        <p:nvSpPr>
          <p:cNvPr id="611" name="Google Shape;611;p103"/>
          <p:cNvSpPr txBox="1">
            <a:spLocks noGrp="1"/>
          </p:cNvSpPr>
          <p:nvPr>
            <p:ph type="dt" idx="10"/>
          </p:nvPr>
        </p:nvSpPr>
        <p:spPr>
          <a:xfrm>
            <a:off x="152400" y="4904418"/>
            <a:ext cx="2133600" cy="1248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000000"/>
              </a:buClr>
              <a:buSzPts val="1400"/>
              <a:buFont typeface="Arial"/>
              <a:buNone/>
              <a:defRPr sz="600" b="0" i="0" u="none" strike="noStrike" cap="none">
                <a:solidFill>
                  <a:srgbClr val="6C6463"/>
                </a:solidFill>
                <a:latin typeface="Cabin"/>
                <a:ea typeface="Cabin"/>
                <a:cs typeface="Cabin"/>
                <a:sym typeface="Cab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9pPr>
          </a:lstStyle>
          <a:p>
            <a:endParaRPr/>
          </a:p>
        </p:txBody>
      </p:sp>
      <p:sp>
        <p:nvSpPr>
          <p:cNvPr id="612" name="Google Shape;612;p103"/>
          <p:cNvSpPr txBox="1">
            <a:spLocks noGrp="1"/>
          </p:cNvSpPr>
          <p:nvPr>
            <p:ph type="ftr" idx="11"/>
          </p:nvPr>
        </p:nvSpPr>
        <p:spPr>
          <a:xfrm>
            <a:off x="3124200" y="4904418"/>
            <a:ext cx="2895600" cy="124800"/>
          </a:xfrm>
          <a:prstGeom prst="rect">
            <a:avLst/>
          </a:prstGeom>
          <a:noFill/>
          <a:ln>
            <a:noFill/>
          </a:ln>
        </p:spPr>
        <p:txBody>
          <a:bodyPr spcFirstLastPara="1" wrap="square" lIns="91425" tIns="91425" rIns="91425" bIns="91425" anchor="ctr" anchorCtr="0">
            <a:noAutofit/>
          </a:bodyPr>
          <a:lstStyle>
            <a:lvl1pPr marR="0" lvl="0" algn="ctr" rtl="0">
              <a:lnSpc>
                <a:spcPct val="100000"/>
              </a:lnSpc>
              <a:spcBef>
                <a:spcPts val="0"/>
              </a:spcBef>
              <a:spcAft>
                <a:spcPts val="0"/>
              </a:spcAft>
              <a:buClr>
                <a:srgbClr val="000000"/>
              </a:buClr>
              <a:buSzPts val="1400"/>
              <a:buFont typeface="Arial"/>
              <a:buNone/>
              <a:defRPr sz="600" b="0" i="0" u="none" strike="noStrike" cap="none">
                <a:solidFill>
                  <a:srgbClr val="6C6463"/>
                </a:solidFill>
                <a:latin typeface="Cabin"/>
                <a:ea typeface="Cabin"/>
                <a:cs typeface="Cabin"/>
                <a:sym typeface="Cab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bin"/>
                <a:ea typeface="Cabin"/>
                <a:cs typeface="Cabin"/>
                <a:sym typeface="Cabin"/>
              </a:defRPr>
            </a:lvl9pPr>
          </a:lstStyle>
          <a:p>
            <a:endParaRPr/>
          </a:p>
        </p:txBody>
      </p:sp>
      <p:sp>
        <p:nvSpPr>
          <p:cNvPr id="613" name="Google Shape;613;p103"/>
          <p:cNvSpPr txBox="1">
            <a:spLocks noGrp="1"/>
          </p:cNvSpPr>
          <p:nvPr>
            <p:ph type="sldNum" idx="12"/>
          </p:nvPr>
        </p:nvSpPr>
        <p:spPr>
          <a:xfrm>
            <a:off x="6858000" y="4904418"/>
            <a:ext cx="2133600" cy="1248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1pPr>
            <a:lvl2pPr marL="0" marR="0" lvl="1"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2pPr>
            <a:lvl3pPr marL="0" marR="0" lvl="2"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3pPr>
            <a:lvl4pPr marL="0" marR="0" lvl="3"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4pPr>
            <a:lvl5pPr marL="0" marR="0" lvl="4"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5pPr>
            <a:lvl6pPr marL="0" marR="0" lvl="5"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6pPr>
            <a:lvl7pPr marL="0" marR="0" lvl="6"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7pPr>
            <a:lvl8pPr marL="0" marR="0" lvl="7"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8pPr>
            <a:lvl9pPr marL="0" marR="0" lvl="8" indent="0" algn="r" rtl="0">
              <a:lnSpc>
                <a:spcPct val="100000"/>
              </a:lnSpc>
              <a:spcBef>
                <a:spcPts val="0"/>
              </a:spcBef>
              <a:spcAft>
                <a:spcPts val="0"/>
              </a:spcAft>
              <a:buClr>
                <a:srgbClr val="000000"/>
              </a:buClr>
              <a:buSzPts val="600"/>
              <a:buFont typeface="Arial"/>
              <a:buNone/>
              <a:defRPr sz="600" b="0" i="0" u="none" strike="noStrike" cap="none">
                <a:solidFill>
                  <a:srgbClr val="6C6463"/>
                </a:solidFill>
                <a:latin typeface="Cabin"/>
                <a:ea typeface="Cabin"/>
                <a:cs typeface="Cabin"/>
                <a:sym typeface="Cabin"/>
              </a:defRPr>
            </a:lvl9pPr>
          </a:lstStyle>
          <a:p>
            <a:pPr marL="0" lvl="0" indent="0" algn="r" rtl="0">
              <a:spcBef>
                <a:spcPts val="0"/>
              </a:spcBef>
              <a:spcAft>
                <a:spcPts val="0"/>
              </a:spcAft>
              <a:buNone/>
            </a:pPr>
            <a:fld id="{00000000-1234-1234-1234-123412341234}" type="slidenum">
              <a:rPr lang="en"/>
              <a:t>‹#›</a:t>
            </a:fld>
            <a:endParaRPr/>
          </a:p>
        </p:txBody>
      </p:sp>
      <p:sp>
        <p:nvSpPr>
          <p:cNvPr id="614" name="Google Shape;614;p103"/>
          <p:cNvSpPr/>
          <p:nvPr/>
        </p:nvSpPr>
        <p:spPr>
          <a:xfrm>
            <a:off x="0" y="0"/>
            <a:ext cx="9144000" cy="5143500"/>
          </a:xfrm>
          <a:prstGeom prst="frame">
            <a:avLst>
              <a:gd name="adj1" fmla="val 2222"/>
            </a:avLst>
          </a:pr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bin"/>
              <a:ea typeface="Cabin"/>
              <a:cs typeface="Cabin"/>
              <a:sym typeface="Cabin"/>
            </a:endParaRPr>
          </a:p>
        </p:txBody>
      </p:sp>
    </p:spTree>
  </p:cSld>
  <p:clrMap bg1="lt1" tx1="dk1" bg2="dk2" tx2="lt2" accent1="accent1" accent2="accent2" accent3="accent3" accent4="accent4" accent5="accent5" accent6="accent6" hlink="hlink" folHlink="folHlink"/>
  <p:sldLayoutIdLst>
    <p:sldLayoutId id="2147483747" r:id="rId1"/>
    <p:sldLayoutId id="2147483748" r:id="rId2"/>
    <p:sldLayoutId id="2147483749" r:id="rId3"/>
    <p:sldLayoutId id="2147483750" r:id="rId4"/>
    <p:sldLayoutId id="2147483751" r:id="rId5"/>
    <p:sldLayoutId id="2147483752" r:id="rId6"/>
    <p:sldLayoutId id="2147483753" r:id="rId7"/>
    <p:sldLayoutId id="2147483754" r:id="rId8"/>
    <p:sldLayoutId id="2147483755" r:id="rId9"/>
    <p:sldLayoutId id="2147483756" r:id="rId10"/>
    <p:sldLayoutId id="2147483757" r:id="rId11"/>
    <p:sldLayoutId id="2147483758" r:id="rId12"/>
    <p:sldLayoutId id="2147483759" r:id="rId13"/>
    <p:sldLayoutId id="2147483760" r:id="rId14"/>
    <p:sldLayoutId id="2147483761" r:id="rId15"/>
    <p:sldLayoutId id="2147483762" r:id="rId16"/>
    <p:sldLayoutId id="2147483763" r:id="rId17"/>
    <p:sldLayoutId id="2147483764" r:id="rId18"/>
    <p:sldLayoutId id="2147483765" r:id="rId19"/>
    <p:sldLayoutId id="2147483766" r:id="rId20"/>
    <p:sldLayoutId id="2147483767" r:id="rId21"/>
    <p:sldLayoutId id="2147483768" r:id="rId22"/>
    <p:sldLayoutId id="2147483769" r:id="rId23"/>
    <p:sldLayoutId id="2147483770" r:id="rId24"/>
    <p:sldLayoutId id="2147483771" r:id="rId25"/>
    <p:sldLayoutId id="2147483772" r:id="rId26"/>
    <p:sldLayoutId id="2147483773" r:id="rId27"/>
    <p:sldLayoutId id="2147483774" r:id="rId28"/>
    <p:sldLayoutId id="2147483775" r:id="rId29"/>
    <p:sldLayoutId id="2147483776" r:id="rId30"/>
    <p:sldLayoutId id="2147483777" r:id="rId31"/>
    <p:sldLayoutId id="2147483778" r:id="rId32"/>
    <p:sldLayoutId id="2147483779" r:id="rId33"/>
    <p:sldLayoutId id="2147483780" r:id="rId34"/>
    <p:sldLayoutId id="2147483781" r:id="rId35"/>
    <p:sldLayoutId id="2147483782" r:id="rId36"/>
    <p:sldLayoutId id="2147483783" r:id="rId37"/>
    <p:sldLayoutId id="2147483784" r:id="rId38"/>
    <p:sldLayoutId id="2147483785" r:id="rId39"/>
    <p:sldLayoutId id="2147483786" r:id="rId40"/>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875"/>
        <p:cNvGrpSpPr/>
        <p:nvPr/>
      </p:nvGrpSpPr>
      <p:grpSpPr>
        <a:xfrm>
          <a:off x="0" y="0"/>
          <a:ext cx="0" cy="0"/>
          <a:chOff x="0" y="0"/>
          <a:chExt cx="0" cy="0"/>
        </a:xfrm>
      </p:grpSpPr>
      <p:sp>
        <p:nvSpPr>
          <p:cNvPr id="876" name="Google Shape;876;p144"/>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a:endParaRPr/>
          </a:p>
        </p:txBody>
      </p:sp>
      <p:sp>
        <p:nvSpPr>
          <p:cNvPr id="877" name="Google Shape;877;p144"/>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rtl="0">
              <a:lnSpc>
                <a:spcPct val="115000"/>
              </a:lnSpc>
              <a:spcBef>
                <a:spcPts val="0"/>
              </a:spcBef>
              <a:spcAft>
                <a:spcPts val="0"/>
              </a:spcAft>
              <a:buClr>
                <a:schemeClr val="dk2"/>
              </a:buClr>
              <a:buSzPts val="1800"/>
              <a:buChar char="●"/>
              <a:defRPr sz="1800">
                <a:solidFill>
                  <a:schemeClr val="dk2"/>
                </a:solidFill>
              </a:defRPr>
            </a:lvl1pPr>
            <a:lvl2pPr marL="914400" lvl="1" indent="-317500" rtl="0">
              <a:lnSpc>
                <a:spcPct val="115000"/>
              </a:lnSpc>
              <a:spcBef>
                <a:spcPts val="0"/>
              </a:spcBef>
              <a:spcAft>
                <a:spcPts val="0"/>
              </a:spcAft>
              <a:buClr>
                <a:schemeClr val="dk2"/>
              </a:buClr>
              <a:buSzPts val="1400"/>
              <a:buChar char="○"/>
              <a:defRPr>
                <a:solidFill>
                  <a:schemeClr val="dk2"/>
                </a:solidFill>
              </a:defRPr>
            </a:lvl2pPr>
            <a:lvl3pPr marL="1371600" lvl="2" indent="-317500" rtl="0">
              <a:lnSpc>
                <a:spcPct val="115000"/>
              </a:lnSpc>
              <a:spcBef>
                <a:spcPts val="0"/>
              </a:spcBef>
              <a:spcAft>
                <a:spcPts val="0"/>
              </a:spcAft>
              <a:buClr>
                <a:schemeClr val="dk2"/>
              </a:buClr>
              <a:buSzPts val="1400"/>
              <a:buChar char="■"/>
              <a:defRPr>
                <a:solidFill>
                  <a:schemeClr val="dk2"/>
                </a:solidFill>
              </a:defRPr>
            </a:lvl3pPr>
            <a:lvl4pPr marL="1828800" lvl="3" indent="-317500" rtl="0">
              <a:lnSpc>
                <a:spcPct val="115000"/>
              </a:lnSpc>
              <a:spcBef>
                <a:spcPts val="0"/>
              </a:spcBef>
              <a:spcAft>
                <a:spcPts val="0"/>
              </a:spcAft>
              <a:buClr>
                <a:schemeClr val="dk2"/>
              </a:buClr>
              <a:buSzPts val="1400"/>
              <a:buChar char="●"/>
              <a:defRPr>
                <a:solidFill>
                  <a:schemeClr val="dk2"/>
                </a:solidFill>
              </a:defRPr>
            </a:lvl4pPr>
            <a:lvl5pPr marL="2286000" lvl="4" indent="-317500" rtl="0">
              <a:lnSpc>
                <a:spcPct val="115000"/>
              </a:lnSpc>
              <a:spcBef>
                <a:spcPts val="0"/>
              </a:spcBef>
              <a:spcAft>
                <a:spcPts val="0"/>
              </a:spcAft>
              <a:buClr>
                <a:schemeClr val="dk2"/>
              </a:buClr>
              <a:buSzPts val="1400"/>
              <a:buChar char="○"/>
              <a:defRPr>
                <a:solidFill>
                  <a:schemeClr val="dk2"/>
                </a:solidFill>
              </a:defRPr>
            </a:lvl5pPr>
            <a:lvl6pPr marL="2743200" lvl="5" indent="-317500" rtl="0">
              <a:lnSpc>
                <a:spcPct val="115000"/>
              </a:lnSpc>
              <a:spcBef>
                <a:spcPts val="0"/>
              </a:spcBef>
              <a:spcAft>
                <a:spcPts val="0"/>
              </a:spcAft>
              <a:buClr>
                <a:schemeClr val="dk2"/>
              </a:buClr>
              <a:buSzPts val="1400"/>
              <a:buChar char="■"/>
              <a:defRPr>
                <a:solidFill>
                  <a:schemeClr val="dk2"/>
                </a:solidFill>
              </a:defRPr>
            </a:lvl6pPr>
            <a:lvl7pPr marL="3200400" lvl="6" indent="-317500" rtl="0">
              <a:lnSpc>
                <a:spcPct val="115000"/>
              </a:lnSpc>
              <a:spcBef>
                <a:spcPts val="0"/>
              </a:spcBef>
              <a:spcAft>
                <a:spcPts val="0"/>
              </a:spcAft>
              <a:buClr>
                <a:schemeClr val="dk2"/>
              </a:buClr>
              <a:buSzPts val="1400"/>
              <a:buChar char="●"/>
              <a:defRPr>
                <a:solidFill>
                  <a:schemeClr val="dk2"/>
                </a:solidFill>
              </a:defRPr>
            </a:lvl7pPr>
            <a:lvl8pPr marL="3657600" lvl="7" indent="-317500" rtl="0">
              <a:lnSpc>
                <a:spcPct val="115000"/>
              </a:lnSpc>
              <a:spcBef>
                <a:spcPts val="0"/>
              </a:spcBef>
              <a:spcAft>
                <a:spcPts val="0"/>
              </a:spcAft>
              <a:buClr>
                <a:schemeClr val="dk2"/>
              </a:buClr>
              <a:buSzPts val="1400"/>
              <a:buChar char="○"/>
              <a:defRPr>
                <a:solidFill>
                  <a:schemeClr val="dk2"/>
                </a:solidFill>
              </a:defRPr>
            </a:lvl8pPr>
            <a:lvl9pPr marL="4114800" lvl="8" indent="-317500" rtl="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78" name="Google Shape;878;p14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rtl="0">
              <a:buNone/>
              <a:defRPr sz="1000">
                <a:solidFill>
                  <a:schemeClr val="dk2"/>
                </a:solidFill>
              </a:defRPr>
            </a:lvl1pPr>
            <a:lvl2pPr lvl="1" algn="r" rtl="0">
              <a:buNone/>
              <a:defRPr sz="1000">
                <a:solidFill>
                  <a:schemeClr val="dk2"/>
                </a:solidFill>
              </a:defRPr>
            </a:lvl2pPr>
            <a:lvl3pPr lvl="2" algn="r" rtl="0">
              <a:buNone/>
              <a:defRPr sz="1000">
                <a:solidFill>
                  <a:schemeClr val="dk2"/>
                </a:solidFill>
              </a:defRPr>
            </a:lvl3pPr>
            <a:lvl4pPr lvl="3" algn="r" rtl="0">
              <a:buNone/>
              <a:defRPr sz="1000">
                <a:solidFill>
                  <a:schemeClr val="dk2"/>
                </a:solidFill>
              </a:defRPr>
            </a:lvl4pPr>
            <a:lvl5pPr lvl="4" algn="r" rtl="0">
              <a:buNone/>
              <a:defRPr sz="1000">
                <a:solidFill>
                  <a:schemeClr val="dk2"/>
                </a:solidFill>
              </a:defRPr>
            </a:lvl5pPr>
            <a:lvl6pPr lvl="5" algn="r" rtl="0">
              <a:buNone/>
              <a:defRPr sz="1000">
                <a:solidFill>
                  <a:schemeClr val="dk2"/>
                </a:solidFill>
              </a:defRPr>
            </a:lvl6pPr>
            <a:lvl7pPr lvl="6" algn="r" rtl="0">
              <a:buNone/>
              <a:defRPr sz="1000">
                <a:solidFill>
                  <a:schemeClr val="dk2"/>
                </a:solidFill>
              </a:defRPr>
            </a:lvl7pPr>
            <a:lvl8pPr lvl="7" algn="r" rtl="0">
              <a:buNone/>
              <a:defRPr sz="1000">
                <a:solidFill>
                  <a:schemeClr val="dk2"/>
                </a:solidFill>
              </a:defRPr>
            </a:lvl8pPr>
            <a:lvl9pPr lvl="8" algn="r" rtl="0">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787" r:id="rId1"/>
    <p:sldLayoutId id="2147483788" r:id="rId2"/>
    <p:sldLayoutId id="2147483789" r:id="rId3"/>
    <p:sldLayoutId id="2147483790" r:id="rId4"/>
    <p:sldLayoutId id="2147483791" r:id="rId5"/>
    <p:sldLayoutId id="2147483792" r:id="rId6"/>
    <p:sldLayoutId id="2147483793" r:id="rId7"/>
    <p:sldLayoutId id="2147483794" r:id="rId8"/>
    <p:sldLayoutId id="2147483795" r:id="rId9"/>
    <p:sldLayoutId id="2147483796" r:id="rId10"/>
    <p:sldLayoutId id="2147483797" r:id="rId11"/>
    <p:sldLayoutId id="2147483798" r:id="rId12"/>
    <p:sldLayoutId id="2147483799" r:id="rId13"/>
    <p:sldLayoutId id="2147483800" r:id="rId14"/>
    <p:sldLayoutId id="2147483801" r:id="rId15"/>
    <p:sldLayoutId id="2147483802" r:id="rId16"/>
    <p:sldLayoutId id="2147483803" r:id="rId17"/>
    <p:sldLayoutId id="2147483804" r:id="rId18"/>
    <p:sldLayoutId id="2147483805" r:id="rId19"/>
    <p:sldLayoutId id="2147483806" r:id="rId20"/>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1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0.xml"/><Relationship Id="rId1" Type="http://schemas.openxmlformats.org/officeDocument/2006/relationships/slideLayout" Target="../slideLayouts/slideLayout21.xml"/></Relationships>
</file>

<file path=ppt/slides/_rels/slide1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1.xml"/><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2.xml"/><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3" Type="http://schemas.openxmlformats.org/officeDocument/2006/relationships/hyperlink" Target="https://help.datim.org/hc/en-us/sections/360000226426-Expenditure-Reporting" TargetMode="External"/><Relationship Id="rId2" Type="http://schemas.openxmlformats.org/officeDocument/2006/relationships/notesSlide" Target="../notesSlides/notesSlide16.xml"/><Relationship Id="rId1" Type="http://schemas.openxmlformats.org/officeDocument/2006/relationships/slideLayout" Target="../slideLayouts/slideLayout27.xml"/><Relationship Id="rId4" Type="http://schemas.openxmlformats.org/officeDocument/2006/relationships/image" Target="../media/image30.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1.xml"/></Relationships>
</file>

<file path=ppt/slides/_rels/slide1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8.xml"/><Relationship Id="rId1" Type="http://schemas.openxmlformats.org/officeDocument/2006/relationships/slideLayout" Target="../slideLayouts/slideLayout27.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1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9.xml"/><Relationship Id="rId1" Type="http://schemas.openxmlformats.org/officeDocument/2006/relationships/slideLayout" Target="../slideLayouts/slideLayout27.xml"/><Relationship Id="rId5" Type="http://schemas.openxmlformats.org/officeDocument/2006/relationships/image" Target="../media/image37.png"/><Relationship Id="rId4" Type="http://schemas.openxmlformats.org/officeDocument/2006/relationships/image" Target="../media/image36.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2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0.xml"/><Relationship Id="rId1" Type="http://schemas.openxmlformats.org/officeDocument/2006/relationships/slideLayout" Target="../slideLayouts/slideLayout2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7.xml"/></Relationships>
</file>

<file path=ppt/slides/_rels/slide22.xml.rels><?xml version="1.0" encoding="UTF-8" standalone="yes"?>
<Relationships xmlns="http://schemas.openxmlformats.org/package/2006/relationships"><Relationship Id="rId3" Type="http://schemas.openxmlformats.org/officeDocument/2006/relationships/hyperlink" Target="https://help.datim.org/hc/en-us/articles/22561900657172-Allocated-Beneficiary-Guide" TargetMode="External"/><Relationship Id="rId2" Type="http://schemas.openxmlformats.org/officeDocument/2006/relationships/notesSlide" Target="../notesSlides/notesSlide22.xml"/><Relationship Id="rId1" Type="http://schemas.openxmlformats.org/officeDocument/2006/relationships/slideLayout" Target="../slideLayouts/slideLayout142.xml"/></Relationships>
</file>

<file path=ppt/slides/_rels/slide2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3.xml"/><Relationship Id="rId1" Type="http://schemas.openxmlformats.org/officeDocument/2006/relationships/slideLayout" Target="../slideLayouts/slideLayout27.xml"/></Relationships>
</file>

<file path=ppt/slides/_rels/slide2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4.xml"/><Relationship Id="rId1" Type="http://schemas.openxmlformats.org/officeDocument/2006/relationships/slideLayout" Target="../slideLayouts/slideLayout27.xml"/><Relationship Id="rId5" Type="http://schemas.openxmlformats.org/officeDocument/2006/relationships/image" Target="../media/image42.png"/><Relationship Id="rId4" Type="http://schemas.openxmlformats.org/officeDocument/2006/relationships/image" Target="../media/image41.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7.xml"/></Relationships>
</file>

<file path=ppt/slides/_rels/slide26.xml.rels><?xml version="1.0" encoding="UTF-8" standalone="yes"?>
<Relationships xmlns="http://schemas.openxmlformats.org/package/2006/relationships"><Relationship Id="rId3" Type="http://schemas.openxmlformats.org/officeDocument/2006/relationships/hyperlink" Target="http://state.okta.com" TargetMode="External"/><Relationship Id="rId2" Type="http://schemas.openxmlformats.org/officeDocument/2006/relationships/notesSlide" Target="../notesSlides/notesSlide26.xml"/><Relationship Id="rId1" Type="http://schemas.openxmlformats.org/officeDocument/2006/relationships/slideLayout" Target="../slideLayouts/slideLayout27.xml"/><Relationship Id="rId5" Type="http://schemas.openxmlformats.org/officeDocument/2006/relationships/image" Target="../media/image43.png"/><Relationship Id="rId4" Type="http://schemas.openxmlformats.org/officeDocument/2006/relationships/hyperlink" Target="https://ghsddatasystems.zendesk.com/hc/en-us/requests/new"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https://register.datim.org/" TargetMode="External"/><Relationship Id="rId2" Type="http://schemas.openxmlformats.org/officeDocument/2006/relationships/notesSlide" Target="../notesSlides/notesSlide27.xml"/><Relationship Id="rId1" Type="http://schemas.openxmlformats.org/officeDocument/2006/relationships/slideLayout" Target="../slideLayouts/slideLayout27.xml"/><Relationship Id="rId5" Type="http://schemas.openxmlformats.org/officeDocument/2006/relationships/image" Target="../media/image44.png"/><Relationship Id="rId4" Type="http://schemas.openxmlformats.org/officeDocument/2006/relationships/hyperlink" Target="https://state.okta.com/oauth2/v1/authorize?response_type=code&amp;client_id=0oaqewjmeqf4J8YH8297&amp;scope=openid%20email&amp;state=mJV4XLr3NE3GiKi3d1ZzrA-ngQy6g_GUm5BQEYwraQc%3D&amp;redirect_uri=https://www.datim.org/oauth2/code/okta&amp;nonce=T86qFVkmQtKOqvhZwmzd2RzMcnXN5x5D3mNGCyRmqYg" TargetMode="External"/></Relationships>
</file>

<file path=ppt/slides/_rels/slide28.xml.rels><?xml version="1.0" encoding="UTF-8" standalone="yes"?>
<Relationships xmlns="http://schemas.openxmlformats.org/package/2006/relationships"><Relationship Id="rId3" Type="http://schemas.openxmlformats.org/officeDocument/2006/relationships/hyperlink" Target="https://www.gsa.gov/about-us/organization/federal-acquisition-service/technology-transformation-services/integrated-award-environment-iae/iae-systems-information-kit/unique-entity-id-is-here" TargetMode="External"/><Relationship Id="rId2" Type="http://schemas.openxmlformats.org/officeDocument/2006/relationships/notesSlide" Target="../notesSlides/notesSlide28.xml"/><Relationship Id="rId1" Type="http://schemas.openxmlformats.org/officeDocument/2006/relationships/slideLayout" Target="../slideLayouts/slideLayout2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1.xml"/></Relationships>
</file>

<file path=ppt/slides/_rels/slide30.xml.rels><?xml version="1.0" encoding="UTF-8" standalone="yes"?>
<Relationships xmlns="http://schemas.openxmlformats.org/package/2006/relationships"><Relationship Id="rId8" Type="http://schemas.openxmlformats.org/officeDocument/2006/relationships/hyperlink" Target="https://help.datim.org/hc/en-us/articles/18770009078676-ERB-Processor-App-Online-Data-Entry-Demonstration" TargetMode="External"/><Relationship Id="rId3" Type="http://schemas.openxmlformats.org/officeDocument/2006/relationships/hyperlink" Target="https://help.datim.org/hc/en-us/articles/17559688462228-Section-3-Guidance-for-Data-Entry" TargetMode="External"/><Relationship Id="rId7" Type="http://schemas.openxmlformats.org/officeDocument/2006/relationships/image" Target="../media/image46.png"/><Relationship Id="rId2" Type="http://schemas.openxmlformats.org/officeDocument/2006/relationships/notesSlide" Target="../notesSlides/notesSlide30.xml"/><Relationship Id="rId1" Type="http://schemas.openxmlformats.org/officeDocument/2006/relationships/slideLayout" Target="../slideLayouts/slideLayout27.xml"/><Relationship Id="rId6" Type="http://schemas.openxmlformats.org/officeDocument/2006/relationships/hyperlink" Target="https://help.datim.org/hc/en-us/articles/18686485048468-Template-Data-Entry-Instructions-for-Partners" TargetMode="External"/><Relationship Id="rId5" Type="http://schemas.openxmlformats.org/officeDocument/2006/relationships/image" Target="../media/image45.png"/><Relationship Id="rId4" Type="http://schemas.openxmlformats.org/officeDocument/2006/relationships/hyperlink" Target="https://help.datim.org/hc/en-us/articles/18686590912916-DATIM-ERB-App-Data-Entry-Instructions-for-Prime-Partners" TargetMode="Externa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0.xml"/></Relationships>
</file>

<file path=ppt/slides/_rels/slide32.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hyperlink" Target="https://help.datim.org/hc/en-us/articles/17559721785492-Section-4-Guidance-for-Data-Submission" TargetMode="External"/><Relationship Id="rId7" Type="http://schemas.openxmlformats.org/officeDocument/2006/relationships/image" Target="../media/image48.png"/><Relationship Id="rId2" Type="http://schemas.openxmlformats.org/officeDocument/2006/relationships/notesSlide" Target="../notesSlides/notesSlide32.xml"/><Relationship Id="rId1" Type="http://schemas.openxmlformats.org/officeDocument/2006/relationships/slideLayout" Target="../slideLayouts/slideLayout27.xml"/><Relationship Id="rId6" Type="http://schemas.openxmlformats.org/officeDocument/2006/relationships/image" Target="../media/image47.png"/><Relationship Id="rId5" Type="http://schemas.openxmlformats.org/officeDocument/2006/relationships/hyperlink" Target="https://help.datim.org/hc/en-us/articles/18686968874260-Template-Data-Submission-Instructions-for-Partners" TargetMode="External"/><Relationship Id="rId4" Type="http://schemas.openxmlformats.org/officeDocument/2006/relationships/hyperlink" Target="https://help.datim.org/hc/en-us/articles/18687005645588-DATIM-ERB-App-Data-Submission-Instructions-for-Partners" TargetMode="Externa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0.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0.xml"/></Relationships>
</file>

<file path=ppt/slides/_rels/slide35.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35.xml"/><Relationship Id="rId1" Type="http://schemas.openxmlformats.org/officeDocument/2006/relationships/slideLayout" Target="../slideLayouts/slideLayout27.xml"/><Relationship Id="rId5" Type="http://schemas.openxmlformats.org/officeDocument/2006/relationships/image" Target="../media/image52.png"/><Relationship Id="rId4" Type="http://schemas.openxmlformats.org/officeDocument/2006/relationships/image" Target="../media/image51.png"/></Relationships>
</file>

<file path=ppt/slides/_rels/slide36.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36.xml"/><Relationship Id="rId1" Type="http://schemas.openxmlformats.org/officeDocument/2006/relationships/slideLayout" Target="../slideLayouts/slideLayout27.xml"/></Relationships>
</file>

<file path=ppt/slides/_rels/slide37.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37.xml"/><Relationship Id="rId1" Type="http://schemas.openxmlformats.org/officeDocument/2006/relationships/slideLayout" Target="../slideLayouts/slideLayout27.xml"/><Relationship Id="rId5" Type="http://schemas.openxmlformats.org/officeDocument/2006/relationships/image" Target="../media/image56.png"/><Relationship Id="rId4" Type="http://schemas.openxmlformats.org/officeDocument/2006/relationships/image" Target="../media/image55.png"/></Relationships>
</file>

<file path=ppt/slides/_rels/slide38.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38.xml"/><Relationship Id="rId1" Type="http://schemas.openxmlformats.org/officeDocument/2006/relationships/slideLayout" Target="../slideLayouts/slideLayout27.xml"/><Relationship Id="rId4" Type="http://schemas.openxmlformats.org/officeDocument/2006/relationships/image" Target="../media/image50.png"/></Relationships>
</file>

<file path=ppt/slides/_rels/slide39.xml.rels><?xml version="1.0" encoding="UTF-8" standalone="yes"?>
<Relationships xmlns="http://schemas.openxmlformats.org/package/2006/relationships"><Relationship Id="rId3" Type="http://schemas.openxmlformats.org/officeDocument/2006/relationships/hyperlink" Target="mailto:oha.ea@usaid.gov" TargetMode="External"/><Relationship Id="rId2" Type="http://schemas.openxmlformats.org/officeDocument/2006/relationships/notesSlide" Target="../notesSlides/notesSlide39.xml"/><Relationship Id="rId1" Type="http://schemas.openxmlformats.org/officeDocument/2006/relationships/slideLayout" Target="../slideLayouts/slideLayout2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40.xml.rels><?xml version="1.0" encoding="UTF-8" standalone="yes"?>
<Relationships xmlns="http://schemas.openxmlformats.org/package/2006/relationships"><Relationship Id="rId3" Type="http://schemas.openxmlformats.org/officeDocument/2006/relationships/hyperlink" Target="mailto:oha.ea@usaid.gov" TargetMode="External"/><Relationship Id="rId2" Type="http://schemas.openxmlformats.org/officeDocument/2006/relationships/notesSlide" Target="../notesSlides/notesSlide40.xml"/><Relationship Id="rId1" Type="http://schemas.openxmlformats.org/officeDocument/2006/relationships/slideLayout" Target="../slideLayouts/slideLayout2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0.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0.xml"/></Relationships>
</file>

<file path=ppt/slides/_rels/slide4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3.xml"/><Relationship Id="rId1" Type="http://schemas.openxmlformats.org/officeDocument/2006/relationships/slideLayout" Target="../slideLayouts/slideLayout6.xml"/><Relationship Id="rId4" Type="http://schemas.openxmlformats.org/officeDocument/2006/relationships/image" Target="../media/image22.png"/></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90.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0.xml"/></Relationships>
</file>

<file path=ppt/slides/_rels/slide48.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48.xml"/><Relationship Id="rId1" Type="http://schemas.openxmlformats.org/officeDocument/2006/relationships/slideLayout" Target="../slideLayouts/slideLayout27.xml"/><Relationship Id="rId5" Type="http://schemas.openxmlformats.org/officeDocument/2006/relationships/image" Target="../media/image60.png"/><Relationship Id="rId4" Type="http://schemas.openxmlformats.org/officeDocument/2006/relationships/image" Target="../media/image59.png"/></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50.xml"/><Relationship Id="rId1" Type="http://schemas.openxmlformats.org/officeDocument/2006/relationships/slideLayout" Target="../slideLayouts/slideLayout6.xml"/><Relationship Id="rId4" Type="http://schemas.openxmlformats.org/officeDocument/2006/relationships/image" Target="../media/image62.png"/></Relationships>
</file>

<file path=ppt/slides/_rels/slide51.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51.xml"/><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52.xml"/><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53.xml"/><Relationship Id="rId1" Type="http://schemas.openxmlformats.org/officeDocument/2006/relationships/slideLayout" Target="../slideLayouts/slideLayout27.xml"/><Relationship Id="rId4" Type="http://schemas.openxmlformats.org/officeDocument/2006/relationships/hyperlink" Target="https://data.pepfar.gov/additionalData" TargetMode="External"/></Relationships>
</file>

<file path=ppt/slides/_rels/slide54.xml.rels><?xml version="1.0" encoding="UTF-8" standalone="yes"?>
<Relationships xmlns="http://schemas.openxmlformats.org/package/2006/relationships"><Relationship Id="rId3" Type="http://schemas.openxmlformats.org/officeDocument/2006/relationships/hyperlink" Target="mailto:oha.ea@usaid.gov" TargetMode="External"/><Relationship Id="rId2" Type="http://schemas.openxmlformats.org/officeDocument/2006/relationships/notesSlide" Target="../notesSlides/notesSlide54.xml"/><Relationship Id="rId1" Type="http://schemas.openxmlformats.org/officeDocument/2006/relationships/slideLayout" Target="../slideLayouts/slideLayout27.xml"/><Relationship Id="rId6" Type="http://schemas.openxmlformats.org/officeDocument/2006/relationships/image" Target="../media/image67.png"/><Relationship Id="rId5" Type="http://schemas.openxmlformats.org/officeDocument/2006/relationships/image" Target="../media/image66.png"/><Relationship Id="rId4" Type="http://schemas.openxmlformats.org/officeDocument/2006/relationships/hyperlink" Target="https://data.pepfar.gov/library" TargetMode="Externa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0.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0.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48.xml"/></Relationships>
</file>

<file path=ppt/slides/_rels/slide58.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58.xml"/><Relationship Id="rId1" Type="http://schemas.openxmlformats.org/officeDocument/2006/relationships/slideLayout" Target="../slideLayouts/slideLayout50.xml"/><Relationship Id="rId4" Type="http://schemas.openxmlformats.org/officeDocument/2006/relationships/image" Target="../media/image69.png"/></Relationships>
</file>

<file path=ppt/slides/_rels/slide59.xml.rels><?xml version="1.0" encoding="UTF-8" standalone="yes"?>
<Relationships xmlns="http://schemas.openxmlformats.org/package/2006/relationships"><Relationship Id="rId3" Type="http://schemas.openxmlformats.org/officeDocument/2006/relationships/hyperlink" Target="https://help.datim.org/hc/en-us/articles/360015671212-PEPFAR-Financial-Classifications-Reference-Guide" TargetMode="External"/><Relationship Id="rId2" Type="http://schemas.openxmlformats.org/officeDocument/2006/relationships/notesSlide" Target="../notesSlides/notesSlide59.xml"/><Relationship Id="rId1" Type="http://schemas.openxmlformats.org/officeDocument/2006/relationships/slideLayout" Target="../slideLayouts/slideLayout48.xml"/><Relationship Id="rId4" Type="http://schemas.openxmlformats.org/officeDocument/2006/relationships/image" Target="../media/image38.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2.xml"/></Relationships>
</file>

<file path=ppt/slides/_rels/slide6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0.xml"/><Relationship Id="rId1" Type="http://schemas.openxmlformats.org/officeDocument/2006/relationships/slideLayout" Target="../slideLayouts/slideLayout12.xml"/><Relationship Id="rId6" Type="http://schemas.openxmlformats.org/officeDocument/2006/relationships/image" Target="../media/image72.png"/><Relationship Id="rId5" Type="http://schemas.openxmlformats.org/officeDocument/2006/relationships/image" Target="../media/image71.png"/><Relationship Id="rId4" Type="http://schemas.openxmlformats.org/officeDocument/2006/relationships/image" Target="../media/image70.png"/></Relationships>
</file>

<file path=ppt/slides/_rels/slide61.xml.rels><?xml version="1.0" encoding="UTF-8" standalone="yes"?>
<Relationships xmlns="http://schemas.openxmlformats.org/package/2006/relationships"><Relationship Id="rId3" Type="http://schemas.openxmlformats.org/officeDocument/2006/relationships/hyperlink" Target="https://help.datim.org/hc/en-us/article_attachments/27295303099412" TargetMode="External"/><Relationship Id="rId2" Type="http://schemas.openxmlformats.org/officeDocument/2006/relationships/notesSlide" Target="../notesSlides/notesSlide61.xml"/><Relationship Id="rId1" Type="http://schemas.openxmlformats.org/officeDocument/2006/relationships/slideLayout" Target="../slideLayouts/slideLayout50.xml"/><Relationship Id="rId5" Type="http://schemas.openxmlformats.org/officeDocument/2006/relationships/image" Target="../media/image69.png"/><Relationship Id="rId4" Type="http://schemas.openxmlformats.org/officeDocument/2006/relationships/image" Target="../media/image68.png"/></Relationships>
</file>

<file path=ppt/slides/_rels/slide62.xml.rels><?xml version="1.0" encoding="UTF-8" standalone="yes"?>
<Relationships xmlns="http://schemas.openxmlformats.org/package/2006/relationships"><Relationship Id="rId3" Type="http://schemas.openxmlformats.org/officeDocument/2006/relationships/hyperlink" Target="https://help.datim.org/hc/en-us/article_attachments/27295303099412" TargetMode="External"/><Relationship Id="rId2" Type="http://schemas.openxmlformats.org/officeDocument/2006/relationships/notesSlide" Target="../notesSlides/notesSlide62.xml"/><Relationship Id="rId1" Type="http://schemas.openxmlformats.org/officeDocument/2006/relationships/slideLayout" Target="../slideLayouts/slideLayout51.xml"/><Relationship Id="rId5" Type="http://schemas.openxmlformats.org/officeDocument/2006/relationships/image" Target="../media/image73.png"/><Relationship Id="rId4" Type="http://schemas.openxmlformats.org/officeDocument/2006/relationships/hyperlink" Target="https://help.datim.org/hc/en-us/articles/360015671212-PEPFAR-Financial-Classifications-Reference-Guide" TargetMode="External"/></Relationships>
</file>

<file path=ppt/slides/_rels/slide63.xml.rels><?xml version="1.0" encoding="UTF-8" standalone="yes"?>
<Relationships xmlns="http://schemas.openxmlformats.org/package/2006/relationships"><Relationship Id="rId3" Type="http://schemas.openxmlformats.org/officeDocument/2006/relationships/hyperlink" Target="https://help.datim.org/hc/en-us/articles/4406475964820-HRH-Handbook-and-FTE-Calculator" TargetMode="External"/><Relationship Id="rId2" Type="http://schemas.openxmlformats.org/officeDocument/2006/relationships/notesSlide" Target="../notesSlides/notesSlide63.xml"/><Relationship Id="rId1" Type="http://schemas.openxmlformats.org/officeDocument/2006/relationships/slideLayout" Target="../slideLayouts/slideLayout48.xml"/><Relationship Id="rId4" Type="http://schemas.openxmlformats.org/officeDocument/2006/relationships/image" Target="../media/image38.png"/></Relationships>
</file>

<file path=ppt/slides/_rels/slide64.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64.xml"/><Relationship Id="rId1" Type="http://schemas.openxmlformats.org/officeDocument/2006/relationships/slideLayout" Target="../slideLayouts/slideLayout52.xml"/></Relationships>
</file>

<file path=ppt/slides/_rels/slide65.xml.rels><?xml version="1.0" encoding="UTF-8" standalone="yes"?>
<Relationships xmlns="http://schemas.openxmlformats.org/package/2006/relationships"><Relationship Id="rId3" Type="http://schemas.openxmlformats.org/officeDocument/2006/relationships/hyperlink" Target="https://help.datim.org/hc/en-us/article_attachments/27295303099412" TargetMode="External"/><Relationship Id="rId2" Type="http://schemas.openxmlformats.org/officeDocument/2006/relationships/notesSlide" Target="../notesSlides/notesSlide65.xml"/><Relationship Id="rId1" Type="http://schemas.openxmlformats.org/officeDocument/2006/relationships/slideLayout" Target="../slideLayouts/slideLayout51.xml"/><Relationship Id="rId4" Type="http://schemas.openxmlformats.org/officeDocument/2006/relationships/image" Target="../media/image68.png"/></Relationships>
</file>

<file path=ppt/slides/_rels/slide7.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81.xml"/><Relationship Id="rId4" Type="http://schemas.openxmlformats.org/officeDocument/2006/relationships/image" Target="../media/image22.png"/></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image" Target="../media/image21.png"/><Relationship Id="rId5" Type="http://schemas.openxmlformats.org/officeDocument/2006/relationships/image" Target="../media/image25.png"/><Relationship Id="rId4"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80"/>
        <p:cNvGrpSpPr/>
        <p:nvPr/>
      </p:nvGrpSpPr>
      <p:grpSpPr>
        <a:xfrm>
          <a:off x="0" y="0"/>
          <a:ext cx="0" cy="0"/>
          <a:chOff x="0" y="0"/>
          <a:chExt cx="0" cy="0"/>
        </a:xfrm>
      </p:grpSpPr>
      <p:sp>
        <p:nvSpPr>
          <p:cNvPr id="981" name="Google Shape;981;p165"/>
          <p:cNvSpPr txBox="1">
            <a:spLocks noGrp="1"/>
          </p:cNvSpPr>
          <p:nvPr>
            <p:ph type="ctrTitle"/>
          </p:nvPr>
        </p:nvSpPr>
        <p:spPr>
          <a:xfrm>
            <a:off x="685800" y="1589025"/>
            <a:ext cx="5076300" cy="1200300"/>
          </a:xfrm>
          <a:prstGeom prst="rect">
            <a:avLst/>
          </a:prstGeom>
        </p:spPr>
        <p:txBody>
          <a:bodyPr spcFirstLastPara="1" wrap="square" lIns="91175" tIns="91175" rIns="91175" bIns="91175" anchor="b" anchorCtr="0">
            <a:noAutofit/>
          </a:bodyPr>
          <a:lstStyle/>
          <a:p>
            <a:pPr marL="0" lvl="0" indent="0" algn="l" rtl="0">
              <a:spcBef>
                <a:spcPts val="0"/>
              </a:spcBef>
              <a:spcAft>
                <a:spcPts val="0"/>
              </a:spcAft>
              <a:buNone/>
            </a:pPr>
            <a:r>
              <a:rPr lang="en"/>
              <a:t>ASAP Webinar for USAID Local Partners:</a:t>
            </a:r>
            <a:endParaRPr/>
          </a:p>
          <a:p>
            <a:pPr marL="0" lvl="0" indent="0" algn="l" rtl="0">
              <a:spcBef>
                <a:spcPts val="0"/>
              </a:spcBef>
              <a:spcAft>
                <a:spcPts val="0"/>
              </a:spcAft>
              <a:buNone/>
            </a:pPr>
            <a:r>
              <a:rPr lang="en" b="0" i="1"/>
              <a:t>COP23/FY24 Expenditure Reporting</a:t>
            </a:r>
            <a:endParaRPr b="0" i="1"/>
          </a:p>
        </p:txBody>
      </p:sp>
      <p:sp>
        <p:nvSpPr>
          <p:cNvPr id="982" name="Google Shape;982;p165"/>
          <p:cNvSpPr txBox="1"/>
          <p:nvPr/>
        </p:nvSpPr>
        <p:spPr>
          <a:xfrm>
            <a:off x="685800" y="3139325"/>
            <a:ext cx="4071600" cy="1200300"/>
          </a:xfrm>
          <a:prstGeom prst="rect">
            <a:avLst/>
          </a:prstGeom>
          <a:noFill/>
          <a:ln>
            <a:noFill/>
          </a:ln>
        </p:spPr>
        <p:txBody>
          <a:bodyPr spcFirstLastPara="1" wrap="square" lIns="91175" tIns="91175" rIns="91175" bIns="91175" anchor="t" anchorCtr="0">
            <a:noAutofit/>
          </a:bodyPr>
          <a:lstStyle/>
          <a:p>
            <a:pPr marL="0" lvl="0" indent="0" algn="l" rtl="0">
              <a:spcBef>
                <a:spcPts val="0"/>
              </a:spcBef>
              <a:spcAft>
                <a:spcPts val="0"/>
              </a:spcAft>
              <a:buNone/>
            </a:pPr>
            <a:r>
              <a:rPr lang="en" sz="1600">
                <a:solidFill>
                  <a:srgbClr val="FFFFFF"/>
                </a:solidFill>
                <a:latin typeface="Source Sans Pro"/>
                <a:ea typeface="Source Sans Pro"/>
                <a:cs typeface="Source Sans Pro"/>
                <a:sym typeface="Source Sans Pro"/>
              </a:rPr>
              <a:t>September  17, 2024</a:t>
            </a:r>
            <a:endParaRPr sz="1600">
              <a:solidFill>
                <a:srgbClr val="FFFFFF"/>
              </a:solidFill>
              <a:latin typeface="Source Sans Pro"/>
              <a:ea typeface="Source Sans Pro"/>
              <a:cs typeface="Source Sans Pro"/>
              <a:sym typeface="Source Sans Pro"/>
            </a:endParaRPr>
          </a:p>
          <a:p>
            <a:pPr marL="0" lvl="0" indent="0" algn="l" rtl="0">
              <a:spcBef>
                <a:spcPts val="800"/>
              </a:spcBef>
              <a:spcAft>
                <a:spcPts val="0"/>
              </a:spcAft>
              <a:buNone/>
            </a:pPr>
            <a:r>
              <a:rPr lang="en" sz="1600">
                <a:solidFill>
                  <a:srgbClr val="FFFFFF"/>
                </a:solidFill>
                <a:latin typeface="Source Sans Pro"/>
                <a:ea typeface="Source Sans Pro"/>
                <a:cs typeface="Source Sans Pro"/>
                <a:sym typeface="Source Sans Pro"/>
              </a:rPr>
              <a:t>Erin Dunlap &amp; David Song</a:t>
            </a:r>
            <a:endParaRPr sz="1600">
              <a:solidFill>
                <a:srgbClr val="FFFFFF"/>
              </a:solidFill>
              <a:latin typeface="Source Sans Pro"/>
              <a:ea typeface="Source Sans Pro"/>
              <a:cs typeface="Source Sans Pro"/>
              <a:sym typeface="Source Sans Pro"/>
            </a:endParaRPr>
          </a:p>
          <a:p>
            <a:pPr marL="0" lvl="0" indent="0" algn="l" rtl="0">
              <a:spcBef>
                <a:spcPts val="800"/>
              </a:spcBef>
              <a:spcAft>
                <a:spcPts val="0"/>
              </a:spcAft>
              <a:buNone/>
            </a:pPr>
            <a:r>
              <a:rPr lang="en" sz="1600">
                <a:solidFill>
                  <a:srgbClr val="FFFFFF"/>
                </a:solidFill>
                <a:latin typeface="Source Sans Pro"/>
                <a:ea typeface="Source Sans Pro"/>
                <a:cs typeface="Source Sans Pro"/>
                <a:sym typeface="Source Sans Pro"/>
              </a:rPr>
              <a:t>USAID/OHA Expenditure Analysis Branch</a:t>
            </a:r>
            <a:endParaRPr sz="1600">
              <a:solidFill>
                <a:srgbClr val="FFFFFF"/>
              </a:solidFill>
              <a:latin typeface="Source Sans Pro"/>
              <a:ea typeface="Source Sans Pro"/>
              <a:cs typeface="Source Sans Pro"/>
              <a:sym typeface="Source Sans Pro"/>
            </a:endParaRPr>
          </a:p>
          <a:p>
            <a:pPr marL="0" lvl="0" indent="0" algn="l" rtl="0">
              <a:spcBef>
                <a:spcPts val="800"/>
              </a:spcBef>
              <a:spcAft>
                <a:spcPts val="0"/>
              </a:spcAft>
              <a:buNone/>
            </a:pPr>
            <a:endParaRPr sz="1600">
              <a:solidFill>
                <a:srgbClr val="FFFFFF"/>
              </a:solidFill>
              <a:latin typeface="Source Sans Pro"/>
              <a:ea typeface="Source Sans Pro"/>
              <a:cs typeface="Source Sans Pro"/>
              <a:sym typeface="Source Sans Pro"/>
            </a:endParaRPr>
          </a:p>
          <a:p>
            <a:pPr marL="0" lvl="0" indent="0" algn="l" rtl="0">
              <a:spcBef>
                <a:spcPts val="800"/>
              </a:spcBef>
              <a:spcAft>
                <a:spcPts val="800"/>
              </a:spcAft>
              <a:buNone/>
            </a:pPr>
            <a:endParaRPr sz="1600">
              <a:solidFill>
                <a:srgbClr val="FFFFFF"/>
              </a:solidFill>
              <a:latin typeface="Source Sans Pro"/>
              <a:ea typeface="Source Sans Pro"/>
              <a:cs typeface="Source Sans Pro"/>
              <a:sym typeface="Source Sans Pro"/>
            </a:endParaRPr>
          </a:p>
        </p:txBody>
      </p:sp>
      <p:sp>
        <p:nvSpPr>
          <p:cNvPr id="983" name="Google Shape;983;p165"/>
          <p:cNvSpPr txBox="1">
            <a:spLocks noGrp="1"/>
          </p:cNvSpPr>
          <p:nvPr>
            <p:ph type="sldNum" idx="12"/>
          </p:nvPr>
        </p:nvSpPr>
        <p:spPr>
          <a:xfrm>
            <a:off x="6858000" y="4806072"/>
            <a:ext cx="2133600" cy="184800"/>
          </a:xfrm>
          <a:prstGeom prst="rect">
            <a:avLst/>
          </a:prstGeom>
        </p:spPr>
        <p:txBody>
          <a:bodyPr spcFirstLastPara="1" wrap="square" lIns="91175" tIns="45575" rIns="91175" bIns="455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a:t>1</a:t>
            </a:fld>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99"/>
        <p:cNvGrpSpPr/>
        <p:nvPr/>
      </p:nvGrpSpPr>
      <p:grpSpPr>
        <a:xfrm>
          <a:off x="0" y="0"/>
          <a:ext cx="0" cy="0"/>
          <a:chOff x="0" y="0"/>
          <a:chExt cx="0" cy="0"/>
        </a:xfrm>
      </p:grpSpPr>
      <p:sp>
        <p:nvSpPr>
          <p:cNvPr id="1200" name="Google Shape;1200;p175"/>
          <p:cNvSpPr txBox="1">
            <a:spLocks noGrp="1"/>
          </p:cNvSpPr>
          <p:nvPr>
            <p:ph type="title"/>
          </p:nvPr>
        </p:nvSpPr>
        <p:spPr>
          <a:xfrm>
            <a:off x="685804" y="399638"/>
            <a:ext cx="7772400" cy="3924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r>
              <a:rPr lang="en" sz="2400"/>
              <a:t>Financial Classifications: #1 Program Area</a:t>
            </a:r>
            <a:endParaRPr sz="2400"/>
          </a:p>
        </p:txBody>
      </p:sp>
      <p:sp>
        <p:nvSpPr>
          <p:cNvPr id="1201" name="Google Shape;1201;p175"/>
          <p:cNvSpPr txBox="1">
            <a:spLocks noGrp="1"/>
          </p:cNvSpPr>
          <p:nvPr>
            <p:ph type="body" idx="1"/>
          </p:nvPr>
        </p:nvSpPr>
        <p:spPr>
          <a:xfrm>
            <a:off x="280800" y="876925"/>
            <a:ext cx="8177400" cy="3982500"/>
          </a:xfrm>
          <a:prstGeom prst="rect">
            <a:avLst/>
          </a:prstGeom>
          <a:noFill/>
          <a:ln>
            <a:noFill/>
          </a:ln>
        </p:spPr>
        <p:txBody>
          <a:bodyPr spcFirstLastPara="1" wrap="square" lIns="91425" tIns="45700" rIns="91425" bIns="45700" anchor="t" anchorCtr="0">
            <a:noAutofit/>
          </a:bodyPr>
          <a:lstStyle/>
          <a:p>
            <a:pPr marL="457200" lvl="0" indent="-342900" algn="l" rtl="0">
              <a:lnSpc>
                <a:spcPct val="100000"/>
              </a:lnSpc>
              <a:spcBef>
                <a:spcPts val="0"/>
              </a:spcBef>
              <a:spcAft>
                <a:spcPts val="0"/>
              </a:spcAft>
              <a:buClr>
                <a:schemeClr val="accent3"/>
              </a:buClr>
              <a:buSzPts val="1800"/>
              <a:buChar char="•"/>
            </a:pPr>
            <a:r>
              <a:rPr lang="en" sz="1800">
                <a:solidFill>
                  <a:schemeClr val="accent3"/>
                </a:solidFill>
              </a:rPr>
              <a:t>Program areas are the </a:t>
            </a:r>
            <a:r>
              <a:rPr lang="en" sz="1800">
                <a:solidFill>
                  <a:schemeClr val="accent3"/>
                </a:solidFill>
                <a:latin typeface="Source Sans Pro"/>
                <a:ea typeface="Source Sans Pro"/>
                <a:cs typeface="Source Sans Pro"/>
                <a:sym typeface="Source Sans Pro"/>
              </a:rPr>
              <a:t>broadest aggregation of PEPFAR efforts</a:t>
            </a:r>
            <a:r>
              <a:rPr lang="en" sz="1800">
                <a:solidFill>
                  <a:schemeClr val="accent3"/>
                </a:solidFill>
              </a:rPr>
              <a:t>, encompassing</a:t>
            </a:r>
            <a:r>
              <a:rPr lang="en" sz="1800">
                <a:solidFill>
                  <a:schemeClr val="accent3"/>
                </a:solidFill>
                <a:latin typeface="Source Sans Pro"/>
                <a:ea typeface="Source Sans Pro"/>
                <a:cs typeface="Source Sans Pro"/>
                <a:sym typeface="Source Sans Pro"/>
              </a:rPr>
              <a:t> everything PEPFAR does to achieve and sustain control of the HIV/AIDS epidemic</a:t>
            </a:r>
            <a:endParaRPr sz="1800">
              <a:solidFill>
                <a:schemeClr val="accent3"/>
              </a:solidFill>
            </a:endParaRPr>
          </a:p>
          <a:p>
            <a:pPr marL="457200" lvl="0" indent="-342900" algn="l" rtl="0">
              <a:lnSpc>
                <a:spcPct val="100000"/>
              </a:lnSpc>
              <a:spcBef>
                <a:spcPts val="0"/>
              </a:spcBef>
              <a:spcAft>
                <a:spcPts val="0"/>
              </a:spcAft>
              <a:buClr>
                <a:schemeClr val="accent3"/>
              </a:buClr>
              <a:buSzPts val="1800"/>
              <a:buChar char="•"/>
            </a:pPr>
            <a:r>
              <a:rPr lang="en" sz="1800">
                <a:solidFill>
                  <a:schemeClr val="accent3"/>
                </a:solidFill>
              </a:rPr>
              <a:t>Each program area is disaggregated into subprograms, which are unique to the program</a:t>
            </a:r>
            <a:endParaRPr sz="1800">
              <a:solidFill>
                <a:schemeClr val="accent3"/>
              </a:solidFill>
            </a:endParaRPr>
          </a:p>
          <a:p>
            <a:pPr marL="0" lvl="0" indent="0" algn="l" rtl="0">
              <a:lnSpc>
                <a:spcPct val="100000"/>
              </a:lnSpc>
              <a:spcBef>
                <a:spcPts val="0"/>
              </a:spcBef>
              <a:spcAft>
                <a:spcPts val="0"/>
              </a:spcAft>
              <a:buSzPts val="2000"/>
              <a:buNone/>
            </a:pPr>
            <a:endParaRPr/>
          </a:p>
        </p:txBody>
      </p:sp>
      <p:pic>
        <p:nvPicPr>
          <p:cNvPr id="1202" name="Google Shape;1202;p175"/>
          <p:cNvPicPr preferRelativeResize="0"/>
          <p:nvPr/>
        </p:nvPicPr>
        <p:blipFill>
          <a:blip r:embed="rId3">
            <a:alphaModFix/>
          </a:blip>
          <a:stretch>
            <a:fillRect/>
          </a:stretch>
        </p:blipFill>
        <p:spPr>
          <a:xfrm>
            <a:off x="1881925" y="2232875"/>
            <a:ext cx="5736949" cy="27985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206"/>
        <p:cNvGrpSpPr/>
        <p:nvPr/>
      </p:nvGrpSpPr>
      <p:grpSpPr>
        <a:xfrm>
          <a:off x="0" y="0"/>
          <a:ext cx="0" cy="0"/>
          <a:chOff x="0" y="0"/>
          <a:chExt cx="0" cy="0"/>
        </a:xfrm>
      </p:grpSpPr>
      <p:pic>
        <p:nvPicPr>
          <p:cNvPr id="1207" name="Google Shape;1207;p176"/>
          <p:cNvPicPr preferRelativeResize="0"/>
          <p:nvPr/>
        </p:nvPicPr>
        <p:blipFill>
          <a:blip r:embed="rId3">
            <a:alphaModFix/>
          </a:blip>
          <a:stretch>
            <a:fillRect/>
          </a:stretch>
        </p:blipFill>
        <p:spPr>
          <a:xfrm>
            <a:off x="1292700" y="2240675"/>
            <a:ext cx="6318975" cy="2902825"/>
          </a:xfrm>
          <a:prstGeom prst="rect">
            <a:avLst/>
          </a:prstGeom>
          <a:noFill/>
          <a:ln>
            <a:noFill/>
          </a:ln>
        </p:spPr>
      </p:pic>
      <p:sp>
        <p:nvSpPr>
          <p:cNvPr id="1208" name="Google Shape;1208;p176"/>
          <p:cNvSpPr txBox="1">
            <a:spLocks noGrp="1"/>
          </p:cNvSpPr>
          <p:nvPr>
            <p:ph type="title"/>
          </p:nvPr>
        </p:nvSpPr>
        <p:spPr>
          <a:xfrm>
            <a:off x="686117" y="390988"/>
            <a:ext cx="7772400" cy="3924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r>
              <a:rPr lang="en" sz="2400">
                <a:latin typeface="Source Sans Pro"/>
                <a:ea typeface="Source Sans Pro"/>
                <a:cs typeface="Source Sans Pro"/>
                <a:sym typeface="Source Sans Pro"/>
              </a:rPr>
              <a:t>Financial Classifications: #</a:t>
            </a:r>
            <a:r>
              <a:rPr lang="en"/>
              <a:t>2 </a:t>
            </a:r>
            <a:r>
              <a:rPr lang="en" sz="2400">
                <a:latin typeface="Source Sans Pro"/>
                <a:ea typeface="Source Sans Pro"/>
                <a:cs typeface="Source Sans Pro"/>
                <a:sym typeface="Source Sans Pro"/>
              </a:rPr>
              <a:t>Beneficiary</a:t>
            </a:r>
            <a:endParaRPr sz="2400">
              <a:latin typeface="Source Sans Pro"/>
              <a:ea typeface="Source Sans Pro"/>
              <a:cs typeface="Source Sans Pro"/>
              <a:sym typeface="Source Sans Pro"/>
            </a:endParaRPr>
          </a:p>
        </p:txBody>
      </p:sp>
      <p:sp>
        <p:nvSpPr>
          <p:cNvPr id="1209" name="Google Shape;1209;p176"/>
          <p:cNvSpPr txBox="1">
            <a:spLocks noGrp="1"/>
          </p:cNvSpPr>
          <p:nvPr>
            <p:ph type="body" idx="1"/>
          </p:nvPr>
        </p:nvSpPr>
        <p:spPr>
          <a:xfrm>
            <a:off x="686125" y="783406"/>
            <a:ext cx="7772400" cy="16590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2000"/>
              <a:buNone/>
            </a:pPr>
            <a:r>
              <a:rPr lang="en" sz="1800">
                <a:solidFill>
                  <a:schemeClr val="accent3"/>
                </a:solidFill>
              </a:rPr>
              <a:t>The targeted beneficiary populations are the </a:t>
            </a:r>
            <a:r>
              <a:rPr lang="en" sz="1800" i="1">
                <a:solidFill>
                  <a:schemeClr val="accent3"/>
                </a:solidFill>
              </a:rPr>
              <a:t>intended </a:t>
            </a:r>
            <a:r>
              <a:rPr lang="en" sz="1800">
                <a:solidFill>
                  <a:schemeClr val="accent3"/>
                </a:solidFill>
              </a:rPr>
              <a:t>recipients of the PEPFAR programs. The following requirements must be met:</a:t>
            </a:r>
            <a:endParaRPr sz="1800">
              <a:solidFill>
                <a:schemeClr val="accent3"/>
              </a:solidFill>
            </a:endParaRPr>
          </a:p>
          <a:p>
            <a:pPr marL="914400" lvl="0" indent="-317500" algn="l" rtl="0">
              <a:lnSpc>
                <a:spcPct val="115000"/>
              </a:lnSpc>
              <a:spcBef>
                <a:spcPts val="600"/>
              </a:spcBef>
              <a:spcAft>
                <a:spcPts val="0"/>
              </a:spcAft>
              <a:buClr>
                <a:schemeClr val="accent3"/>
              </a:buClr>
              <a:buSzPts val="1400"/>
              <a:buAutoNum type="arabicPeriod"/>
            </a:pPr>
            <a:r>
              <a:rPr lang="en" sz="1400">
                <a:solidFill>
                  <a:schemeClr val="accent3"/>
                </a:solidFill>
              </a:rPr>
              <a:t>Specific activities that clearly help the targeted beneficiary group in a unique way</a:t>
            </a:r>
            <a:endParaRPr sz="1400">
              <a:solidFill>
                <a:schemeClr val="accent3"/>
              </a:solidFill>
            </a:endParaRPr>
          </a:p>
          <a:p>
            <a:pPr marL="914400" lvl="0" indent="-317500" algn="l" rtl="0">
              <a:lnSpc>
                <a:spcPct val="115000"/>
              </a:lnSpc>
              <a:spcBef>
                <a:spcPts val="1000"/>
              </a:spcBef>
              <a:spcAft>
                <a:spcPts val="1000"/>
              </a:spcAft>
              <a:buClr>
                <a:schemeClr val="accent3"/>
              </a:buClr>
              <a:buSzPts val="1400"/>
              <a:buAutoNum type="arabicPeriod"/>
            </a:pPr>
            <a:r>
              <a:rPr lang="en" sz="1400">
                <a:solidFill>
                  <a:schemeClr val="accent3"/>
                </a:solidFill>
              </a:rPr>
              <a:t>Severable funding that is easily accounted for separately from other interventions, especially those with similar program areas.</a:t>
            </a:r>
            <a:endParaRPr sz="1400">
              <a:solidFill>
                <a:schemeClr val="accent3"/>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213"/>
        <p:cNvGrpSpPr/>
        <p:nvPr/>
      </p:nvGrpSpPr>
      <p:grpSpPr>
        <a:xfrm>
          <a:off x="0" y="0"/>
          <a:ext cx="0" cy="0"/>
          <a:chOff x="0" y="0"/>
          <a:chExt cx="0" cy="0"/>
        </a:xfrm>
      </p:grpSpPr>
      <p:sp>
        <p:nvSpPr>
          <p:cNvPr id="1214" name="Google Shape;1214;p177"/>
          <p:cNvSpPr txBox="1">
            <a:spLocks noGrp="1"/>
          </p:cNvSpPr>
          <p:nvPr>
            <p:ph type="body" idx="1"/>
          </p:nvPr>
        </p:nvSpPr>
        <p:spPr>
          <a:xfrm>
            <a:off x="719225" y="1034125"/>
            <a:ext cx="7896600" cy="30003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2000"/>
              <a:buNone/>
            </a:pPr>
            <a:r>
              <a:rPr lang="en" sz="1800">
                <a:latin typeface="Source Sans Pro"/>
                <a:ea typeface="Source Sans Pro"/>
                <a:cs typeface="Source Sans Pro"/>
                <a:sym typeface="Source Sans Pro"/>
              </a:rPr>
              <a:t>What is the implementing partner purchasing with their PEPFAR money?</a:t>
            </a:r>
            <a:endParaRPr sz="1800">
              <a:latin typeface="Source Sans Pro"/>
              <a:ea typeface="Source Sans Pro"/>
              <a:cs typeface="Source Sans Pro"/>
              <a:sym typeface="Source Sans Pro"/>
            </a:endParaRPr>
          </a:p>
        </p:txBody>
      </p:sp>
      <p:pic>
        <p:nvPicPr>
          <p:cNvPr id="1215" name="Google Shape;1215;p177"/>
          <p:cNvPicPr preferRelativeResize="0"/>
          <p:nvPr/>
        </p:nvPicPr>
        <p:blipFill rotWithShape="1">
          <a:blip r:embed="rId3">
            <a:alphaModFix/>
          </a:blip>
          <a:srcRect/>
          <a:stretch/>
        </p:blipFill>
        <p:spPr>
          <a:xfrm>
            <a:off x="1538125" y="1385275"/>
            <a:ext cx="6068400" cy="2926125"/>
          </a:xfrm>
          <a:prstGeom prst="rect">
            <a:avLst/>
          </a:prstGeom>
          <a:noFill/>
          <a:ln>
            <a:noFill/>
          </a:ln>
        </p:spPr>
      </p:pic>
      <p:sp>
        <p:nvSpPr>
          <p:cNvPr id="1216" name="Google Shape;1216;p177"/>
          <p:cNvSpPr txBox="1">
            <a:spLocks noGrp="1"/>
          </p:cNvSpPr>
          <p:nvPr>
            <p:ph type="title"/>
          </p:nvPr>
        </p:nvSpPr>
        <p:spPr>
          <a:xfrm>
            <a:off x="686117" y="390988"/>
            <a:ext cx="7772400" cy="3924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r>
              <a:rPr lang="en" sz="2400">
                <a:latin typeface="Source Sans Pro"/>
                <a:ea typeface="Source Sans Pro"/>
                <a:cs typeface="Source Sans Pro"/>
                <a:sym typeface="Source Sans Pro"/>
              </a:rPr>
              <a:t>Financial Classifications: #3 </a:t>
            </a:r>
            <a:r>
              <a:rPr lang="en" sz="2400"/>
              <a:t>Cost Category</a:t>
            </a:r>
            <a:endParaRPr sz="2400">
              <a:latin typeface="Source Sans Pro"/>
              <a:ea typeface="Source Sans Pro"/>
              <a:cs typeface="Source Sans Pro"/>
              <a:sym typeface="Source Sans Pro"/>
            </a:endParaRPr>
          </a:p>
        </p:txBody>
      </p:sp>
      <p:sp>
        <p:nvSpPr>
          <p:cNvPr id="1217" name="Google Shape;1217;p177"/>
          <p:cNvSpPr txBox="1"/>
          <p:nvPr/>
        </p:nvSpPr>
        <p:spPr>
          <a:xfrm>
            <a:off x="275375" y="4493100"/>
            <a:ext cx="87843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a:solidFill>
                  <a:schemeClr val="accent3"/>
                </a:solidFill>
                <a:latin typeface="Source Sans Pro"/>
                <a:ea typeface="Source Sans Pro"/>
                <a:cs typeface="Source Sans Pro"/>
                <a:sym typeface="Source Sans Pro"/>
              </a:rPr>
              <a:t>*This Data Element is ONLY introduced during Expenditure Reporting</a:t>
            </a:r>
            <a:endParaRPr sz="1800">
              <a:solidFill>
                <a:schemeClr val="accent3"/>
              </a:solidFill>
              <a:latin typeface="Source Sans Pro"/>
              <a:ea typeface="Source Sans Pro"/>
              <a:cs typeface="Source Sans Pro"/>
              <a:sym typeface="Source Sans Pro"/>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221"/>
        <p:cNvGrpSpPr/>
        <p:nvPr/>
      </p:nvGrpSpPr>
      <p:grpSpPr>
        <a:xfrm>
          <a:off x="0" y="0"/>
          <a:ext cx="0" cy="0"/>
          <a:chOff x="0" y="0"/>
          <a:chExt cx="0" cy="0"/>
        </a:xfrm>
      </p:grpSpPr>
      <p:pic>
        <p:nvPicPr>
          <p:cNvPr id="1222" name="Google Shape;1222;p178"/>
          <p:cNvPicPr preferRelativeResize="0"/>
          <p:nvPr/>
        </p:nvPicPr>
        <p:blipFill>
          <a:blip r:embed="rId3">
            <a:alphaModFix/>
          </a:blip>
          <a:stretch>
            <a:fillRect/>
          </a:stretch>
        </p:blipFill>
        <p:spPr>
          <a:xfrm>
            <a:off x="686100" y="890675"/>
            <a:ext cx="7583756" cy="4100200"/>
          </a:xfrm>
          <a:prstGeom prst="rect">
            <a:avLst/>
          </a:prstGeom>
          <a:noFill/>
          <a:ln w="9525" cap="flat" cmpd="sng">
            <a:solidFill>
              <a:schemeClr val="dk1"/>
            </a:solidFill>
            <a:prstDash val="solid"/>
            <a:round/>
            <a:headEnd type="none" w="sm" len="sm"/>
            <a:tailEnd type="none" w="sm" len="sm"/>
          </a:ln>
        </p:spPr>
      </p:pic>
      <p:sp>
        <p:nvSpPr>
          <p:cNvPr id="1223" name="Google Shape;1223;p178"/>
          <p:cNvSpPr txBox="1">
            <a:spLocks noGrp="1"/>
          </p:cNvSpPr>
          <p:nvPr>
            <p:ph type="sldNum" idx="12"/>
          </p:nvPr>
        </p:nvSpPr>
        <p:spPr>
          <a:xfrm>
            <a:off x="6858000" y="4806072"/>
            <a:ext cx="2133600" cy="1848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a:t>13</a:t>
            </a:fld>
            <a:endParaRPr/>
          </a:p>
        </p:txBody>
      </p:sp>
      <p:sp>
        <p:nvSpPr>
          <p:cNvPr id="1224" name="Google Shape;1224;p178"/>
          <p:cNvSpPr txBox="1">
            <a:spLocks noGrp="1"/>
          </p:cNvSpPr>
          <p:nvPr>
            <p:ph type="title"/>
          </p:nvPr>
        </p:nvSpPr>
        <p:spPr>
          <a:xfrm>
            <a:off x="686104" y="67885"/>
            <a:ext cx="7772400" cy="4581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rgbClr val="651D32"/>
              </a:buClr>
              <a:buSzPts val="1400"/>
              <a:buFont typeface="Cabin"/>
              <a:buNone/>
            </a:pPr>
            <a:r>
              <a:rPr lang="en" sz="2600" i="0" u="none" strike="noStrike" cap="none">
                <a:solidFill>
                  <a:schemeClr val="accent1"/>
                </a:solidFill>
              </a:rPr>
              <a:t>Expenditure Reporting Template</a:t>
            </a:r>
            <a:endParaRPr sz="2600" i="0" u="none" strike="noStrike" cap="none">
              <a:solidFill>
                <a:schemeClr val="accent1"/>
              </a:solidFill>
            </a:endParaRPr>
          </a:p>
        </p:txBody>
      </p:sp>
      <p:sp>
        <p:nvSpPr>
          <p:cNvPr id="1225" name="Google Shape;1225;p178"/>
          <p:cNvSpPr/>
          <p:nvPr/>
        </p:nvSpPr>
        <p:spPr>
          <a:xfrm>
            <a:off x="4379475" y="890675"/>
            <a:ext cx="983100" cy="4100100"/>
          </a:xfrm>
          <a:prstGeom prst="rect">
            <a:avLst/>
          </a:prstGeom>
          <a:noFill/>
          <a:ln w="2857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6" name="Google Shape;1226;p178"/>
          <p:cNvSpPr/>
          <p:nvPr/>
        </p:nvSpPr>
        <p:spPr>
          <a:xfrm>
            <a:off x="2656650" y="1234560"/>
            <a:ext cx="5588400" cy="322200"/>
          </a:xfrm>
          <a:prstGeom prst="rect">
            <a:avLst/>
          </a:prstGeom>
          <a:no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7" name="Google Shape;1227;p178"/>
          <p:cNvSpPr/>
          <p:nvPr/>
        </p:nvSpPr>
        <p:spPr>
          <a:xfrm>
            <a:off x="2656650" y="1599250"/>
            <a:ext cx="5588400" cy="322200"/>
          </a:xfrm>
          <a:prstGeom prst="rect">
            <a:avLst/>
          </a:prstGeom>
          <a:noFill/>
          <a:ln w="2857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8" name="Google Shape;1228;p178"/>
          <p:cNvSpPr/>
          <p:nvPr/>
        </p:nvSpPr>
        <p:spPr>
          <a:xfrm>
            <a:off x="2219200" y="1214975"/>
            <a:ext cx="343800" cy="322200"/>
          </a:xfrm>
          <a:prstGeom prst="ellipse">
            <a:avLst/>
          </a:prstGeom>
          <a:solidFill>
            <a:srgbClr val="FFFFFF"/>
          </a:solidFill>
          <a:ln>
            <a:noFill/>
          </a:ln>
          <a:effectLst>
            <a:outerShdw blurRad="228600" dist="50800" dir="5400000" algn="tl" rotWithShape="0">
              <a:srgbClr val="000000">
                <a:alpha val="549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 sz="1300" b="1">
                <a:solidFill>
                  <a:srgbClr val="0944A1"/>
                </a:solidFill>
                <a:latin typeface="Roboto"/>
                <a:ea typeface="Roboto"/>
                <a:cs typeface="Roboto"/>
                <a:sym typeface="Roboto"/>
              </a:rPr>
              <a:t>1</a:t>
            </a:r>
            <a:endParaRPr sz="1300" b="1">
              <a:solidFill>
                <a:srgbClr val="0944A1"/>
              </a:solidFill>
              <a:latin typeface="Roboto"/>
              <a:ea typeface="Roboto"/>
              <a:cs typeface="Roboto"/>
              <a:sym typeface="Roboto"/>
            </a:endParaRPr>
          </a:p>
        </p:txBody>
      </p:sp>
      <p:sp>
        <p:nvSpPr>
          <p:cNvPr id="1229" name="Google Shape;1229;p178"/>
          <p:cNvSpPr/>
          <p:nvPr/>
        </p:nvSpPr>
        <p:spPr>
          <a:xfrm>
            <a:off x="2219200" y="1643000"/>
            <a:ext cx="343800" cy="322200"/>
          </a:xfrm>
          <a:prstGeom prst="ellipse">
            <a:avLst/>
          </a:prstGeom>
          <a:solidFill>
            <a:srgbClr val="FFFFFF"/>
          </a:solidFill>
          <a:ln>
            <a:noFill/>
          </a:ln>
          <a:effectLst>
            <a:outerShdw blurRad="228600" dist="50800" dir="5400000" algn="tl" rotWithShape="0">
              <a:srgbClr val="000000">
                <a:alpha val="549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 sz="1300" b="1">
                <a:solidFill>
                  <a:srgbClr val="0944A1"/>
                </a:solidFill>
                <a:latin typeface="Roboto"/>
                <a:ea typeface="Roboto"/>
                <a:cs typeface="Roboto"/>
                <a:sym typeface="Roboto"/>
              </a:rPr>
              <a:t>2</a:t>
            </a:r>
            <a:endParaRPr sz="1300" b="1">
              <a:solidFill>
                <a:srgbClr val="0944A1"/>
              </a:solidFill>
              <a:latin typeface="Roboto"/>
              <a:ea typeface="Roboto"/>
              <a:cs typeface="Roboto"/>
              <a:sym typeface="Roboto"/>
            </a:endParaRPr>
          </a:p>
        </p:txBody>
      </p:sp>
      <p:sp>
        <p:nvSpPr>
          <p:cNvPr id="1230" name="Google Shape;1230;p178"/>
          <p:cNvSpPr/>
          <p:nvPr/>
        </p:nvSpPr>
        <p:spPr>
          <a:xfrm>
            <a:off x="314200" y="2071025"/>
            <a:ext cx="343800" cy="322200"/>
          </a:xfrm>
          <a:prstGeom prst="ellipse">
            <a:avLst/>
          </a:prstGeom>
          <a:solidFill>
            <a:srgbClr val="FFFFFF"/>
          </a:solidFill>
          <a:ln>
            <a:noFill/>
          </a:ln>
          <a:effectLst>
            <a:outerShdw blurRad="228600" dist="50800" dir="5400000" algn="tl" rotWithShape="0">
              <a:srgbClr val="000000">
                <a:alpha val="549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 sz="1300" b="1">
                <a:solidFill>
                  <a:srgbClr val="0944A1"/>
                </a:solidFill>
                <a:latin typeface="Roboto"/>
                <a:ea typeface="Roboto"/>
                <a:cs typeface="Roboto"/>
                <a:sym typeface="Roboto"/>
              </a:rPr>
              <a:t>3</a:t>
            </a:r>
            <a:endParaRPr sz="1300" b="1">
              <a:solidFill>
                <a:srgbClr val="0944A1"/>
              </a:solidFill>
              <a:latin typeface="Roboto"/>
              <a:ea typeface="Roboto"/>
              <a:cs typeface="Roboto"/>
              <a:sym typeface="Roboto"/>
            </a:endParaRPr>
          </a:p>
        </p:txBody>
      </p:sp>
      <p:cxnSp>
        <p:nvCxnSpPr>
          <p:cNvPr id="1231" name="Google Shape;1231;p178"/>
          <p:cNvCxnSpPr>
            <a:endCxn id="1232" idx="1"/>
          </p:cNvCxnSpPr>
          <p:nvPr/>
        </p:nvCxnSpPr>
        <p:spPr>
          <a:xfrm rot="10800000" flipH="1">
            <a:off x="5362500" y="443350"/>
            <a:ext cx="1067100" cy="651900"/>
          </a:xfrm>
          <a:prstGeom prst="straightConnector1">
            <a:avLst/>
          </a:prstGeom>
          <a:noFill/>
          <a:ln w="9525" cap="flat" cmpd="sng">
            <a:solidFill>
              <a:schemeClr val="dk2"/>
            </a:solidFill>
            <a:prstDash val="solid"/>
            <a:round/>
            <a:headEnd type="none" w="med" len="med"/>
            <a:tailEnd type="triangle" w="med" len="med"/>
          </a:ln>
        </p:spPr>
      </p:cxnSp>
      <p:sp>
        <p:nvSpPr>
          <p:cNvPr id="1232" name="Google Shape;1232;p178"/>
          <p:cNvSpPr txBox="1"/>
          <p:nvPr/>
        </p:nvSpPr>
        <p:spPr>
          <a:xfrm>
            <a:off x="6429600" y="12400"/>
            <a:ext cx="2562000" cy="861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100">
                <a:latin typeface="Source Sans Pro"/>
                <a:ea typeface="Source Sans Pro"/>
                <a:cs typeface="Source Sans Pro"/>
                <a:sym typeface="Source Sans Pro"/>
              </a:rPr>
              <a:t>Going down the column we see investments by unique interventions of spend per program area, beneficiary, and cost category</a:t>
            </a:r>
            <a:endParaRPr sz="1100">
              <a:latin typeface="Source Sans Pro"/>
              <a:ea typeface="Source Sans Pro"/>
              <a:cs typeface="Source Sans Pro"/>
              <a:sym typeface="Source Sans Pro"/>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236"/>
        <p:cNvGrpSpPr/>
        <p:nvPr/>
      </p:nvGrpSpPr>
      <p:grpSpPr>
        <a:xfrm>
          <a:off x="0" y="0"/>
          <a:ext cx="0" cy="0"/>
          <a:chOff x="0" y="0"/>
          <a:chExt cx="0" cy="0"/>
        </a:xfrm>
      </p:grpSpPr>
      <p:sp>
        <p:nvSpPr>
          <p:cNvPr id="1237" name="Google Shape;1237;p179"/>
          <p:cNvSpPr txBox="1">
            <a:spLocks noGrp="1"/>
          </p:cNvSpPr>
          <p:nvPr>
            <p:ph type="title"/>
          </p:nvPr>
        </p:nvSpPr>
        <p:spPr>
          <a:xfrm>
            <a:off x="1199450" y="1764203"/>
            <a:ext cx="5486400" cy="458100"/>
          </a:xfrm>
          <a:prstGeom prst="rect">
            <a:avLst/>
          </a:prstGeom>
        </p:spPr>
        <p:txBody>
          <a:bodyPr spcFirstLastPara="1" wrap="square" lIns="91175" tIns="91175" rIns="91175" bIns="91175" anchor="t" anchorCtr="0">
            <a:noAutofit/>
          </a:bodyPr>
          <a:lstStyle/>
          <a:p>
            <a:pPr marL="0" lvl="0" indent="0" algn="l" rtl="0">
              <a:spcBef>
                <a:spcPts val="0"/>
              </a:spcBef>
              <a:spcAft>
                <a:spcPts val="0"/>
              </a:spcAft>
              <a:buClr>
                <a:schemeClr val="dk1"/>
              </a:buClr>
              <a:buSzPts val="1100"/>
              <a:buFont typeface="Arial"/>
              <a:buNone/>
            </a:pPr>
            <a:r>
              <a:rPr lang="en" b="0">
                <a:solidFill>
                  <a:schemeClr val="lt1"/>
                </a:solidFill>
                <a:latin typeface="Source Sans Pro"/>
                <a:ea typeface="Source Sans Pro"/>
                <a:cs typeface="Source Sans Pro"/>
                <a:sym typeface="Source Sans Pro"/>
              </a:rPr>
              <a:t>Questions?</a:t>
            </a:r>
            <a:endParaRPr/>
          </a:p>
        </p:txBody>
      </p:sp>
      <p:sp>
        <p:nvSpPr>
          <p:cNvPr id="1238" name="Google Shape;1238;p179"/>
          <p:cNvSpPr txBox="1">
            <a:spLocks noGrp="1"/>
          </p:cNvSpPr>
          <p:nvPr>
            <p:ph type="sldNum" idx="12"/>
          </p:nvPr>
        </p:nvSpPr>
        <p:spPr>
          <a:xfrm>
            <a:off x="6858000" y="4806072"/>
            <a:ext cx="2133600" cy="184800"/>
          </a:xfrm>
          <a:prstGeom prst="rect">
            <a:avLst/>
          </a:prstGeom>
        </p:spPr>
        <p:txBody>
          <a:bodyPr spcFirstLastPara="1" wrap="square" lIns="91175" tIns="45575" rIns="91175" bIns="455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a:t>14</a:t>
            </a:fld>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242"/>
        <p:cNvGrpSpPr/>
        <p:nvPr/>
      </p:nvGrpSpPr>
      <p:grpSpPr>
        <a:xfrm>
          <a:off x="0" y="0"/>
          <a:ext cx="0" cy="0"/>
          <a:chOff x="0" y="0"/>
          <a:chExt cx="0" cy="0"/>
        </a:xfrm>
      </p:grpSpPr>
      <p:sp>
        <p:nvSpPr>
          <p:cNvPr id="1243" name="Google Shape;1243;p180"/>
          <p:cNvSpPr txBox="1">
            <a:spLocks noGrp="1"/>
          </p:cNvSpPr>
          <p:nvPr>
            <p:ph type="title"/>
          </p:nvPr>
        </p:nvSpPr>
        <p:spPr>
          <a:xfrm>
            <a:off x="1143000" y="530728"/>
            <a:ext cx="5486400" cy="458100"/>
          </a:xfrm>
          <a:prstGeom prst="rect">
            <a:avLst/>
          </a:prstGeom>
        </p:spPr>
        <p:txBody>
          <a:bodyPr spcFirstLastPara="1" wrap="square" lIns="91175" tIns="91175" rIns="91175" bIns="91175" anchor="t" anchorCtr="0">
            <a:noAutofit/>
          </a:bodyPr>
          <a:lstStyle/>
          <a:p>
            <a:pPr marL="0" lvl="0" indent="0" algn="l" rtl="0">
              <a:spcBef>
                <a:spcPts val="0"/>
              </a:spcBef>
              <a:spcAft>
                <a:spcPts val="0"/>
              </a:spcAft>
              <a:buClr>
                <a:schemeClr val="dk1"/>
              </a:buClr>
              <a:buSzPts val="1100"/>
              <a:buFont typeface="Arial"/>
              <a:buNone/>
            </a:pPr>
            <a:r>
              <a:rPr lang="en" b="0">
                <a:solidFill>
                  <a:schemeClr val="lt1"/>
                </a:solidFill>
                <a:latin typeface="Source Sans Pro"/>
                <a:ea typeface="Source Sans Pro"/>
                <a:cs typeface="Source Sans Pro"/>
                <a:sym typeface="Source Sans Pro"/>
              </a:rPr>
              <a:t>COP23/FY24 Expenditure Reporting Requirements &amp; What’s New?</a:t>
            </a:r>
            <a:endParaRPr/>
          </a:p>
        </p:txBody>
      </p:sp>
      <p:sp>
        <p:nvSpPr>
          <p:cNvPr id="1244" name="Google Shape;1244;p180"/>
          <p:cNvSpPr txBox="1">
            <a:spLocks noGrp="1"/>
          </p:cNvSpPr>
          <p:nvPr>
            <p:ph type="sldNum" idx="12"/>
          </p:nvPr>
        </p:nvSpPr>
        <p:spPr>
          <a:xfrm>
            <a:off x="6858000" y="4806072"/>
            <a:ext cx="2133600" cy="184800"/>
          </a:xfrm>
          <a:prstGeom prst="rect">
            <a:avLst/>
          </a:prstGeom>
        </p:spPr>
        <p:txBody>
          <a:bodyPr spcFirstLastPara="1" wrap="square" lIns="91175" tIns="45575" rIns="91175" bIns="455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a:t>15</a:t>
            </a:fld>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248"/>
        <p:cNvGrpSpPr/>
        <p:nvPr/>
      </p:nvGrpSpPr>
      <p:grpSpPr>
        <a:xfrm>
          <a:off x="0" y="0"/>
          <a:ext cx="0" cy="0"/>
          <a:chOff x="0" y="0"/>
          <a:chExt cx="0" cy="0"/>
        </a:xfrm>
      </p:grpSpPr>
      <p:sp>
        <p:nvSpPr>
          <p:cNvPr id="1249" name="Google Shape;1249;p181"/>
          <p:cNvSpPr txBox="1">
            <a:spLocks noGrp="1"/>
          </p:cNvSpPr>
          <p:nvPr>
            <p:ph type="title"/>
          </p:nvPr>
        </p:nvSpPr>
        <p:spPr>
          <a:xfrm>
            <a:off x="239979" y="257610"/>
            <a:ext cx="7772400" cy="458100"/>
          </a:xfrm>
          <a:prstGeom prst="rect">
            <a:avLst/>
          </a:prstGeom>
        </p:spPr>
        <p:txBody>
          <a:bodyPr spcFirstLastPara="1" wrap="square" lIns="91175" tIns="91175" rIns="91175" bIns="91175" anchor="b" anchorCtr="0">
            <a:noAutofit/>
          </a:bodyPr>
          <a:lstStyle/>
          <a:p>
            <a:pPr marL="0" lvl="0" indent="0" algn="l" rtl="0">
              <a:spcBef>
                <a:spcPts val="0"/>
              </a:spcBef>
              <a:spcAft>
                <a:spcPts val="0"/>
              </a:spcAft>
              <a:buClr>
                <a:schemeClr val="dk1"/>
              </a:buClr>
              <a:buSzPts val="1400"/>
              <a:buFont typeface="Arial"/>
              <a:buNone/>
            </a:pPr>
            <a:r>
              <a:rPr lang="en" sz="2600">
                <a:solidFill>
                  <a:schemeClr val="accent1"/>
                </a:solidFill>
              </a:rPr>
              <a:t>PEPFAR Expenditure Reporting Process Basics</a:t>
            </a:r>
            <a:endParaRPr sz="2600">
              <a:solidFill>
                <a:schemeClr val="accent1"/>
              </a:solidFill>
            </a:endParaRPr>
          </a:p>
        </p:txBody>
      </p:sp>
      <p:sp>
        <p:nvSpPr>
          <p:cNvPr id="1250" name="Google Shape;1250;p181"/>
          <p:cNvSpPr txBox="1">
            <a:spLocks noGrp="1"/>
          </p:cNvSpPr>
          <p:nvPr>
            <p:ph type="body" idx="1"/>
          </p:nvPr>
        </p:nvSpPr>
        <p:spPr>
          <a:xfrm>
            <a:off x="437375" y="715700"/>
            <a:ext cx="8020800" cy="3375600"/>
          </a:xfrm>
          <a:prstGeom prst="rect">
            <a:avLst/>
          </a:prstGeom>
        </p:spPr>
        <p:txBody>
          <a:bodyPr spcFirstLastPara="1" wrap="square" lIns="91175" tIns="91175" rIns="91175" bIns="91175" anchor="t" anchorCtr="0">
            <a:noAutofit/>
          </a:bodyPr>
          <a:lstStyle/>
          <a:p>
            <a:pPr marL="0" lvl="0" indent="0" algn="l" rtl="0">
              <a:spcBef>
                <a:spcPts val="0"/>
              </a:spcBef>
              <a:spcAft>
                <a:spcPts val="0"/>
              </a:spcAft>
              <a:buClr>
                <a:schemeClr val="dk1"/>
              </a:buClr>
              <a:buSzPts val="2000"/>
              <a:buFont typeface="Arial"/>
              <a:buNone/>
            </a:pPr>
            <a:r>
              <a:rPr lang="en" sz="1700">
                <a:solidFill>
                  <a:schemeClr val="accent3"/>
                </a:solidFill>
              </a:rPr>
              <a:t>Methodology</a:t>
            </a:r>
            <a:endParaRPr sz="1700">
              <a:solidFill>
                <a:schemeClr val="accent3"/>
              </a:solidFill>
            </a:endParaRPr>
          </a:p>
          <a:p>
            <a:pPr marL="457200" lvl="0" indent="-336550" algn="l" rtl="0">
              <a:lnSpc>
                <a:spcPct val="115000"/>
              </a:lnSpc>
              <a:spcBef>
                <a:spcPts val="0"/>
              </a:spcBef>
              <a:spcAft>
                <a:spcPts val="0"/>
              </a:spcAft>
              <a:buClr>
                <a:schemeClr val="accent3"/>
              </a:buClr>
              <a:buSzPts val="1700"/>
              <a:buChar char="•"/>
            </a:pPr>
            <a:r>
              <a:rPr lang="en" sz="1700">
                <a:solidFill>
                  <a:schemeClr val="accent3"/>
                </a:solidFill>
              </a:rPr>
              <a:t>Report all expenditures for the fiscal year that just ended, COP23/FY24 </a:t>
            </a:r>
            <a:endParaRPr sz="1700">
              <a:solidFill>
                <a:schemeClr val="accent3"/>
              </a:solidFill>
            </a:endParaRPr>
          </a:p>
          <a:p>
            <a:pPr marL="228600" lvl="0" indent="0" algn="l" rtl="0">
              <a:lnSpc>
                <a:spcPct val="115000"/>
              </a:lnSpc>
              <a:spcBef>
                <a:spcPts val="0"/>
              </a:spcBef>
              <a:spcAft>
                <a:spcPts val="0"/>
              </a:spcAft>
              <a:buNone/>
            </a:pPr>
            <a:r>
              <a:rPr lang="en" sz="1700">
                <a:solidFill>
                  <a:schemeClr val="accent3"/>
                </a:solidFill>
              </a:rPr>
              <a:t>     (Oct 1, 2023 – Sept 30, 2024)</a:t>
            </a:r>
            <a:endParaRPr sz="1700">
              <a:solidFill>
                <a:schemeClr val="accent3"/>
              </a:solidFill>
            </a:endParaRPr>
          </a:p>
          <a:p>
            <a:pPr marL="457200" lvl="0" indent="-336550" algn="l" rtl="0">
              <a:lnSpc>
                <a:spcPct val="115000"/>
              </a:lnSpc>
              <a:spcBef>
                <a:spcPts val="0"/>
              </a:spcBef>
              <a:spcAft>
                <a:spcPts val="0"/>
              </a:spcAft>
              <a:buClr>
                <a:schemeClr val="accent3"/>
              </a:buClr>
              <a:buSzPts val="1700"/>
              <a:buChar char="•"/>
            </a:pPr>
            <a:r>
              <a:rPr lang="en" sz="1700" i="1">
                <a:solidFill>
                  <a:schemeClr val="accent3"/>
                </a:solidFill>
              </a:rPr>
              <a:t>Cash basis of accounting</a:t>
            </a:r>
            <a:r>
              <a:rPr lang="en" sz="1700">
                <a:solidFill>
                  <a:schemeClr val="accent3"/>
                </a:solidFill>
              </a:rPr>
              <a:t>, from the perspective of the reporting partner</a:t>
            </a:r>
            <a:endParaRPr sz="1700">
              <a:solidFill>
                <a:schemeClr val="accent3"/>
              </a:solidFill>
            </a:endParaRPr>
          </a:p>
          <a:p>
            <a:pPr marL="457200" lvl="0" indent="-336550" algn="l" rtl="0">
              <a:lnSpc>
                <a:spcPct val="115000"/>
              </a:lnSpc>
              <a:spcBef>
                <a:spcPts val="0"/>
              </a:spcBef>
              <a:spcAft>
                <a:spcPts val="0"/>
              </a:spcAft>
              <a:buClr>
                <a:schemeClr val="accent3"/>
              </a:buClr>
              <a:buSzPts val="1700"/>
              <a:buChar char="•"/>
            </a:pPr>
            <a:r>
              <a:rPr lang="en" sz="1700">
                <a:solidFill>
                  <a:schemeClr val="accent3"/>
                </a:solidFill>
              </a:rPr>
              <a:t>Reported annually in USD ($), </a:t>
            </a:r>
            <a:r>
              <a:rPr lang="en" sz="1700" u="sng">
                <a:solidFill>
                  <a:schemeClr val="accent3"/>
                </a:solidFill>
              </a:rPr>
              <a:t>not</a:t>
            </a:r>
            <a:r>
              <a:rPr lang="en" sz="1700">
                <a:solidFill>
                  <a:schemeClr val="accent3"/>
                </a:solidFill>
              </a:rPr>
              <a:t> local currency!</a:t>
            </a:r>
            <a:endParaRPr sz="1700">
              <a:solidFill>
                <a:schemeClr val="accent3"/>
              </a:solidFill>
            </a:endParaRPr>
          </a:p>
          <a:p>
            <a:pPr marL="457200" lvl="0" indent="-336550" algn="l" rtl="0">
              <a:lnSpc>
                <a:spcPct val="115000"/>
              </a:lnSpc>
              <a:spcBef>
                <a:spcPts val="0"/>
              </a:spcBef>
              <a:spcAft>
                <a:spcPts val="0"/>
              </a:spcAft>
              <a:buClr>
                <a:schemeClr val="accent3"/>
              </a:buClr>
              <a:buSzPts val="1700"/>
              <a:buChar char="•"/>
            </a:pPr>
            <a:r>
              <a:rPr lang="en" sz="1700">
                <a:solidFill>
                  <a:schemeClr val="accent3"/>
                </a:solidFill>
              </a:rPr>
              <a:t>Only PEPFAR funding (i.e. </a:t>
            </a:r>
            <a:r>
              <a:rPr lang="en" sz="1700" u="sng">
                <a:solidFill>
                  <a:schemeClr val="accent3"/>
                </a:solidFill>
              </a:rPr>
              <a:t>do not</a:t>
            </a:r>
            <a:r>
              <a:rPr lang="en" sz="1700">
                <a:solidFill>
                  <a:schemeClr val="accent3"/>
                </a:solidFill>
              </a:rPr>
              <a:t> count USAID malaria $, or Gates HIV $)</a:t>
            </a:r>
            <a:endParaRPr>
              <a:solidFill>
                <a:schemeClr val="accent3"/>
              </a:solidFill>
            </a:endParaRPr>
          </a:p>
          <a:p>
            <a:pPr marL="457200" lvl="0" indent="-336550" algn="l" rtl="0">
              <a:lnSpc>
                <a:spcPct val="115000"/>
              </a:lnSpc>
              <a:spcBef>
                <a:spcPts val="0"/>
              </a:spcBef>
              <a:spcAft>
                <a:spcPts val="0"/>
              </a:spcAft>
              <a:buClr>
                <a:schemeClr val="accent3"/>
              </a:buClr>
              <a:buSzPts val="1700"/>
              <a:buChar char="•"/>
            </a:pPr>
            <a:r>
              <a:rPr lang="en" sz="1700" b="1" u="sng">
                <a:solidFill>
                  <a:schemeClr val="accent3"/>
                </a:solidFill>
              </a:rPr>
              <a:t>The Prime Partner is responsible</a:t>
            </a:r>
            <a:r>
              <a:rPr lang="en" sz="1700">
                <a:solidFill>
                  <a:schemeClr val="accent3"/>
                </a:solidFill>
              </a:rPr>
              <a:t> for completing ER through either method:</a:t>
            </a:r>
            <a:endParaRPr sz="1700">
              <a:solidFill>
                <a:schemeClr val="accent3"/>
              </a:solidFill>
            </a:endParaRPr>
          </a:p>
          <a:p>
            <a:pPr marL="914400" lvl="0" indent="0" algn="l" rtl="0">
              <a:lnSpc>
                <a:spcPct val="115000"/>
              </a:lnSpc>
              <a:spcBef>
                <a:spcPts val="0"/>
              </a:spcBef>
              <a:spcAft>
                <a:spcPts val="0"/>
              </a:spcAft>
              <a:buNone/>
            </a:pPr>
            <a:r>
              <a:rPr lang="en" sz="1700">
                <a:solidFill>
                  <a:schemeClr val="accent3"/>
                </a:solidFill>
              </a:rPr>
              <a:t>1) directly entering into DATIM all FY24 expenditures on behalf of </a:t>
            </a:r>
            <a:r>
              <a:rPr lang="en" sz="1700" b="1" u="sng">
                <a:solidFill>
                  <a:schemeClr val="accent3"/>
                </a:solidFill>
              </a:rPr>
              <a:t>all IPs</a:t>
            </a:r>
            <a:endParaRPr sz="1700" b="1" u="sng">
              <a:solidFill>
                <a:schemeClr val="accent3"/>
              </a:solidFill>
            </a:endParaRPr>
          </a:p>
          <a:p>
            <a:pPr marL="3657600" lvl="0" indent="0" algn="l" rtl="0">
              <a:lnSpc>
                <a:spcPct val="115000"/>
              </a:lnSpc>
              <a:spcBef>
                <a:spcPts val="0"/>
              </a:spcBef>
              <a:spcAft>
                <a:spcPts val="0"/>
              </a:spcAft>
              <a:buNone/>
            </a:pPr>
            <a:r>
              <a:rPr lang="en" sz="1700">
                <a:solidFill>
                  <a:schemeClr val="accent3"/>
                </a:solidFill>
              </a:rPr>
              <a:t>OR</a:t>
            </a:r>
            <a:endParaRPr sz="1700">
              <a:solidFill>
                <a:schemeClr val="accent3"/>
              </a:solidFill>
            </a:endParaRPr>
          </a:p>
          <a:p>
            <a:pPr marL="914400" lvl="0" indent="0" algn="l" rtl="0">
              <a:lnSpc>
                <a:spcPct val="115000"/>
              </a:lnSpc>
              <a:spcBef>
                <a:spcPts val="0"/>
              </a:spcBef>
              <a:spcAft>
                <a:spcPts val="0"/>
              </a:spcAft>
              <a:buNone/>
            </a:pPr>
            <a:r>
              <a:rPr lang="en" sz="1700">
                <a:solidFill>
                  <a:schemeClr val="accent3"/>
                </a:solidFill>
              </a:rPr>
              <a:t>2) Uploading and submitting </a:t>
            </a:r>
            <a:r>
              <a:rPr lang="en" sz="1700" b="1" u="sng">
                <a:solidFill>
                  <a:schemeClr val="accent3"/>
                </a:solidFill>
              </a:rPr>
              <a:t>all eligible ER templates</a:t>
            </a:r>
            <a:r>
              <a:rPr lang="en" sz="1700">
                <a:solidFill>
                  <a:schemeClr val="accent3"/>
                </a:solidFill>
              </a:rPr>
              <a:t> (prime and all subs) into DATIM, for successful completion of this PEPFAR reporting requirement</a:t>
            </a:r>
            <a:endParaRPr sz="1700">
              <a:solidFill>
                <a:schemeClr val="accent3"/>
              </a:solidFill>
            </a:endParaRPr>
          </a:p>
          <a:p>
            <a:pPr marL="0" lvl="0" indent="0" algn="l" rtl="0">
              <a:spcBef>
                <a:spcPts val="0"/>
              </a:spcBef>
              <a:spcAft>
                <a:spcPts val="0"/>
              </a:spcAft>
              <a:buNone/>
            </a:pPr>
            <a:endParaRPr sz="1700">
              <a:solidFill>
                <a:schemeClr val="accent3"/>
              </a:solidFill>
            </a:endParaRPr>
          </a:p>
          <a:p>
            <a:pPr marL="0" lvl="0" indent="0" algn="l" rtl="0">
              <a:spcBef>
                <a:spcPts val="0"/>
              </a:spcBef>
              <a:spcAft>
                <a:spcPts val="0"/>
              </a:spcAft>
              <a:buClr>
                <a:schemeClr val="dk1"/>
              </a:buClr>
              <a:buSzPts val="2000"/>
              <a:buFont typeface="Arial"/>
              <a:buNone/>
            </a:pPr>
            <a:endParaRPr sz="1700">
              <a:solidFill>
                <a:schemeClr val="accent3"/>
              </a:solidFill>
            </a:endParaRPr>
          </a:p>
          <a:p>
            <a:pPr marL="0" lvl="0" indent="0" algn="l" rtl="0">
              <a:spcBef>
                <a:spcPts val="0"/>
              </a:spcBef>
              <a:spcAft>
                <a:spcPts val="0"/>
              </a:spcAft>
              <a:buNone/>
            </a:pPr>
            <a:r>
              <a:rPr lang="en" sz="1700" i="1">
                <a:solidFill>
                  <a:srgbClr val="FF0000"/>
                </a:solidFill>
              </a:rPr>
              <a:t>For complete definitions of program areas, beneficiaries, and cost categories please refer to the ‘PEPFAR Financial Classification Reference Guide” found on </a:t>
            </a:r>
            <a:r>
              <a:rPr lang="en" sz="1700" i="1" u="sng">
                <a:solidFill>
                  <a:schemeClr val="accent6"/>
                </a:solidFill>
                <a:hlinkClick r:id="rId3">
                  <a:extLst>
                    <a:ext uri="{A12FA001-AC4F-418D-AE19-62706E023703}">
                      <ahyp:hlinkClr xmlns:ahyp="http://schemas.microsoft.com/office/drawing/2018/hyperlinkcolor" val="tx"/>
                    </a:ext>
                  </a:extLst>
                </a:hlinkClick>
              </a:rPr>
              <a:t>datim.zendesk.com</a:t>
            </a:r>
            <a:r>
              <a:rPr lang="en" sz="1700" i="1">
                <a:solidFill>
                  <a:srgbClr val="FF0000"/>
                </a:solidFill>
              </a:rPr>
              <a:t>.</a:t>
            </a:r>
            <a:endParaRPr/>
          </a:p>
        </p:txBody>
      </p:sp>
      <p:pic>
        <p:nvPicPr>
          <p:cNvPr id="1251" name="Google Shape;1251;p181"/>
          <p:cNvPicPr preferRelativeResize="0"/>
          <p:nvPr/>
        </p:nvPicPr>
        <p:blipFill rotWithShape="1">
          <a:blip r:embed="rId4">
            <a:alphaModFix/>
          </a:blip>
          <a:srcRect/>
          <a:stretch/>
        </p:blipFill>
        <p:spPr>
          <a:xfrm>
            <a:off x="7849760" y="928750"/>
            <a:ext cx="1329801" cy="1159201"/>
          </a:xfrm>
          <a:prstGeom prst="rect">
            <a:avLst/>
          </a:prstGeom>
          <a:noFill/>
          <a:ln>
            <a:noFill/>
          </a:ln>
        </p:spPr>
      </p:pic>
      <p:sp>
        <p:nvSpPr>
          <p:cNvPr id="1252" name="Google Shape;1252;p181"/>
          <p:cNvSpPr txBox="1">
            <a:spLocks noGrp="1"/>
          </p:cNvSpPr>
          <p:nvPr>
            <p:ph type="sldNum" idx="12"/>
          </p:nvPr>
        </p:nvSpPr>
        <p:spPr>
          <a:xfrm>
            <a:off x="6858000" y="4806072"/>
            <a:ext cx="2133600" cy="184800"/>
          </a:xfrm>
          <a:prstGeom prst="rect">
            <a:avLst/>
          </a:prstGeom>
        </p:spPr>
        <p:txBody>
          <a:bodyPr spcFirstLastPara="1" wrap="square" lIns="91175" tIns="45575" rIns="91175" bIns="455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a:t>16</a:t>
            </a:fld>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256"/>
        <p:cNvGrpSpPr/>
        <p:nvPr/>
      </p:nvGrpSpPr>
      <p:grpSpPr>
        <a:xfrm>
          <a:off x="0" y="0"/>
          <a:ext cx="0" cy="0"/>
          <a:chOff x="0" y="0"/>
          <a:chExt cx="0" cy="0"/>
        </a:xfrm>
      </p:grpSpPr>
      <p:sp>
        <p:nvSpPr>
          <p:cNvPr id="1257" name="Google Shape;1257;p182"/>
          <p:cNvSpPr txBox="1">
            <a:spLocks noGrp="1"/>
          </p:cNvSpPr>
          <p:nvPr>
            <p:ph type="sldNum" idx="12"/>
          </p:nvPr>
        </p:nvSpPr>
        <p:spPr>
          <a:xfrm>
            <a:off x="8472458" y="4626094"/>
            <a:ext cx="548700" cy="390600"/>
          </a:xfrm>
          <a:prstGeom prst="rect">
            <a:avLst/>
          </a:prstGeom>
        </p:spPr>
        <p:txBody>
          <a:bodyPr spcFirstLastPara="1" wrap="square" lIns="91175" tIns="45575" rIns="91175" bIns="45575" anchor="ctr" anchorCtr="0">
            <a:noAutofit/>
          </a:bodyPr>
          <a:lstStyle/>
          <a:p>
            <a:pPr marL="0" lvl="0" indent="0" algn="r" rtl="0">
              <a:spcBef>
                <a:spcPts val="0"/>
              </a:spcBef>
              <a:spcAft>
                <a:spcPts val="0"/>
              </a:spcAft>
              <a:buNone/>
            </a:pPr>
            <a:fld id="{00000000-1234-1234-1234-123412341234}" type="slidenum">
              <a:rPr lang="en"/>
              <a:t>17</a:t>
            </a:fld>
            <a:endParaRPr/>
          </a:p>
        </p:txBody>
      </p:sp>
      <p:sp>
        <p:nvSpPr>
          <p:cNvPr id="1258" name="Google Shape;1258;p182"/>
          <p:cNvSpPr txBox="1">
            <a:spLocks noGrp="1"/>
          </p:cNvSpPr>
          <p:nvPr>
            <p:ph type="title"/>
          </p:nvPr>
        </p:nvSpPr>
        <p:spPr>
          <a:xfrm>
            <a:off x="181200" y="216425"/>
            <a:ext cx="8888400" cy="832800"/>
          </a:xfrm>
          <a:prstGeom prst="rect">
            <a:avLst/>
          </a:prstGeom>
        </p:spPr>
        <p:txBody>
          <a:bodyPr spcFirstLastPara="1" wrap="square" lIns="91175" tIns="91175" rIns="91175" bIns="91175" anchor="b" anchorCtr="0">
            <a:noAutofit/>
          </a:bodyPr>
          <a:lstStyle/>
          <a:p>
            <a:pPr marL="0" lvl="0" indent="0" algn="l" rtl="0">
              <a:spcBef>
                <a:spcPts val="0"/>
              </a:spcBef>
              <a:spcAft>
                <a:spcPts val="0"/>
              </a:spcAft>
              <a:buClr>
                <a:schemeClr val="dk1"/>
              </a:buClr>
              <a:buSzPts val="1100"/>
              <a:buFont typeface="Arial"/>
              <a:buNone/>
            </a:pPr>
            <a:r>
              <a:rPr lang="en" sz="2600">
                <a:solidFill>
                  <a:schemeClr val="dk2"/>
                </a:solidFill>
              </a:rPr>
              <a:t>Reminder: </a:t>
            </a:r>
            <a:r>
              <a:rPr lang="en" sz="2200">
                <a:solidFill>
                  <a:schemeClr val="lt2"/>
                </a:solidFill>
              </a:rPr>
              <a:t>One Partner Per Template! </a:t>
            </a:r>
            <a:endParaRPr sz="2800">
              <a:solidFill>
                <a:schemeClr val="lt2"/>
              </a:solidFill>
            </a:endParaRPr>
          </a:p>
        </p:txBody>
      </p:sp>
      <p:sp>
        <p:nvSpPr>
          <p:cNvPr id="1259" name="Google Shape;1259;p182"/>
          <p:cNvSpPr/>
          <p:nvPr/>
        </p:nvSpPr>
        <p:spPr>
          <a:xfrm>
            <a:off x="357375" y="1649017"/>
            <a:ext cx="1918200" cy="755400"/>
          </a:xfrm>
          <a:prstGeom prst="rect">
            <a:avLst/>
          </a:prstGeom>
          <a:solidFill>
            <a:srgbClr val="D9D2E9"/>
          </a:solidFill>
          <a:ln w="28575" cap="flat" cmpd="sng">
            <a:solidFill>
              <a:srgbClr val="002F6C"/>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500" b="1"/>
              <a:t>Prime Recipients</a:t>
            </a:r>
            <a:endParaRPr sz="1500" b="1"/>
          </a:p>
        </p:txBody>
      </p:sp>
      <p:sp>
        <p:nvSpPr>
          <p:cNvPr id="1260" name="Google Shape;1260;p182"/>
          <p:cNvSpPr/>
          <p:nvPr/>
        </p:nvSpPr>
        <p:spPr>
          <a:xfrm>
            <a:off x="357375" y="4143599"/>
            <a:ext cx="1918200" cy="755400"/>
          </a:xfrm>
          <a:prstGeom prst="rect">
            <a:avLst/>
          </a:prstGeom>
          <a:solidFill>
            <a:srgbClr val="C9DAF8"/>
          </a:solidFill>
          <a:ln w="28575" cap="flat" cmpd="sng">
            <a:solidFill>
              <a:srgbClr val="002F6C"/>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500"/>
              <a:t>Subrecipients with </a:t>
            </a:r>
            <a:r>
              <a:rPr lang="en" sz="1500" b="1"/>
              <a:t>&gt;$25,000</a:t>
            </a:r>
            <a:r>
              <a:rPr lang="en" sz="1500"/>
              <a:t> in expenditures</a:t>
            </a:r>
            <a:endParaRPr sz="1500"/>
          </a:p>
        </p:txBody>
      </p:sp>
      <p:sp>
        <p:nvSpPr>
          <p:cNvPr id="1261" name="Google Shape;1261;p182"/>
          <p:cNvSpPr/>
          <p:nvPr/>
        </p:nvSpPr>
        <p:spPr>
          <a:xfrm>
            <a:off x="357375" y="2934105"/>
            <a:ext cx="1918200" cy="755400"/>
          </a:xfrm>
          <a:prstGeom prst="rect">
            <a:avLst/>
          </a:prstGeom>
          <a:solidFill>
            <a:srgbClr val="C9DAF8"/>
          </a:solidFill>
          <a:ln w="28575" cap="flat" cmpd="sng">
            <a:solidFill>
              <a:srgbClr val="002F6C"/>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500"/>
              <a:t>Subrecipient with </a:t>
            </a:r>
            <a:r>
              <a:rPr lang="en" sz="1500" b="1"/>
              <a:t>≤$25,000</a:t>
            </a:r>
            <a:r>
              <a:rPr lang="en" sz="1500"/>
              <a:t> in expenditures</a:t>
            </a:r>
            <a:endParaRPr sz="1500"/>
          </a:p>
        </p:txBody>
      </p:sp>
      <p:sp>
        <p:nvSpPr>
          <p:cNvPr id="1262" name="Google Shape;1262;p182"/>
          <p:cNvSpPr/>
          <p:nvPr/>
        </p:nvSpPr>
        <p:spPr>
          <a:xfrm>
            <a:off x="3152950" y="4066418"/>
            <a:ext cx="2580600" cy="832800"/>
          </a:xfrm>
          <a:prstGeom prst="roundRect">
            <a:avLst>
              <a:gd name="adj" fmla="val 16667"/>
            </a:avLst>
          </a:prstGeom>
          <a:solidFill>
            <a:srgbClr val="C9DAF8"/>
          </a:solidFill>
          <a:ln w="9525" cap="flat" cmpd="sng">
            <a:solidFill>
              <a:srgbClr val="002F6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a:t>Subrecipient completes their own expenditure template </a:t>
            </a:r>
            <a:r>
              <a:rPr lang="en" b="1" i="1" u="sng"/>
              <a:t>detailed by cost category </a:t>
            </a:r>
            <a:endParaRPr b="1" i="1" u="sng"/>
          </a:p>
        </p:txBody>
      </p:sp>
      <p:sp>
        <p:nvSpPr>
          <p:cNvPr id="1263" name="Google Shape;1263;p182"/>
          <p:cNvSpPr/>
          <p:nvPr/>
        </p:nvSpPr>
        <p:spPr>
          <a:xfrm>
            <a:off x="3166450" y="1587684"/>
            <a:ext cx="2580600" cy="1045800"/>
          </a:xfrm>
          <a:prstGeom prst="roundRect">
            <a:avLst>
              <a:gd name="adj" fmla="val 16667"/>
            </a:avLst>
          </a:prstGeom>
          <a:solidFill>
            <a:srgbClr val="D9D2E9"/>
          </a:solidFill>
          <a:ln w="9525" cap="flat" cmpd="sng">
            <a:solidFill>
              <a:srgbClr val="002F6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a:t>Complete expenditure template </a:t>
            </a:r>
            <a:r>
              <a:rPr lang="en" b="1" u="sng"/>
              <a:t>detailed by cost category </a:t>
            </a:r>
            <a:r>
              <a:rPr lang="en"/>
              <a:t>for PRIME expenditures</a:t>
            </a:r>
            <a:endParaRPr/>
          </a:p>
        </p:txBody>
      </p:sp>
      <p:sp>
        <p:nvSpPr>
          <p:cNvPr id="1264" name="Google Shape;1264;p182"/>
          <p:cNvSpPr txBox="1"/>
          <p:nvPr/>
        </p:nvSpPr>
        <p:spPr>
          <a:xfrm>
            <a:off x="360450" y="1055976"/>
            <a:ext cx="1551600" cy="492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000" b="1">
                <a:solidFill>
                  <a:srgbClr val="000000"/>
                </a:solidFill>
                <a:latin typeface="Source Sans Pro"/>
                <a:ea typeface="Source Sans Pro"/>
                <a:cs typeface="Source Sans Pro"/>
                <a:sym typeface="Source Sans Pro"/>
              </a:rPr>
              <a:t>Partner</a:t>
            </a:r>
            <a:endParaRPr sz="2000" b="1">
              <a:latin typeface="Source Sans Pro"/>
              <a:ea typeface="Source Sans Pro"/>
              <a:cs typeface="Source Sans Pro"/>
              <a:sym typeface="Source Sans Pro"/>
            </a:endParaRPr>
          </a:p>
        </p:txBody>
      </p:sp>
      <p:sp>
        <p:nvSpPr>
          <p:cNvPr id="1265" name="Google Shape;1265;p182"/>
          <p:cNvSpPr txBox="1"/>
          <p:nvPr/>
        </p:nvSpPr>
        <p:spPr>
          <a:xfrm>
            <a:off x="3256050" y="1055976"/>
            <a:ext cx="1551600" cy="492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000" b="1">
                <a:solidFill>
                  <a:srgbClr val="000000"/>
                </a:solidFill>
                <a:latin typeface="Source Sans Pro"/>
                <a:ea typeface="Source Sans Pro"/>
                <a:cs typeface="Source Sans Pro"/>
                <a:sym typeface="Source Sans Pro"/>
              </a:rPr>
              <a:t>Template</a:t>
            </a:r>
            <a:endParaRPr sz="2000" b="1">
              <a:latin typeface="Source Sans Pro"/>
              <a:ea typeface="Source Sans Pro"/>
              <a:cs typeface="Source Sans Pro"/>
              <a:sym typeface="Source Sans Pro"/>
            </a:endParaRPr>
          </a:p>
        </p:txBody>
      </p:sp>
      <p:cxnSp>
        <p:nvCxnSpPr>
          <p:cNvPr id="1266" name="Google Shape;1266;p182"/>
          <p:cNvCxnSpPr>
            <a:stCxn id="1259" idx="3"/>
          </p:cNvCxnSpPr>
          <p:nvPr/>
        </p:nvCxnSpPr>
        <p:spPr>
          <a:xfrm rot="10800000" flipH="1">
            <a:off x="2275575" y="2001217"/>
            <a:ext cx="862200" cy="25500"/>
          </a:xfrm>
          <a:prstGeom prst="straightConnector1">
            <a:avLst/>
          </a:prstGeom>
          <a:noFill/>
          <a:ln w="38100" cap="flat" cmpd="sng">
            <a:solidFill>
              <a:srgbClr val="002F6C"/>
            </a:solidFill>
            <a:prstDash val="solid"/>
            <a:round/>
            <a:headEnd type="none" w="med" len="med"/>
            <a:tailEnd type="triangle" w="med" len="med"/>
          </a:ln>
        </p:spPr>
      </p:cxnSp>
      <p:cxnSp>
        <p:nvCxnSpPr>
          <p:cNvPr id="1267" name="Google Shape;1267;p182"/>
          <p:cNvCxnSpPr>
            <a:stCxn id="1260" idx="3"/>
          </p:cNvCxnSpPr>
          <p:nvPr/>
        </p:nvCxnSpPr>
        <p:spPr>
          <a:xfrm>
            <a:off x="2275575" y="4521299"/>
            <a:ext cx="856500" cy="1200"/>
          </a:xfrm>
          <a:prstGeom prst="straightConnector1">
            <a:avLst/>
          </a:prstGeom>
          <a:noFill/>
          <a:ln w="38100" cap="flat" cmpd="sng">
            <a:solidFill>
              <a:srgbClr val="002F6C"/>
            </a:solidFill>
            <a:prstDash val="solid"/>
            <a:round/>
            <a:headEnd type="none" w="med" len="med"/>
            <a:tailEnd type="triangle" w="med" len="med"/>
          </a:ln>
        </p:spPr>
      </p:cxnSp>
      <p:sp>
        <p:nvSpPr>
          <p:cNvPr id="1268" name="Google Shape;1268;p182"/>
          <p:cNvSpPr txBox="1"/>
          <p:nvPr/>
        </p:nvSpPr>
        <p:spPr>
          <a:xfrm>
            <a:off x="6456450" y="1055976"/>
            <a:ext cx="1852200" cy="492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000" b="1">
                <a:solidFill>
                  <a:srgbClr val="000000"/>
                </a:solidFill>
                <a:latin typeface="Source Sans Pro"/>
                <a:ea typeface="Source Sans Pro"/>
                <a:cs typeface="Source Sans Pro"/>
                <a:sym typeface="Source Sans Pro"/>
              </a:rPr>
              <a:t>Submission</a:t>
            </a:r>
            <a:endParaRPr sz="2000" b="1">
              <a:latin typeface="Source Sans Pro"/>
              <a:ea typeface="Source Sans Pro"/>
              <a:cs typeface="Source Sans Pro"/>
              <a:sym typeface="Source Sans Pro"/>
            </a:endParaRPr>
          </a:p>
        </p:txBody>
      </p:sp>
      <p:sp>
        <p:nvSpPr>
          <p:cNvPr id="1269" name="Google Shape;1269;p182"/>
          <p:cNvSpPr/>
          <p:nvPr/>
        </p:nvSpPr>
        <p:spPr>
          <a:xfrm>
            <a:off x="6457850" y="1587684"/>
            <a:ext cx="2263200" cy="1659300"/>
          </a:xfrm>
          <a:prstGeom prst="roundRect">
            <a:avLst>
              <a:gd name="adj" fmla="val 16667"/>
            </a:avLst>
          </a:prstGeom>
          <a:solidFill>
            <a:srgbClr val="D9D2E9"/>
          </a:solidFill>
          <a:ln w="9525" cap="flat" cmpd="sng">
            <a:solidFill>
              <a:srgbClr val="002F6C"/>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500"/>
              <a:t>Upload Prime AND all separate subrecipient templates to DATIM, ensure total across templates reflects mechanism total expenditures</a:t>
            </a:r>
            <a:endParaRPr sz="1500"/>
          </a:p>
        </p:txBody>
      </p:sp>
      <p:cxnSp>
        <p:nvCxnSpPr>
          <p:cNvPr id="1270" name="Google Shape;1270;p182"/>
          <p:cNvCxnSpPr/>
          <p:nvPr/>
        </p:nvCxnSpPr>
        <p:spPr>
          <a:xfrm rot="10800000" flipH="1">
            <a:off x="5733675" y="3278008"/>
            <a:ext cx="2551800" cy="1247700"/>
          </a:xfrm>
          <a:prstGeom prst="bentConnector3">
            <a:avLst>
              <a:gd name="adj1" fmla="val 100601"/>
            </a:avLst>
          </a:prstGeom>
          <a:noFill/>
          <a:ln w="38100" cap="flat" cmpd="sng">
            <a:solidFill>
              <a:srgbClr val="002F6C"/>
            </a:solidFill>
            <a:prstDash val="solid"/>
            <a:round/>
            <a:headEnd type="none" w="med" len="med"/>
            <a:tailEnd type="triangle" w="med" len="med"/>
          </a:ln>
        </p:spPr>
      </p:cxnSp>
      <p:cxnSp>
        <p:nvCxnSpPr>
          <p:cNvPr id="1271" name="Google Shape;1271;p182"/>
          <p:cNvCxnSpPr>
            <a:stCxn id="1263" idx="3"/>
          </p:cNvCxnSpPr>
          <p:nvPr/>
        </p:nvCxnSpPr>
        <p:spPr>
          <a:xfrm>
            <a:off x="5747050" y="2110584"/>
            <a:ext cx="743100" cy="900"/>
          </a:xfrm>
          <a:prstGeom prst="straightConnector1">
            <a:avLst/>
          </a:prstGeom>
          <a:noFill/>
          <a:ln w="38100" cap="flat" cmpd="sng">
            <a:solidFill>
              <a:srgbClr val="002F6C"/>
            </a:solidFill>
            <a:prstDash val="solid"/>
            <a:round/>
            <a:headEnd type="none" w="med" len="med"/>
            <a:tailEnd type="triangle" w="med" len="med"/>
          </a:ln>
        </p:spPr>
      </p:cxnSp>
      <p:sp>
        <p:nvSpPr>
          <p:cNvPr id="1272" name="Google Shape;1272;p182"/>
          <p:cNvSpPr/>
          <p:nvPr/>
        </p:nvSpPr>
        <p:spPr>
          <a:xfrm>
            <a:off x="6172350" y="3694776"/>
            <a:ext cx="2133600" cy="755400"/>
          </a:xfrm>
          <a:prstGeom prst="roundRect">
            <a:avLst>
              <a:gd name="adj" fmla="val 16667"/>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500"/>
              <a:t>Send to Prime partner for review &amp; DATIM submission</a:t>
            </a:r>
            <a:endParaRPr sz="1500"/>
          </a:p>
        </p:txBody>
      </p:sp>
      <p:cxnSp>
        <p:nvCxnSpPr>
          <p:cNvPr id="1273" name="Google Shape;1273;p182"/>
          <p:cNvCxnSpPr/>
          <p:nvPr/>
        </p:nvCxnSpPr>
        <p:spPr>
          <a:xfrm>
            <a:off x="2304550" y="3348876"/>
            <a:ext cx="803700" cy="18600"/>
          </a:xfrm>
          <a:prstGeom prst="straightConnector1">
            <a:avLst/>
          </a:prstGeom>
          <a:noFill/>
          <a:ln w="38100" cap="flat" cmpd="sng">
            <a:solidFill>
              <a:srgbClr val="002F6C"/>
            </a:solidFill>
            <a:prstDash val="solid"/>
            <a:round/>
            <a:headEnd type="none" w="med" len="med"/>
            <a:tailEnd type="triangle" w="med" len="med"/>
          </a:ln>
        </p:spPr>
      </p:cxnSp>
      <p:sp>
        <p:nvSpPr>
          <p:cNvPr id="1274" name="Google Shape;1274;p182"/>
          <p:cNvSpPr/>
          <p:nvPr/>
        </p:nvSpPr>
        <p:spPr>
          <a:xfrm>
            <a:off x="3152950" y="2811166"/>
            <a:ext cx="2580600" cy="1105200"/>
          </a:xfrm>
          <a:prstGeom prst="roundRect">
            <a:avLst>
              <a:gd name="adj" fmla="val 16667"/>
            </a:avLst>
          </a:prstGeom>
          <a:solidFill>
            <a:srgbClr val="C9DAF8"/>
          </a:solidFill>
          <a:ln w="9525" cap="flat" cmpd="sng">
            <a:solidFill>
              <a:srgbClr val="002F6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250"/>
              <a:t>Subrecipient or prime partner (on behalf of the sub) completes one separate template per subrecipient, with data </a:t>
            </a:r>
            <a:r>
              <a:rPr lang="en" sz="1250" b="1" i="1" u="sng"/>
              <a:t>detailed by intervention only.</a:t>
            </a:r>
            <a:endParaRPr sz="1250" b="1" i="1" u="sng"/>
          </a:p>
        </p:txBody>
      </p:sp>
      <p:cxnSp>
        <p:nvCxnSpPr>
          <p:cNvPr id="1275" name="Google Shape;1275;p182"/>
          <p:cNvCxnSpPr/>
          <p:nvPr/>
        </p:nvCxnSpPr>
        <p:spPr>
          <a:xfrm rot="10800000" flipH="1">
            <a:off x="5733675" y="3247487"/>
            <a:ext cx="1329000" cy="371100"/>
          </a:xfrm>
          <a:prstGeom prst="bentConnector3">
            <a:avLst>
              <a:gd name="adj1" fmla="val 99998"/>
            </a:avLst>
          </a:prstGeom>
          <a:noFill/>
          <a:ln w="38100" cap="flat" cmpd="sng">
            <a:solidFill>
              <a:srgbClr val="002F6C"/>
            </a:solidFill>
            <a:prstDash val="solid"/>
            <a:round/>
            <a:headEnd type="none" w="med" len="med"/>
            <a:tailEnd type="triangle" w="med" len="med"/>
          </a:ln>
        </p:spPr>
      </p:cxn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279"/>
        <p:cNvGrpSpPr/>
        <p:nvPr/>
      </p:nvGrpSpPr>
      <p:grpSpPr>
        <a:xfrm>
          <a:off x="0" y="0"/>
          <a:ext cx="0" cy="0"/>
          <a:chOff x="0" y="0"/>
          <a:chExt cx="0" cy="0"/>
        </a:xfrm>
      </p:grpSpPr>
      <p:sp>
        <p:nvSpPr>
          <p:cNvPr id="1280" name="Google Shape;1280;p183"/>
          <p:cNvSpPr txBox="1">
            <a:spLocks noGrp="1"/>
          </p:cNvSpPr>
          <p:nvPr>
            <p:ph type="title"/>
          </p:nvPr>
        </p:nvSpPr>
        <p:spPr>
          <a:xfrm>
            <a:off x="286450" y="292625"/>
            <a:ext cx="8404200" cy="458100"/>
          </a:xfrm>
          <a:prstGeom prst="rect">
            <a:avLst/>
          </a:prstGeom>
        </p:spPr>
        <p:txBody>
          <a:bodyPr spcFirstLastPara="1" wrap="square" lIns="91175" tIns="91175" rIns="91175" bIns="91175" anchor="b" anchorCtr="0">
            <a:noAutofit/>
          </a:bodyPr>
          <a:lstStyle/>
          <a:p>
            <a:pPr marL="0" lvl="0" indent="0" algn="l" rtl="0">
              <a:spcBef>
                <a:spcPts val="0"/>
              </a:spcBef>
              <a:spcAft>
                <a:spcPts val="0"/>
              </a:spcAft>
              <a:buNone/>
            </a:pPr>
            <a:r>
              <a:rPr lang="en" sz="2600"/>
              <a:t>Reminder of changes from last year!</a:t>
            </a:r>
            <a:endParaRPr sz="2600"/>
          </a:p>
        </p:txBody>
      </p:sp>
      <p:sp>
        <p:nvSpPr>
          <p:cNvPr id="1281" name="Google Shape;1281;p183"/>
          <p:cNvSpPr txBox="1">
            <a:spLocks noGrp="1"/>
          </p:cNvSpPr>
          <p:nvPr>
            <p:ph type="body" idx="1"/>
          </p:nvPr>
        </p:nvSpPr>
        <p:spPr>
          <a:xfrm>
            <a:off x="0" y="679500"/>
            <a:ext cx="9197788" cy="4311300"/>
          </a:xfrm>
          <a:prstGeom prst="rect">
            <a:avLst/>
          </a:prstGeom>
        </p:spPr>
        <p:txBody>
          <a:bodyPr spcFirstLastPara="1" wrap="square" lIns="91175" tIns="91175" rIns="91175" bIns="91175" anchor="t" anchorCtr="0">
            <a:noAutofit/>
          </a:bodyPr>
          <a:lstStyle/>
          <a:p>
            <a:pPr marL="457200" lvl="0" indent="-361950" algn="l" rtl="0">
              <a:spcBef>
                <a:spcPts val="0"/>
              </a:spcBef>
              <a:spcAft>
                <a:spcPts val="0"/>
              </a:spcAft>
              <a:buClr>
                <a:schemeClr val="lt2"/>
              </a:buClr>
              <a:buSzPts val="2100"/>
              <a:buChar char="•"/>
            </a:pPr>
            <a:r>
              <a:rPr lang="en" sz="2100" b="1" dirty="0">
                <a:solidFill>
                  <a:schemeClr val="lt2"/>
                </a:solidFill>
              </a:rPr>
              <a:t>Import Template Option: </a:t>
            </a:r>
            <a:endParaRPr sz="2100" dirty="0">
              <a:solidFill>
                <a:schemeClr val="lt2"/>
              </a:solidFill>
            </a:endParaRPr>
          </a:p>
          <a:p>
            <a:pPr marL="914400" lvl="1" indent="-342900" algn="l" rtl="0">
              <a:spcBef>
                <a:spcPts val="800"/>
              </a:spcBef>
              <a:spcAft>
                <a:spcPts val="0"/>
              </a:spcAft>
              <a:buClr>
                <a:schemeClr val="accent3"/>
              </a:buClr>
              <a:buSzPts val="1800"/>
              <a:buChar char="–"/>
            </a:pPr>
            <a:r>
              <a:rPr lang="en" sz="1800" dirty="0">
                <a:solidFill>
                  <a:schemeClr val="accent3"/>
                </a:solidFill>
              </a:rPr>
              <a:t>Each partner will complete their own template, using ONE of the following tabs:</a:t>
            </a:r>
            <a:endParaRPr sz="1800" dirty="0">
              <a:solidFill>
                <a:schemeClr val="accent3"/>
              </a:solidFill>
            </a:endParaRPr>
          </a:p>
          <a:p>
            <a:pPr marL="914400" lvl="0" indent="0" algn="l" rtl="0">
              <a:spcBef>
                <a:spcPts val="800"/>
              </a:spcBef>
              <a:spcAft>
                <a:spcPts val="0"/>
              </a:spcAft>
              <a:buNone/>
            </a:pPr>
            <a:endParaRPr sz="2200" dirty="0">
              <a:solidFill>
                <a:schemeClr val="accent3"/>
              </a:solidFill>
            </a:endParaRPr>
          </a:p>
          <a:p>
            <a:pPr marL="914400" lvl="1" indent="-342900" algn="l" rtl="0">
              <a:spcBef>
                <a:spcPts val="800"/>
              </a:spcBef>
              <a:spcAft>
                <a:spcPts val="0"/>
              </a:spcAft>
              <a:buClr>
                <a:schemeClr val="accent3"/>
              </a:buClr>
              <a:buSzPts val="1800"/>
              <a:buChar char="–"/>
            </a:pPr>
            <a:r>
              <a:rPr lang="en" sz="1800" dirty="0">
                <a:solidFill>
                  <a:schemeClr val="accent3"/>
                </a:solidFill>
              </a:rPr>
              <a:t>Primes will upload or enter their own template, then each template for each sub</a:t>
            </a:r>
            <a:endParaRPr sz="1800" dirty="0">
              <a:solidFill>
                <a:schemeClr val="accent3"/>
              </a:solidFill>
            </a:endParaRPr>
          </a:p>
          <a:p>
            <a:pPr marL="0" lvl="0" indent="0" algn="l" rtl="0">
              <a:spcBef>
                <a:spcPts val="800"/>
              </a:spcBef>
              <a:spcAft>
                <a:spcPts val="0"/>
              </a:spcAft>
              <a:buNone/>
            </a:pPr>
            <a:endParaRPr sz="2500" b="1" dirty="0">
              <a:solidFill>
                <a:schemeClr val="accent3"/>
              </a:solidFill>
            </a:endParaRPr>
          </a:p>
          <a:p>
            <a:pPr marL="0" lvl="0" indent="0" algn="l" rtl="0">
              <a:spcBef>
                <a:spcPts val="800"/>
              </a:spcBef>
              <a:spcAft>
                <a:spcPts val="0"/>
              </a:spcAft>
              <a:buNone/>
            </a:pPr>
            <a:endParaRPr sz="1400" b="1" dirty="0">
              <a:solidFill>
                <a:schemeClr val="accent3"/>
              </a:solidFill>
            </a:endParaRPr>
          </a:p>
          <a:p>
            <a:pPr marL="0" lvl="0" indent="0" algn="l" rtl="0">
              <a:spcBef>
                <a:spcPts val="800"/>
              </a:spcBef>
              <a:spcAft>
                <a:spcPts val="800"/>
              </a:spcAft>
              <a:buNone/>
            </a:pPr>
            <a:endParaRPr sz="1800" dirty="0">
              <a:solidFill>
                <a:schemeClr val="accent3"/>
              </a:solidFill>
            </a:endParaRPr>
          </a:p>
        </p:txBody>
      </p:sp>
      <p:sp>
        <p:nvSpPr>
          <p:cNvPr id="1282" name="Google Shape;1282;p183"/>
          <p:cNvSpPr txBox="1">
            <a:spLocks noGrp="1"/>
          </p:cNvSpPr>
          <p:nvPr>
            <p:ph type="sldNum" idx="12"/>
          </p:nvPr>
        </p:nvSpPr>
        <p:spPr>
          <a:xfrm>
            <a:off x="6858000" y="4806072"/>
            <a:ext cx="2133600" cy="184800"/>
          </a:xfrm>
          <a:prstGeom prst="rect">
            <a:avLst/>
          </a:prstGeom>
        </p:spPr>
        <p:txBody>
          <a:bodyPr spcFirstLastPara="1" wrap="square" lIns="91175" tIns="45575" rIns="91175" bIns="455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a:t>18</a:t>
            </a:fld>
            <a:endParaRPr/>
          </a:p>
        </p:txBody>
      </p:sp>
      <p:pic>
        <p:nvPicPr>
          <p:cNvPr id="1283" name="Google Shape;1283;p183"/>
          <p:cNvPicPr preferRelativeResize="0"/>
          <p:nvPr/>
        </p:nvPicPr>
        <p:blipFill rotWithShape="1">
          <a:blip r:embed="rId3">
            <a:alphaModFix/>
          </a:blip>
          <a:srcRect l="33704" b="13882"/>
          <a:stretch/>
        </p:blipFill>
        <p:spPr>
          <a:xfrm>
            <a:off x="2052750" y="1531600"/>
            <a:ext cx="5349075" cy="394500"/>
          </a:xfrm>
          <a:prstGeom prst="rect">
            <a:avLst/>
          </a:prstGeom>
          <a:noFill/>
          <a:ln>
            <a:noFill/>
          </a:ln>
        </p:spPr>
      </p:pic>
      <p:pic>
        <p:nvPicPr>
          <p:cNvPr id="1284" name="Google Shape;1284;p183"/>
          <p:cNvPicPr preferRelativeResize="0"/>
          <p:nvPr/>
        </p:nvPicPr>
        <p:blipFill rotWithShape="1">
          <a:blip r:embed="rId4">
            <a:alphaModFix/>
          </a:blip>
          <a:srcRect l="2253" t="5705" r="3867" b="34926"/>
          <a:stretch/>
        </p:blipFill>
        <p:spPr>
          <a:xfrm>
            <a:off x="1666850" y="4324615"/>
            <a:ext cx="2905150" cy="801010"/>
          </a:xfrm>
          <a:prstGeom prst="rect">
            <a:avLst/>
          </a:prstGeom>
          <a:noFill/>
          <a:ln w="9525" cap="flat" cmpd="sng">
            <a:solidFill>
              <a:schemeClr val="dk2"/>
            </a:solidFill>
            <a:prstDash val="solid"/>
            <a:round/>
            <a:headEnd type="none" w="sm" len="sm"/>
            <a:tailEnd type="none" w="sm" len="sm"/>
          </a:ln>
        </p:spPr>
      </p:pic>
      <p:pic>
        <p:nvPicPr>
          <p:cNvPr id="1285" name="Google Shape;1285;p183"/>
          <p:cNvPicPr preferRelativeResize="0"/>
          <p:nvPr/>
        </p:nvPicPr>
        <p:blipFill rotWithShape="1">
          <a:blip r:embed="rId5">
            <a:alphaModFix/>
          </a:blip>
          <a:srcRect l="10017" t="9364" r="16377" b="14751"/>
          <a:stretch/>
        </p:blipFill>
        <p:spPr>
          <a:xfrm>
            <a:off x="5133425" y="2589359"/>
            <a:ext cx="2268400" cy="2545941"/>
          </a:xfrm>
          <a:prstGeom prst="rect">
            <a:avLst/>
          </a:prstGeom>
          <a:noFill/>
          <a:ln w="9525" cap="flat" cmpd="sng">
            <a:solidFill>
              <a:schemeClr val="dk2"/>
            </a:solidFill>
            <a:prstDash val="solid"/>
            <a:round/>
            <a:headEnd type="none" w="sm" len="sm"/>
            <a:tailEnd type="none" w="sm" len="sm"/>
          </a:ln>
        </p:spPr>
      </p:pic>
      <p:pic>
        <p:nvPicPr>
          <p:cNvPr id="1286" name="Google Shape;1286;p183"/>
          <p:cNvPicPr preferRelativeResize="0"/>
          <p:nvPr/>
        </p:nvPicPr>
        <p:blipFill>
          <a:blip r:embed="rId6">
            <a:alphaModFix/>
          </a:blip>
          <a:stretch>
            <a:fillRect/>
          </a:stretch>
        </p:blipFill>
        <p:spPr>
          <a:xfrm>
            <a:off x="1674542" y="2589359"/>
            <a:ext cx="2889767" cy="1269767"/>
          </a:xfrm>
          <a:prstGeom prst="rect">
            <a:avLst/>
          </a:prstGeom>
          <a:noFill/>
          <a:ln w="9525" cap="flat" cmpd="sng">
            <a:solidFill>
              <a:schemeClr val="dk2"/>
            </a:solidFill>
            <a:prstDash val="solid"/>
            <a:round/>
            <a:headEnd type="none" w="sm" len="sm"/>
            <a:tailEnd type="none" w="sm" len="sm"/>
          </a:ln>
        </p:spPr>
      </p:pic>
      <p:sp>
        <p:nvSpPr>
          <p:cNvPr id="1287" name="Google Shape;1287;p183"/>
          <p:cNvSpPr/>
          <p:nvPr/>
        </p:nvSpPr>
        <p:spPr>
          <a:xfrm>
            <a:off x="1370925" y="2480161"/>
            <a:ext cx="394500" cy="391514"/>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b="1">
                <a:solidFill>
                  <a:schemeClr val="lt1"/>
                </a:solidFill>
                <a:latin typeface="Source Sans Pro"/>
                <a:ea typeface="Source Sans Pro"/>
                <a:cs typeface="Source Sans Pro"/>
                <a:sym typeface="Source Sans Pro"/>
              </a:rPr>
              <a:t>1</a:t>
            </a:r>
            <a:endParaRPr b="1">
              <a:solidFill>
                <a:schemeClr val="lt1"/>
              </a:solidFill>
              <a:latin typeface="Source Sans Pro"/>
              <a:ea typeface="Source Sans Pro"/>
              <a:cs typeface="Source Sans Pro"/>
              <a:sym typeface="Source Sans Pro"/>
            </a:endParaRPr>
          </a:p>
        </p:txBody>
      </p:sp>
      <p:sp>
        <p:nvSpPr>
          <p:cNvPr id="1288" name="Google Shape;1288;p183"/>
          <p:cNvSpPr/>
          <p:nvPr/>
        </p:nvSpPr>
        <p:spPr>
          <a:xfrm>
            <a:off x="1294725" y="4077375"/>
            <a:ext cx="394500" cy="3945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b="1">
                <a:solidFill>
                  <a:schemeClr val="lt1"/>
                </a:solidFill>
                <a:latin typeface="Source Sans Pro"/>
                <a:ea typeface="Source Sans Pro"/>
                <a:cs typeface="Source Sans Pro"/>
                <a:sym typeface="Source Sans Pro"/>
              </a:rPr>
              <a:t>2</a:t>
            </a:r>
            <a:endParaRPr b="1">
              <a:solidFill>
                <a:schemeClr val="lt1"/>
              </a:solidFill>
              <a:latin typeface="Source Sans Pro"/>
              <a:ea typeface="Source Sans Pro"/>
              <a:cs typeface="Source Sans Pro"/>
              <a:sym typeface="Source Sans Pro"/>
            </a:endParaRPr>
          </a:p>
        </p:txBody>
      </p:sp>
      <p:sp>
        <p:nvSpPr>
          <p:cNvPr id="1289" name="Google Shape;1289;p183"/>
          <p:cNvSpPr/>
          <p:nvPr/>
        </p:nvSpPr>
        <p:spPr>
          <a:xfrm>
            <a:off x="4799925" y="2477175"/>
            <a:ext cx="394500" cy="3945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b="1">
                <a:solidFill>
                  <a:schemeClr val="lt1"/>
                </a:solidFill>
                <a:latin typeface="Source Sans Pro"/>
                <a:ea typeface="Source Sans Pro"/>
                <a:cs typeface="Source Sans Pro"/>
                <a:sym typeface="Source Sans Pro"/>
              </a:rPr>
              <a:t>3</a:t>
            </a:r>
            <a:endParaRPr b="1">
              <a:solidFill>
                <a:schemeClr val="lt1"/>
              </a:solidFill>
              <a:latin typeface="Source Sans Pro"/>
              <a:ea typeface="Source Sans Pro"/>
              <a:cs typeface="Source Sans Pro"/>
              <a:sym typeface="Source Sans Pro"/>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293"/>
        <p:cNvGrpSpPr/>
        <p:nvPr/>
      </p:nvGrpSpPr>
      <p:grpSpPr>
        <a:xfrm>
          <a:off x="0" y="0"/>
          <a:ext cx="0" cy="0"/>
          <a:chOff x="0" y="0"/>
          <a:chExt cx="0" cy="0"/>
        </a:xfrm>
      </p:grpSpPr>
      <p:sp>
        <p:nvSpPr>
          <p:cNvPr id="1294" name="Google Shape;1294;p184"/>
          <p:cNvSpPr txBox="1">
            <a:spLocks noGrp="1"/>
          </p:cNvSpPr>
          <p:nvPr>
            <p:ph type="title"/>
          </p:nvPr>
        </p:nvSpPr>
        <p:spPr>
          <a:xfrm>
            <a:off x="286450" y="292625"/>
            <a:ext cx="8404200" cy="458100"/>
          </a:xfrm>
          <a:prstGeom prst="rect">
            <a:avLst/>
          </a:prstGeom>
        </p:spPr>
        <p:txBody>
          <a:bodyPr spcFirstLastPara="1" wrap="square" lIns="91175" tIns="91175" rIns="91175" bIns="91175" anchor="b" anchorCtr="0">
            <a:noAutofit/>
          </a:bodyPr>
          <a:lstStyle/>
          <a:p>
            <a:pPr marL="0" lvl="0" indent="0" algn="l" rtl="0">
              <a:spcBef>
                <a:spcPts val="0"/>
              </a:spcBef>
              <a:spcAft>
                <a:spcPts val="0"/>
              </a:spcAft>
              <a:buNone/>
            </a:pPr>
            <a:r>
              <a:rPr lang="en" sz="2600"/>
              <a:t>Reminder of changes from last year!</a:t>
            </a:r>
            <a:endParaRPr sz="2600"/>
          </a:p>
        </p:txBody>
      </p:sp>
      <p:sp>
        <p:nvSpPr>
          <p:cNvPr id="1295" name="Google Shape;1295;p184"/>
          <p:cNvSpPr txBox="1">
            <a:spLocks noGrp="1"/>
          </p:cNvSpPr>
          <p:nvPr>
            <p:ph type="body" idx="1"/>
          </p:nvPr>
        </p:nvSpPr>
        <p:spPr>
          <a:xfrm>
            <a:off x="144925" y="679500"/>
            <a:ext cx="8765100" cy="4311300"/>
          </a:xfrm>
          <a:prstGeom prst="rect">
            <a:avLst/>
          </a:prstGeom>
        </p:spPr>
        <p:txBody>
          <a:bodyPr spcFirstLastPara="1" wrap="square" lIns="91175" tIns="91175" rIns="91175" bIns="91175" anchor="t" anchorCtr="0">
            <a:noAutofit/>
          </a:bodyPr>
          <a:lstStyle/>
          <a:p>
            <a:pPr marL="457200" lvl="0" indent="-361950" algn="l" rtl="0">
              <a:spcBef>
                <a:spcPts val="0"/>
              </a:spcBef>
              <a:spcAft>
                <a:spcPts val="0"/>
              </a:spcAft>
              <a:buClr>
                <a:schemeClr val="accent3"/>
              </a:buClr>
              <a:buSzPts val="2100"/>
              <a:buChar char="•"/>
            </a:pPr>
            <a:r>
              <a:rPr lang="en" sz="2100" b="1">
                <a:solidFill>
                  <a:schemeClr val="lt2"/>
                </a:solidFill>
              </a:rPr>
              <a:t>Direct Data Entry Option:</a:t>
            </a:r>
            <a:r>
              <a:rPr lang="en" sz="2100" b="1">
                <a:solidFill>
                  <a:schemeClr val="accent3"/>
                </a:solidFill>
              </a:rPr>
              <a:t> Add each subrecipient separately!</a:t>
            </a:r>
            <a:endParaRPr sz="2100" b="1">
              <a:solidFill>
                <a:schemeClr val="accent3"/>
              </a:solidFill>
            </a:endParaRPr>
          </a:p>
          <a:p>
            <a:pPr marL="914400" lvl="1" indent="-342900" algn="l" rtl="0">
              <a:spcBef>
                <a:spcPts val="800"/>
              </a:spcBef>
              <a:spcAft>
                <a:spcPts val="0"/>
              </a:spcAft>
              <a:buClr>
                <a:schemeClr val="accent3"/>
              </a:buClr>
              <a:buSzPts val="1800"/>
              <a:buChar char="–"/>
            </a:pPr>
            <a:r>
              <a:rPr lang="en" sz="1800">
                <a:solidFill>
                  <a:schemeClr val="accent3"/>
                </a:solidFill>
              </a:rPr>
              <a:t>Primes will complete the online data entry in the </a:t>
            </a:r>
            <a:r>
              <a:rPr lang="en" sz="1800" b="1">
                <a:solidFill>
                  <a:schemeClr val="accent3"/>
                </a:solidFill>
              </a:rPr>
              <a:t>ERB processor app</a:t>
            </a:r>
            <a:r>
              <a:rPr lang="en" sz="1800">
                <a:solidFill>
                  <a:schemeClr val="accent3"/>
                </a:solidFill>
              </a:rPr>
              <a:t>, adding subrecipient data directly or copy &amp; pasting subrecipient data from templates  </a:t>
            </a:r>
            <a:endParaRPr sz="1800">
              <a:solidFill>
                <a:schemeClr val="accent3"/>
              </a:solidFill>
            </a:endParaRPr>
          </a:p>
          <a:p>
            <a:pPr marL="0" lvl="0" indent="0" algn="l" rtl="0">
              <a:spcBef>
                <a:spcPts val="800"/>
              </a:spcBef>
              <a:spcAft>
                <a:spcPts val="0"/>
              </a:spcAft>
              <a:buNone/>
            </a:pPr>
            <a:endParaRPr sz="1100">
              <a:solidFill>
                <a:schemeClr val="accent3"/>
              </a:solidFill>
            </a:endParaRPr>
          </a:p>
          <a:p>
            <a:pPr marL="0" lvl="0" indent="0" algn="l" rtl="0">
              <a:spcBef>
                <a:spcPts val="800"/>
              </a:spcBef>
              <a:spcAft>
                <a:spcPts val="0"/>
              </a:spcAft>
              <a:buNone/>
            </a:pPr>
            <a:endParaRPr sz="1800">
              <a:solidFill>
                <a:schemeClr val="accent3"/>
              </a:solidFill>
            </a:endParaRPr>
          </a:p>
          <a:p>
            <a:pPr marL="0" lvl="0" indent="0" algn="l" rtl="0">
              <a:spcBef>
                <a:spcPts val="800"/>
              </a:spcBef>
              <a:spcAft>
                <a:spcPts val="0"/>
              </a:spcAft>
              <a:buNone/>
            </a:pPr>
            <a:endParaRPr sz="1800">
              <a:solidFill>
                <a:schemeClr val="accent3"/>
              </a:solidFill>
            </a:endParaRPr>
          </a:p>
          <a:p>
            <a:pPr marL="0" lvl="0" indent="0" algn="l" rtl="0">
              <a:spcBef>
                <a:spcPts val="800"/>
              </a:spcBef>
              <a:spcAft>
                <a:spcPts val="0"/>
              </a:spcAft>
              <a:buNone/>
            </a:pPr>
            <a:endParaRPr sz="1800">
              <a:solidFill>
                <a:schemeClr val="accent3"/>
              </a:solidFill>
            </a:endParaRPr>
          </a:p>
          <a:p>
            <a:pPr marL="0" lvl="0" indent="0" algn="l" rtl="0">
              <a:spcBef>
                <a:spcPts val="800"/>
              </a:spcBef>
              <a:spcAft>
                <a:spcPts val="0"/>
              </a:spcAft>
              <a:buNone/>
            </a:pPr>
            <a:endParaRPr sz="1800">
              <a:solidFill>
                <a:schemeClr val="accent3"/>
              </a:solidFill>
            </a:endParaRPr>
          </a:p>
          <a:p>
            <a:pPr marL="0" lvl="0" indent="0" algn="l" rtl="0">
              <a:spcBef>
                <a:spcPts val="800"/>
              </a:spcBef>
              <a:spcAft>
                <a:spcPts val="0"/>
              </a:spcAft>
              <a:buNone/>
            </a:pPr>
            <a:endParaRPr sz="1800">
              <a:solidFill>
                <a:schemeClr val="accent3"/>
              </a:solidFill>
            </a:endParaRPr>
          </a:p>
          <a:p>
            <a:pPr marL="457200" lvl="0" indent="0" algn="l" rtl="0">
              <a:spcBef>
                <a:spcPts val="800"/>
              </a:spcBef>
              <a:spcAft>
                <a:spcPts val="0"/>
              </a:spcAft>
              <a:buNone/>
            </a:pPr>
            <a:endParaRPr sz="2000" b="1">
              <a:solidFill>
                <a:schemeClr val="dk2"/>
              </a:solidFill>
            </a:endParaRPr>
          </a:p>
          <a:p>
            <a:pPr marL="457200" lvl="0" indent="-355600" algn="l" rtl="0">
              <a:spcBef>
                <a:spcPts val="800"/>
              </a:spcBef>
              <a:spcAft>
                <a:spcPts val="0"/>
              </a:spcAft>
              <a:buClr>
                <a:schemeClr val="accent3"/>
              </a:buClr>
              <a:buSzPts val="2000"/>
              <a:buChar char="•"/>
            </a:pPr>
            <a:r>
              <a:rPr lang="en" sz="2000" b="1">
                <a:solidFill>
                  <a:schemeClr val="dk2"/>
                </a:solidFill>
              </a:rPr>
              <a:t>Hybrid Option:</a:t>
            </a:r>
            <a:r>
              <a:rPr lang="en" sz="2000" b="1">
                <a:solidFill>
                  <a:schemeClr val="accent3"/>
                </a:solidFill>
              </a:rPr>
              <a:t> Import or manually enter each subrecipient!</a:t>
            </a:r>
            <a:endParaRPr sz="2000" b="1">
              <a:solidFill>
                <a:schemeClr val="accent3"/>
              </a:solidFill>
            </a:endParaRPr>
          </a:p>
          <a:p>
            <a:pPr marL="0" lvl="0" indent="0" algn="l" rtl="0">
              <a:spcBef>
                <a:spcPts val="800"/>
              </a:spcBef>
              <a:spcAft>
                <a:spcPts val="800"/>
              </a:spcAft>
              <a:buNone/>
            </a:pPr>
            <a:endParaRPr sz="1800">
              <a:solidFill>
                <a:schemeClr val="accent3"/>
              </a:solidFill>
            </a:endParaRPr>
          </a:p>
        </p:txBody>
      </p:sp>
      <p:sp>
        <p:nvSpPr>
          <p:cNvPr id="1296" name="Google Shape;1296;p184"/>
          <p:cNvSpPr txBox="1">
            <a:spLocks noGrp="1"/>
          </p:cNvSpPr>
          <p:nvPr>
            <p:ph type="sldNum" idx="12"/>
          </p:nvPr>
        </p:nvSpPr>
        <p:spPr>
          <a:xfrm>
            <a:off x="6858000" y="4806072"/>
            <a:ext cx="2133600" cy="184800"/>
          </a:xfrm>
          <a:prstGeom prst="rect">
            <a:avLst/>
          </a:prstGeom>
        </p:spPr>
        <p:txBody>
          <a:bodyPr spcFirstLastPara="1" wrap="square" lIns="91175" tIns="45575" rIns="91175" bIns="455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a:t>19</a:t>
            </a:fld>
            <a:endParaRPr/>
          </a:p>
        </p:txBody>
      </p:sp>
      <p:pic>
        <p:nvPicPr>
          <p:cNvPr id="1297" name="Google Shape;1297;p184"/>
          <p:cNvPicPr preferRelativeResize="0"/>
          <p:nvPr/>
        </p:nvPicPr>
        <p:blipFill rotWithShape="1">
          <a:blip r:embed="rId3">
            <a:alphaModFix/>
          </a:blip>
          <a:srcRect l="39164" t="39239" r="43059" b="45327"/>
          <a:stretch/>
        </p:blipFill>
        <p:spPr>
          <a:xfrm>
            <a:off x="4517413" y="2834698"/>
            <a:ext cx="1633176" cy="458100"/>
          </a:xfrm>
          <a:prstGeom prst="rect">
            <a:avLst/>
          </a:prstGeom>
          <a:noFill/>
          <a:ln>
            <a:noFill/>
          </a:ln>
        </p:spPr>
      </p:pic>
      <p:pic>
        <p:nvPicPr>
          <p:cNvPr id="1298" name="Google Shape;1298;p184"/>
          <p:cNvPicPr preferRelativeResize="0"/>
          <p:nvPr/>
        </p:nvPicPr>
        <p:blipFill rotWithShape="1">
          <a:blip r:embed="rId4">
            <a:alphaModFix/>
          </a:blip>
          <a:srcRect l="8450" t="7280" r="16564" b="13499"/>
          <a:stretch/>
        </p:blipFill>
        <p:spPr>
          <a:xfrm>
            <a:off x="6458575" y="1997619"/>
            <a:ext cx="1633176" cy="2286456"/>
          </a:xfrm>
          <a:prstGeom prst="rect">
            <a:avLst/>
          </a:prstGeom>
          <a:noFill/>
          <a:ln w="9525" cap="flat" cmpd="sng">
            <a:solidFill>
              <a:schemeClr val="dk2"/>
            </a:solidFill>
            <a:prstDash val="solid"/>
            <a:round/>
            <a:headEnd type="none" w="sm" len="sm"/>
            <a:tailEnd type="none" w="sm" len="sm"/>
          </a:ln>
        </p:spPr>
      </p:pic>
      <p:pic>
        <p:nvPicPr>
          <p:cNvPr id="1299" name="Google Shape;1299;p184"/>
          <p:cNvPicPr preferRelativeResize="0"/>
          <p:nvPr/>
        </p:nvPicPr>
        <p:blipFill rotWithShape="1">
          <a:blip r:embed="rId5">
            <a:alphaModFix/>
          </a:blip>
          <a:srcRect l="6219" t="9079" r="11190" b="23411"/>
          <a:stretch/>
        </p:blipFill>
        <p:spPr>
          <a:xfrm>
            <a:off x="1115800" y="1811750"/>
            <a:ext cx="3093650" cy="2505801"/>
          </a:xfrm>
          <a:prstGeom prst="rect">
            <a:avLst/>
          </a:prstGeom>
          <a:noFill/>
          <a:ln w="9525" cap="flat" cmpd="sng">
            <a:solidFill>
              <a:schemeClr val="dk2"/>
            </a:solidFill>
            <a:prstDash val="solid"/>
            <a:round/>
            <a:headEnd type="none" w="sm" len="sm"/>
            <a:tailEnd type="none" w="sm" len="sm"/>
          </a:ln>
        </p:spPr>
      </p:pic>
      <p:sp>
        <p:nvSpPr>
          <p:cNvPr id="1300" name="Google Shape;1300;p184"/>
          <p:cNvSpPr/>
          <p:nvPr/>
        </p:nvSpPr>
        <p:spPr>
          <a:xfrm>
            <a:off x="989925" y="1715175"/>
            <a:ext cx="394500" cy="3945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b="1">
                <a:solidFill>
                  <a:schemeClr val="lt1"/>
                </a:solidFill>
                <a:latin typeface="Source Sans Pro"/>
                <a:ea typeface="Source Sans Pro"/>
                <a:cs typeface="Source Sans Pro"/>
                <a:sym typeface="Source Sans Pro"/>
              </a:rPr>
              <a:t>1</a:t>
            </a:r>
            <a:endParaRPr b="1">
              <a:solidFill>
                <a:schemeClr val="lt1"/>
              </a:solidFill>
              <a:latin typeface="Source Sans Pro"/>
              <a:ea typeface="Source Sans Pro"/>
              <a:cs typeface="Source Sans Pro"/>
              <a:sym typeface="Source Sans Pro"/>
            </a:endParaRPr>
          </a:p>
        </p:txBody>
      </p:sp>
      <p:sp>
        <p:nvSpPr>
          <p:cNvPr id="1301" name="Google Shape;1301;p184"/>
          <p:cNvSpPr/>
          <p:nvPr/>
        </p:nvSpPr>
        <p:spPr>
          <a:xfrm>
            <a:off x="4342725" y="2629575"/>
            <a:ext cx="394500" cy="3945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b="1">
                <a:solidFill>
                  <a:schemeClr val="lt1"/>
                </a:solidFill>
                <a:latin typeface="Source Sans Pro"/>
                <a:ea typeface="Source Sans Pro"/>
                <a:cs typeface="Source Sans Pro"/>
                <a:sym typeface="Source Sans Pro"/>
              </a:rPr>
              <a:t>2</a:t>
            </a:r>
            <a:endParaRPr b="1">
              <a:solidFill>
                <a:schemeClr val="lt1"/>
              </a:solidFill>
              <a:latin typeface="Source Sans Pro"/>
              <a:ea typeface="Source Sans Pro"/>
              <a:cs typeface="Source Sans Pro"/>
              <a:sym typeface="Source Sans Pro"/>
            </a:endParaRPr>
          </a:p>
        </p:txBody>
      </p:sp>
      <p:sp>
        <p:nvSpPr>
          <p:cNvPr id="1302" name="Google Shape;1302;p184"/>
          <p:cNvSpPr/>
          <p:nvPr/>
        </p:nvSpPr>
        <p:spPr>
          <a:xfrm>
            <a:off x="6171525" y="1791375"/>
            <a:ext cx="394500" cy="3945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b="1">
                <a:solidFill>
                  <a:schemeClr val="lt1"/>
                </a:solidFill>
                <a:latin typeface="Source Sans Pro"/>
                <a:ea typeface="Source Sans Pro"/>
                <a:cs typeface="Source Sans Pro"/>
                <a:sym typeface="Source Sans Pro"/>
              </a:rPr>
              <a:t>3</a:t>
            </a:r>
            <a:endParaRPr b="1">
              <a:solidFill>
                <a:schemeClr val="lt1"/>
              </a:solidFill>
              <a:latin typeface="Source Sans Pro"/>
              <a:ea typeface="Source Sans Pro"/>
              <a:cs typeface="Source Sans Pro"/>
              <a:sym typeface="Source Sans Pro"/>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87"/>
        <p:cNvGrpSpPr/>
        <p:nvPr/>
      </p:nvGrpSpPr>
      <p:grpSpPr>
        <a:xfrm>
          <a:off x="0" y="0"/>
          <a:ext cx="0" cy="0"/>
          <a:chOff x="0" y="0"/>
          <a:chExt cx="0" cy="0"/>
        </a:xfrm>
      </p:grpSpPr>
      <p:sp>
        <p:nvSpPr>
          <p:cNvPr id="988" name="Google Shape;988;p166"/>
          <p:cNvSpPr txBox="1">
            <a:spLocks noGrp="1"/>
          </p:cNvSpPr>
          <p:nvPr>
            <p:ph type="title"/>
          </p:nvPr>
        </p:nvSpPr>
        <p:spPr>
          <a:xfrm>
            <a:off x="1106000" y="1510575"/>
            <a:ext cx="6650100" cy="2476800"/>
          </a:xfrm>
          <a:prstGeom prst="rect">
            <a:avLst/>
          </a:prstGeom>
          <a:ln w="19050" cap="flat" cmpd="sng">
            <a:solidFill>
              <a:srgbClr val="848484"/>
            </a:solidFill>
            <a:prstDash val="solid"/>
            <a:round/>
            <a:headEnd type="none" w="sm" len="sm"/>
            <a:tailEnd type="none" w="sm" len="sm"/>
          </a:ln>
        </p:spPr>
        <p:txBody>
          <a:bodyPr spcFirstLastPara="1" wrap="square" lIns="91175" tIns="91175" rIns="91175" bIns="91175" anchor="t" anchorCtr="0">
            <a:noAutofit/>
          </a:bodyPr>
          <a:lstStyle/>
          <a:p>
            <a:pPr marL="0" lvl="0" indent="0" algn="l" rtl="0">
              <a:spcBef>
                <a:spcPts val="0"/>
              </a:spcBef>
              <a:spcAft>
                <a:spcPts val="0"/>
              </a:spcAft>
              <a:buNone/>
            </a:pPr>
            <a:r>
              <a:rPr lang="en" sz="2200" b="0"/>
              <a:t>What was your biggest challenge reporting to ER, in previous years?</a:t>
            </a:r>
            <a:endParaRPr sz="2200" b="0"/>
          </a:p>
          <a:p>
            <a:pPr marL="0" lvl="0" indent="0" algn="l" rtl="0">
              <a:spcBef>
                <a:spcPts val="0"/>
              </a:spcBef>
              <a:spcAft>
                <a:spcPts val="0"/>
              </a:spcAft>
              <a:buNone/>
            </a:pPr>
            <a:endParaRPr sz="2200" b="0"/>
          </a:p>
          <a:p>
            <a:pPr marL="0" lvl="0" indent="0" algn="l" rtl="0">
              <a:spcBef>
                <a:spcPts val="0"/>
              </a:spcBef>
              <a:spcAft>
                <a:spcPts val="0"/>
              </a:spcAft>
              <a:buNone/>
            </a:pPr>
            <a:r>
              <a:rPr lang="en" sz="2200" b="0"/>
              <a:t>OR </a:t>
            </a:r>
            <a:endParaRPr sz="2200" b="0"/>
          </a:p>
          <a:p>
            <a:pPr marL="0" lvl="0" indent="0" algn="l" rtl="0">
              <a:spcBef>
                <a:spcPts val="0"/>
              </a:spcBef>
              <a:spcAft>
                <a:spcPts val="0"/>
              </a:spcAft>
              <a:buNone/>
            </a:pPr>
            <a:endParaRPr sz="2200" b="0"/>
          </a:p>
          <a:p>
            <a:pPr marL="0" lvl="0" indent="0" algn="l" rtl="0">
              <a:spcBef>
                <a:spcPts val="0"/>
              </a:spcBef>
              <a:spcAft>
                <a:spcPts val="0"/>
              </a:spcAft>
              <a:buNone/>
            </a:pPr>
            <a:r>
              <a:rPr lang="en" sz="2200" b="0"/>
              <a:t>What is your greatest concern, if you are doing ER for the first time? </a:t>
            </a:r>
            <a:endParaRPr sz="2200" b="0"/>
          </a:p>
        </p:txBody>
      </p:sp>
      <p:sp>
        <p:nvSpPr>
          <p:cNvPr id="989" name="Google Shape;989;p166"/>
          <p:cNvSpPr txBox="1">
            <a:spLocks noGrp="1"/>
          </p:cNvSpPr>
          <p:nvPr>
            <p:ph type="sldNum" idx="12"/>
          </p:nvPr>
        </p:nvSpPr>
        <p:spPr>
          <a:xfrm>
            <a:off x="6858000" y="4806072"/>
            <a:ext cx="2133600" cy="184800"/>
          </a:xfrm>
          <a:prstGeom prst="rect">
            <a:avLst/>
          </a:prstGeom>
        </p:spPr>
        <p:txBody>
          <a:bodyPr spcFirstLastPara="1" wrap="square" lIns="91175" tIns="45575" rIns="91175" bIns="455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a:t>2</a:t>
            </a:fld>
            <a:endParaRPr/>
          </a:p>
        </p:txBody>
      </p:sp>
      <p:sp>
        <p:nvSpPr>
          <p:cNvPr id="990" name="Google Shape;990;p166"/>
          <p:cNvSpPr txBox="1">
            <a:spLocks noGrp="1"/>
          </p:cNvSpPr>
          <p:nvPr>
            <p:ph type="title"/>
          </p:nvPr>
        </p:nvSpPr>
        <p:spPr>
          <a:xfrm>
            <a:off x="1147400" y="352200"/>
            <a:ext cx="6650100" cy="1120500"/>
          </a:xfrm>
          <a:prstGeom prst="rect">
            <a:avLst/>
          </a:prstGeom>
        </p:spPr>
        <p:txBody>
          <a:bodyPr spcFirstLastPara="1" wrap="square" lIns="91175" tIns="91175" rIns="91175" bIns="91175" anchor="t" anchorCtr="0">
            <a:noAutofit/>
          </a:bodyPr>
          <a:lstStyle/>
          <a:p>
            <a:pPr marL="0" lvl="0" indent="0" algn="l" rtl="0">
              <a:spcBef>
                <a:spcPts val="0"/>
              </a:spcBef>
              <a:spcAft>
                <a:spcPts val="0"/>
              </a:spcAft>
              <a:buNone/>
            </a:pPr>
            <a:r>
              <a:rPr lang="en" sz="2800"/>
              <a:t>Please type an answer to either of the questions in the chat box:</a:t>
            </a:r>
            <a:endParaRPr sz="2800">
              <a:latin typeface="Source Sans Pro"/>
              <a:ea typeface="Source Sans Pro"/>
              <a:cs typeface="Source Sans Pro"/>
              <a:sym typeface="Source Sans Pro"/>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306"/>
        <p:cNvGrpSpPr/>
        <p:nvPr/>
      </p:nvGrpSpPr>
      <p:grpSpPr>
        <a:xfrm>
          <a:off x="0" y="0"/>
          <a:ext cx="0" cy="0"/>
          <a:chOff x="0" y="0"/>
          <a:chExt cx="0" cy="0"/>
        </a:xfrm>
      </p:grpSpPr>
      <p:sp>
        <p:nvSpPr>
          <p:cNvPr id="1307" name="Google Shape;1307;p185"/>
          <p:cNvSpPr txBox="1">
            <a:spLocks noGrp="1"/>
          </p:cNvSpPr>
          <p:nvPr>
            <p:ph type="sldNum" idx="12"/>
          </p:nvPr>
        </p:nvSpPr>
        <p:spPr>
          <a:xfrm>
            <a:off x="6858000" y="4806072"/>
            <a:ext cx="2133600" cy="184800"/>
          </a:xfrm>
          <a:prstGeom prst="rect">
            <a:avLst/>
          </a:prstGeom>
        </p:spPr>
        <p:txBody>
          <a:bodyPr spcFirstLastPara="1" wrap="square" lIns="91175" tIns="45575" rIns="91175" bIns="455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a:t>20</a:t>
            </a:fld>
            <a:endParaRPr/>
          </a:p>
        </p:txBody>
      </p:sp>
      <p:sp>
        <p:nvSpPr>
          <p:cNvPr id="1308" name="Google Shape;1308;p185"/>
          <p:cNvSpPr txBox="1">
            <a:spLocks noGrp="1"/>
          </p:cNvSpPr>
          <p:nvPr>
            <p:ph type="title"/>
          </p:nvPr>
        </p:nvSpPr>
        <p:spPr>
          <a:xfrm>
            <a:off x="686104" y="677485"/>
            <a:ext cx="7772400" cy="458100"/>
          </a:xfrm>
          <a:prstGeom prst="rect">
            <a:avLst/>
          </a:prstGeom>
        </p:spPr>
        <p:txBody>
          <a:bodyPr spcFirstLastPara="1" wrap="square" lIns="91175" tIns="91175" rIns="91175" bIns="91175" anchor="b" anchorCtr="0">
            <a:noAutofit/>
          </a:bodyPr>
          <a:lstStyle/>
          <a:p>
            <a:pPr marL="0" lvl="0" indent="0" algn="l" rtl="0">
              <a:spcBef>
                <a:spcPts val="0"/>
              </a:spcBef>
              <a:spcAft>
                <a:spcPts val="0"/>
              </a:spcAft>
              <a:buNone/>
            </a:pPr>
            <a:r>
              <a:rPr lang="en">
                <a:solidFill>
                  <a:schemeClr val="lt2"/>
                </a:solidFill>
              </a:rPr>
              <a:t>What’s New:</a:t>
            </a:r>
            <a:r>
              <a:rPr lang="en"/>
              <a:t> Clarified Cost Categories &amp; Program Areas!</a:t>
            </a:r>
            <a:endParaRPr/>
          </a:p>
        </p:txBody>
      </p:sp>
      <p:sp>
        <p:nvSpPr>
          <p:cNvPr id="1309" name="Google Shape;1309;p185"/>
          <p:cNvSpPr txBox="1">
            <a:spLocks noGrp="1"/>
          </p:cNvSpPr>
          <p:nvPr>
            <p:ph type="body" idx="1"/>
          </p:nvPr>
        </p:nvSpPr>
        <p:spPr>
          <a:xfrm>
            <a:off x="685800" y="1286653"/>
            <a:ext cx="7772400" cy="2428500"/>
          </a:xfrm>
          <a:prstGeom prst="rect">
            <a:avLst/>
          </a:prstGeom>
        </p:spPr>
        <p:txBody>
          <a:bodyPr spcFirstLastPara="1" wrap="square" lIns="91175" tIns="91175" rIns="91175" bIns="91175" anchor="t" anchorCtr="0">
            <a:noAutofit/>
          </a:bodyPr>
          <a:lstStyle/>
          <a:p>
            <a:pPr marL="457200" lvl="0" indent="-355600" algn="l" rtl="0">
              <a:lnSpc>
                <a:spcPct val="115000"/>
              </a:lnSpc>
              <a:spcBef>
                <a:spcPts val="0"/>
              </a:spcBef>
              <a:spcAft>
                <a:spcPts val="0"/>
              </a:spcAft>
              <a:buClr>
                <a:srgbClr val="595959"/>
              </a:buClr>
              <a:buSzPts val="2000"/>
              <a:buFont typeface="Source Sans Pro"/>
              <a:buChar char="●"/>
            </a:pPr>
            <a:r>
              <a:rPr lang="en" sz="2000">
                <a:solidFill>
                  <a:srgbClr val="595959"/>
                </a:solidFill>
              </a:rPr>
              <a:t>No substantive changes to any of the reporting categories</a:t>
            </a:r>
            <a:endParaRPr sz="2000">
              <a:solidFill>
                <a:srgbClr val="595959"/>
              </a:solidFill>
            </a:endParaRPr>
          </a:p>
          <a:p>
            <a:pPr marL="457200" lvl="0" indent="-355600" algn="l" rtl="0">
              <a:lnSpc>
                <a:spcPct val="115000"/>
              </a:lnSpc>
              <a:spcBef>
                <a:spcPts val="0"/>
              </a:spcBef>
              <a:spcAft>
                <a:spcPts val="0"/>
              </a:spcAft>
              <a:buClr>
                <a:srgbClr val="595959"/>
              </a:buClr>
              <a:buSzPts val="2000"/>
              <a:buFont typeface="Source Sans Pro"/>
              <a:buChar char="●"/>
            </a:pPr>
            <a:r>
              <a:rPr lang="en" sz="2000">
                <a:solidFill>
                  <a:srgbClr val="595959"/>
                </a:solidFill>
              </a:rPr>
              <a:t>Clarifications to guidance on specific program area, beneficiary, and cost category definitions</a:t>
            </a:r>
            <a:endParaRPr sz="2000">
              <a:solidFill>
                <a:srgbClr val="595959"/>
              </a:solidFill>
            </a:endParaRPr>
          </a:p>
          <a:p>
            <a:pPr marL="457200" lvl="0" indent="-355600" algn="l" rtl="0">
              <a:lnSpc>
                <a:spcPct val="115000"/>
              </a:lnSpc>
              <a:spcBef>
                <a:spcPts val="0"/>
              </a:spcBef>
              <a:spcAft>
                <a:spcPts val="0"/>
              </a:spcAft>
              <a:buClr>
                <a:srgbClr val="595959"/>
              </a:buClr>
              <a:buSzPts val="2000"/>
              <a:buFont typeface="Source Sans Pro"/>
              <a:buChar char="●"/>
            </a:pPr>
            <a:r>
              <a:rPr lang="en" sz="2000">
                <a:solidFill>
                  <a:srgbClr val="595959"/>
                </a:solidFill>
              </a:rPr>
              <a:t>Intended to reduce overlap and answer common questions about where costs should be classified</a:t>
            </a:r>
            <a:endParaRPr/>
          </a:p>
        </p:txBody>
      </p:sp>
      <p:pic>
        <p:nvPicPr>
          <p:cNvPr id="1310" name="Google Shape;1310;p185"/>
          <p:cNvPicPr preferRelativeResize="0"/>
          <p:nvPr/>
        </p:nvPicPr>
        <p:blipFill>
          <a:blip r:embed="rId3">
            <a:alphaModFix/>
          </a:blip>
          <a:stretch>
            <a:fillRect/>
          </a:stretch>
        </p:blipFill>
        <p:spPr>
          <a:xfrm>
            <a:off x="1604650" y="3486151"/>
            <a:ext cx="604001" cy="603999"/>
          </a:xfrm>
          <a:prstGeom prst="rect">
            <a:avLst/>
          </a:prstGeom>
          <a:noFill/>
          <a:ln>
            <a:noFill/>
          </a:ln>
        </p:spPr>
      </p:pic>
      <p:sp>
        <p:nvSpPr>
          <p:cNvPr id="1311" name="Google Shape;1311;p185"/>
          <p:cNvSpPr txBox="1"/>
          <p:nvPr/>
        </p:nvSpPr>
        <p:spPr>
          <a:xfrm>
            <a:off x="2159100" y="3531525"/>
            <a:ext cx="5088000" cy="764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rgbClr val="FFFFFF"/>
              </a:buClr>
              <a:buSzPts val="1400"/>
              <a:buFont typeface="Cabin"/>
              <a:buNone/>
            </a:pPr>
            <a:r>
              <a:rPr lang="en" sz="1900" b="1">
                <a:solidFill>
                  <a:schemeClr val="dk1"/>
                </a:solidFill>
                <a:latin typeface="Source Sans Pro"/>
                <a:ea typeface="Source Sans Pro"/>
                <a:cs typeface="Source Sans Pro"/>
                <a:sym typeface="Source Sans Pro"/>
              </a:rPr>
              <a:t>Tip</a:t>
            </a:r>
            <a:r>
              <a:rPr lang="en" sz="1900">
                <a:solidFill>
                  <a:schemeClr val="dk1"/>
                </a:solidFill>
                <a:latin typeface="Source Sans Pro"/>
                <a:ea typeface="Source Sans Pro"/>
                <a:cs typeface="Source Sans Pro"/>
                <a:sym typeface="Source Sans Pro"/>
              </a:rPr>
              <a:t>: </a:t>
            </a:r>
            <a:r>
              <a:rPr lang="en" sz="1500">
                <a:solidFill>
                  <a:schemeClr val="dk1"/>
                </a:solidFill>
                <a:latin typeface="Source Sans Pro"/>
                <a:ea typeface="Source Sans Pro"/>
                <a:cs typeface="Source Sans Pro"/>
                <a:sym typeface="Source Sans Pro"/>
              </a:rPr>
              <a:t>Use the Ctrl+F function on your keyboard to search for keywords related to your question like “vehicle” or “bank fee”</a:t>
            </a:r>
            <a:endParaRPr sz="1500">
              <a:solidFill>
                <a:schemeClr val="dk1"/>
              </a:solidFill>
              <a:latin typeface="Source Sans Pro"/>
              <a:ea typeface="Source Sans Pro"/>
              <a:cs typeface="Source Sans Pro"/>
              <a:sym typeface="Source Sans Pro"/>
            </a:endParaRPr>
          </a:p>
          <a:p>
            <a:pPr marL="0" lvl="0" indent="0" algn="l" rtl="0">
              <a:spcBef>
                <a:spcPts val="0"/>
              </a:spcBef>
              <a:spcAft>
                <a:spcPts val="0"/>
              </a:spcAft>
              <a:buNone/>
            </a:pPr>
            <a:endParaRPr>
              <a:latin typeface="Cabin"/>
              <a:ea typeface="Cabin"/>
              <a:cs typeface="Cabin"/>
              <a:sym typeface="Cabin"/>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315"/>
        <p:cNvGrpSpPr/>
        <p:nvPr/>
      </p:nvGrpSpPr>
      <p:grpSpPr>
        <a:xfrm>
          <a:off x="0" y="0"/>
          <a:ext cx="0" cy="0"/>
          <a:chOff x="0" y="0"/>
          <a:chExt cx="0" cy="0"/>
        </a:xfrm>
      </p:grpSpPr>
      <p:sp>
        <p:nvSpPr>
          <p:cNvPr id="1316" name="Google Shape;1316;p186"/>
          <p:cNvSpPr txBox="1">
            <a:spLocks noGrp="1"/>
          </p:cNvSpPr>
          <p:nvPr>
            <p:ph type="sldNum" idx="12"/>
          </p:nvPr>
        </p:nvSpPr>
        <p:spPr>
          <a:xfrm>
            <a:off x="6858000" y="4806072"/>
            <a:ext cx="2133600" cy="184800"/>
          </a:xfrm>
          <a:prstGeom prst="rect">
            <a:avLst/>
          </a:prstGeom>
        </p:spPr>
        <p:txBody>
          <a:bodyPr spcFirstLastPara="1" wrap="square" lIns="91175" tIns="45575" rIns="91175" bIns="455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a:t>21</a:t>
            </a:fld>
            <a:endParaRPr/>
          </a:p>
        </p:txBody>
      </p:sp>
      <p:sp>
        <p:nvSpPr>
          <p:cNvPr id="1317" name="Google Shape;1317;p186"/>
          <p:cNvSpPr txBox="1">
            <a:spLocks noGrp="1"/>
          </p:cNvSpPr>
          <p:nvPr>
            <p:ph type="title"/>
          </p:nvPr>
        </p:nvSpPr>
        <p:spPr>
          <a:xfrm>
            <a:off x="686104" y="677485"/>
            <a:ext cx="7772400" cy="458100"/>
          </a:xfrm>
          <a:prstGeom prst="rect">
            <a:avLst/>
          </a:prstGeom>
        </p:spPr>
        <p:txBody>
          <a:bodyPr spcFirstLastPara="1" wrap="square" lIns="91175" tIns="91175" rIns="91175" bIns="91175" anchor="b" anchorCtr="0">
            <a:noAutofit/>
          </a:bodyPr>
          <a:lstStyle/>
          <a:p>
            <a:pPr marL="0" lvl="0" indent="0" algn="l" rtl="0">
              <a:spcBef>
                <a:spcPts val="0"/>
              </a:spcBef>
              <a:spcAft>
                <a:spcPts val="0"/>
              </a:spcAft>
              <a:buNone/>
            </a:pPr>
            <a:r>
              <a:rPr lang="en">
                <a:solidFill>
                  <a:schemeClr val="lt2"/>
                </a:solidFill>
              </a:rPr>
              <a:t>What’s New:</a:t>
            </a:r>
            <a:r>
              <a:rPr lang="en"/>
              <a:t> Targeted Beneficiary Reporting!</a:t>
            </a:r>
            <a:endParaRPr/>
          </a:p>
        </p:txBody>
      </p:sp>
      <p:sp>
        <p:nvSpPr>
          <p:cNvPr id="1318" name="Google Shape;1318;p186"/>
          <p:cNvSpPr txBox="1">
            <a:spLocks noGrp="1"/>
          </p:cNvSpPr>
          <p:nvPr>
            <p:ph type="body" idx="1"/>
          </p:nvPr>
        </p:nvSpPr>
        <p:spPr>
          <a:xfrm>
            <a:off x="3746675" y="1286650"/>
            <a:ext cx="5002500" cy="3174900"/>
          </a:xfrm>
          <a:prstGeom prst="rect">
            <a:avLst/>
          </a:prstGeom>
        </p:spPr>
        <p:txBody>
          <a:bodyPr spcFirstLastPara="1" wrap="square" lIns="91175" tIns="91175" rIns="91175" bIns="91175" anchor="t" anchorCtr="0">
            <a:noAutofit/>
          </a:bodyPr>
          <a:lstStyle/>
          <a:p>
            <a:pPr marL="0" lvl="0" indent="0" algn="l" rtl="0">
              <a:lnSpc>
                <a:spcPct val="115000"/>
              </a:lnSpc>
              <a:spcBef>
                <a:spcPts val="0"/>
              </a:spcBef>
              <a:spcAft>
                <a:spcPts val="0"/>
              </a:spcAft>
              <a:buNone/>
            </a:pPr>
            <a:r>
              <a:rPr lang="en" sz="1800">
                <a:solidFill>
                  <a:schemeClr val="dk1"/>
                </a:solidFill>
                <a:highlight>
                  <a:srgbClr val="FFFFFF"/>
                </a:highlight>
                <a:latin typeface="Calibri"/>
                <a:ea typeface="Calibri"/>
                <a:cs typeface="Calibri"/>
                <a:sym typeface="Calibri"/>
              </a:rPr>
              <a:t>Select a targeted group if </a:t>
            </a:r>
            <a:r>
              <a:rPr lang="en" sz="1800" b="1">
                <a:solidFill>
                  <a:schemeClr val="dk1"/>
                </a:solidFill>
                <a:highlight>
                  <a:srgbClr val="FFFFFF"/>
                </a:highlight>
                <a:latin typeface="Calibri"/>
                <a:ea typeface="Calibri"/>
                <a:cs typeface="Calibri"/>
                <a:sym typeface="Calibri"/>
              </a:rPr>
              <a:t>both </a:t>
            </a:r>
            <a:r>
              <a:rPr lang="en" sz="1800">
                <a:solidFill>
                  <a:schemeClr val="dk1"/>
                </a:solidFill>
                <a:highlight>
                  <a:srgbClr val="FFFFFF"/>
                </a:highlight>
                <a:latin typeface="Calibri"/>
                <a:ea typeface="Calibri"/>
                <a:cs typeface="Calibri"/>
                <a:sym typeface="Calibri"/>
              </a:rPr>
              <a:t>criteria are met:</a:t>
            </a:r>
            <a:endParaRPr sz="1800">
              <a:solidFill>
                <a:schemeClr val="dk1"/>
              </a:solidFill>
              <a:highlight>
                <a:srgbClr val="FFFFFF"/>
              </a:highlight>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 sz="1800">
                <a:solidFill>
                  <a:schemeClr val="dk1"/>
                </a:solidFill>
                <a:highlight>
                  <a:srgbClr val="FFFFFF"/>
                </a:highlight>
                <a:latin typeface="Calibri"/>
                <a:ea typeface="Calibri"/>
                <a:cs typeface="Calibri"/>
                <a:sym typeface="Calibri"/>
              </a:rPr>
              <a:t>  </a:t>
            </a:r>
            <a:endParaRPr sz="1800">
              <a:solidFill>
                <a:schemeClr val="dk1"/>
              </a:solidFill>
              <a:highlight>
                <a:srgbClr val="FFFFFF"/>
              </a:highlight>
              <a:latin typeface="Calibri"/>
              <a:ea typeface="Calibri"/>
              <a:cs typeface="Calibri"/>
              <a:sym typeface="Calibri"/>
            </a:endParaRPr>
          </a:p>
          <a:p>
            <a:pPr marL="685800" lvl="0" indent="-336550" algn="l" rtl="0">
              <a:lnSpc>
                <a:spcPct val="115000"/>
              </a:lnSpc>
              <a:spcBef>
                <a:spcPts val="0"/>
              </a:spcBef>
              <a:spcAft>
                <a:spcPts val="0"/>
              </a:spcAft>
              <a:buClr>
                <a:schemeClr val="dk1"/>
              </a:buClr>
              <a:buSzPts val="1700"/>
              <a:buFont typeface="Calibri"/>
              <a:buAutoNum type="arabicPeriod"/>
            </a:pPr>
            <a:r>
              <a:rPr lang="en" sz="1700">
                <a:solidFill>
                  <a:schemeClr val="dk1"/>
                </a:solidFill>
                <a:highlight>
                  <a:srgbClr val="FFFFFF"/>
                </a:highlight>
                <a:latin typeface="Calibri"/>
                <a:ea typeface="Calibri"/>
                <a:cs typeface="Calibri"/>
                <a:sym typeface="Calibri"/>
              </a:rPr>
              <a:t>Activities planned for the population are </a:t>
            </a:r>
            <a:r>
              <a:rPr lang="en" sz="1700" b="1">
                <a:solidFill>
                  <a:schemeClr val="dk1"/>
                </a:solidFill>
                <a:highlight>
                  <a:srgbClr val="FFFFFF"/>
                </a:highlight>
                <a:latin typeface="Calibri"/>
                <a:ea typeface="Calibri"/>
                <a:cs typeface="Calibri"/>
                <a:sym typeface="Calibri"/>
              </a:rPr>
              <a:t>specialized</a:t>
            </a:r>
            <a:r>
              <a:rPr lang="en" sz="1700">
                <a:solidFill>
                  <a:schemeClr val="dk1"/>
                </a:solidFill>
                <a:highlight>
                  <a:srgbClr val="FFFFFF"/>
                </a:highlight>
                <a:latin typeface="Calibri"/>
                <a:ea typeface="Calibri"/>
                <a:cs typeface="Calibri"/>
                <a:sym typeface="Calibri"/>
              </a:rPr>
              <a:t> and </a:t>
            </a:r>
            <a:r>
              <a:rPr lang="en" sz="1700" b="1">
                <a:solidFill>
                  <a:schemeClr val="dk1"/>
                </a:solidFill>
                <a:highlight>
                  <a:srgbClr val="FFFFFF"/>
                </a:highlight>
                <a:latin typeface="Calibri"/>
                <a:ea typeface="Calibri"/>
                <a:cs typeface="Calibri"/>
                <a:sym typeface="Calibri"/>
              </a:rPr>
              <a:t>targeted to meet the specific needs</a:t>
            </a:r>
            <a:r>
              <a:rPr lang="en" sz="1700">
                <a:solidFill>
                  <a:schemeClr val="dk1"/>
                </a:solidFill>
                <a:highlight>
                  <a:srgbClr val="FFFFFF"/>
                </a:highlight>
                <a:latin typeface="Calibri"/>
                <a:ea typeface="Calibri"/>
                <a:cs typeface="Calibri"/>
                <a:sym typeface="Calibri"/>
              </a:rPr>
              <a:t> of that population group.  </a:t>
            </a:r>
            <a:endParaRPr sz="1700">
              <a:solidFill>
                <a:schemeClr val="dk1"/>
              </a:solidFill>
              <a:highlight>
                <a:srgbClr val="FFFFFF"/>
              </a:highlight>
              <a:latin typeface="Calibri"/>
              <a:ea typeface="Calibri"/>
              <a:cs typeface="Calibri"/>
              <a:sym typeface="Calibri"/>
            </a:endParaRPr>
          </a:p>
          <a:p>
            <a:pPr marL="685800" lvl="0" indent="-336550" algn="l" rtl="0">
              <a:lnSpc>
                <a:spcPct val="115000"/>
              </a:lnSpc>
              <a:spcBef>
                <a:spcPts val="0"/>
              </a:spcBef>
              <a:spcAft>
                <a:spcPts val="0"/>
              </a:spcAft>
              <a:buClr>
                <a:schemeClr val="dk1"/>
              </a:buClr>
              <a:buSzPts val="1700"/>
              <a:buFont typeface="Calibri"/>
              <a:buAutoNum type="arabicPeriod" startAt="2"/>
            </a:pPr>
            <a:r>
              <a:rPr lang="en" sz="1700">
                <a:solidFill>
                  <a:schemeClr val="dk1"/>
                </a:solidFill>
                <a:highlight>
                  <a:srgbClr val="FFFFFF"/>
                </a:highlight>
                <a:latin typeface="Calibri"/>
                <a:ea typeface="Calibri"/>
                <a:cs typeface="Calibri"/>
                <a:sym typeface="Calibri"/>
              </a:rPr>
              <a:t>The activities have </a:t>
            </a:r>
            <a:r>
              <a:rPr lang="en" sz="1700" b="1">
                <a:solidFill>
                  <a:schemeClr val="dk1"/>
                </a:solidFill>
                <a:highlight>
                  <a:srgbClr val="FFFFFF"/>
                </a:highlight>
                <a:latin typeface="Calibri"/>
                <a:ea typeface="Calibri"/>
                <a:cs typeface="Calibri"/>
                <a:sym typeface="Calibri"/>
              </a:rPr>
              <a:t>costs separate and identifiable</a:t>
            </a:r>
            <a:r>
              <a:rPr lang="en" sz="1700">
                <a:solidFill>
                  <a:schemeClr val="dk1"/>
                </a:solidFill>
                <a:highlight>
                  <a:srgbClr val="FFFFFF"/>
                </a:highlight>
                <a:latin typeface="Calibri"/>
                <a:ea typeface="Calibri"/>
                <a:cs typeface="Calibri"/>
                <a:sym typeface="Calibri"/>
              </a:rPr>
              <a:t> from work for other beneficiary groups. </a:t>
            </a:r>
            <a:endParaRPr sz="1700">
              <a:solidFill>
                <a:schemeClr val="dk1"/>
              </a:solidFill>
              <a:highlight>
                <a:srgbClr val="FFFFFF"/>
              </a:highlight>
              <a:latin typeface="Calibri"/>
              <a:ea typeface="Calibri"/>
              <a:cs typeface="Calibri"/>
              <a:sym typeface="Calibri"/>
            </a:endParaRPr>
          </a:p>
          <a:p>
            <a:pPr marL="0" lvl="0" indent="0" algn="l" rtl="0">
              <a:lnSpc>
                <a:spcPct val="115000"/>
              </a:lnSpc>
              <a:spcBef>
                <a:spcPts val="0"/>
              </a:spcBef>
              <a:spcAft>
                <a:spcPts val="0"/>
              </a:spcAft>
              <a:buNone/>
            </a:pPr>
            <a:endParaRPr sz="1100">
              <a:solidFill>
                <a:schemeClr val="dk1"/>
              </a:solidFill>
              <a:highlight>
                <a:srgbClr val="FFFFFF"/>
              </a:highlight>
              <a:latin typeface="Calibri"/>
              <a:ea typeface="Calibri"/>
              <a:cs typeface="Calibri"/>
              <a:sym typeface="Calibri"/>
            </a:endParaRPr>
          </a:p>
          <a:p>
            <a:pPr marL="0" lvl="0" indent="0" algn="ctr" rtl="0">
              <a:lnSpc>
                <a:spcPct val="115000"/>
              </a:lnSpc>
              <a:spcBef>
                <a:spcPts val="0"/>
              </a:spcBef>
              <a:spcAft>
                <a:spcPts val="0"/>
              </a:spcAft>
              <a:buNone/>
            </a:pPr>
            <a:r>
              <a:rPr lang="en" sz="1700" b="1" i="1">
                <a:solidFill>
                  <a:schemeClr val="dk1"/>
                </a:solidFill>
                <a:highlight>
                  <a:srgbClr val="FFFFFF"/>
                </a:highlight>
                <a:latin typeface="Calibri"/>
                <a:ea typeface="Calibri"/>
                <a:cs typeface="Calibri"/>
                <a:sym typeface="Calibri"/>
              </a:rPr>
              <a:t>Otherwise- select “Non-targeted population” and </a:t>
            </a:r>
            <a:r>
              <a:rPr lang="en" sz="1700" b="1" i="1">
                <a:solidFill>
                  <a:schemeClr val="lt2"/>
                </a:solidFill>
                <a:highlight>
                  <a:srgbClr val="FFFFFF"/>
                </a:highlight>
                <a:latin typeface="Calibri"/>
                <a:ea typeface="Calibri"/>
                <a:cs typeface="Calibri"/>
                <a:sym typeface="Calibri"/>
              </a:rPr>
              <a:t>your expenditures will be </a:t>
            </a:r>
            <a:r>
              <a:rPr lang="en" sz="1700" b="1" i="1" u="sng">
                <a:solidFill>
                  <a:schemeClr val="lt2"/>
                </a:solidFill>
                <a:highlight>
                  <a:srgbClr val="FFFFFF"/>
                </a:highlight>
                <a:latin typeface="Calibri"/>
                <a:ea typeface="Calibri"/>
                <a:cs typeface="Calibri"/>
                <a:sym typeface="Calibri"/>
              </a:rPr>
              <a:t>automatically</a:t>
            </a:r>
            <a:r>
              <a:rPr lang="en" sz="1700" b="1" i="1">
                <a:solidFill>
                  <a:schemeClr val="lt2"/>
                </a:solidFill>
                <a:highlight>
                  <a:srgbClr val="FFFFFF"/>
                </a:highlight>
                <a:latin typeface="Calibri"/>
                <a:ea typeface="Calibri"/>
                <a:cs typeface="Calibri"/>
                <a:sym typeface="Calibri"/>
              </a:rPr>
              <a:t> ALLOCATED to sub-beneficiary groups based on your MER results! </a:t>
            </a:r>
            <a:endParaRPr sz="1700" b="1" i="1">
              <a:solidFill>
                <a:schemeClr val="lt2"/>
              </a:solidFill>
              <a:highlight>
                <a:srgbClr val="FFFFFF"/>
              </a:highlight>
              <a:latin typeface="Calibri"/>
              <a:ea typeface="Calibri"/>
              <a:cs typeface="Calibri"/>
              <a:sym typeface="Calibri"/>
            </a:endParaRPr>
          </a:p>
          <a:p>
            <a:pPr marL="0" lvl="0" indent="0" algn="l" rtl="0">
              <a:spcBef>
                <a:spcPts val="0"/>
              </a:spcBef>
              <a:spcAft>
                <a:spcPts val="800"/>
              </a:spcAft>
              <a:buNone/>
            </a:pPr>
            <a:endParaRPr/>
          </a:p>
        </p:txBody>
      </p:sp>
      <p:graphicFrame>
        <p:nvGraphicFramePr>
          <p:cNvPr id="1319" name="Google Shape;1319;p186"/>
          <p:cNvGraphicFramePr/>
          <p:nvPr/>
        </p:nvGraphicFramePr>
        <p:xfrm>
          <a:off x="783400" y="1286700"/>
          <a:ext cx="2771925" cy="3809760"/>
        </p:xfrm>
        <a:graphic>
          <a:graphicData uri="http://schemas.openxmlformats.org/drawingml/2006/table">
            <a:tbl>
              <a:tblPr>
                <a:noFill/>
                <a:tableStyleId>{A13E4AD2-F16B-4419-A34E-AC55B5F7EBC6}</a:tableStyleId>
              </a:tblPr>
              <a:tblGrid>
                <a:gridCol w="2771925">
                  <a:extLst>
                    <a:ext uri="{9D8B030D-6E8A-4147-A177-3AD203B41FA5}">
                      <a16:colId xmlns:a16="http://schemas.microsoft.com/office/drawing/2014/main" val="20000"/>
                    </a:ext>
                  </a:extLst>
                </a:gridCol>
              </a:tblGrid>
              <a:tr h="385225">
                <a:tc>
                  <a:txBody>
                    <a:bodyPr/>
                    <a:lstStyle/>
                    <a:p>
                      <a:pPr marL="0" lvl="0" indent="0" algn="l" rtl="0">
                        <a:spcBef>
                          <a:spcPts val="0"/>
                        </a:spcBef>
                        <a:spcAft>
                          <a:spcPts val="0"/>
                        </a:spcAft>
                        <a:buNone/>
                      </a:pPr>
                      <a:r>
                        <a:rPr lang="en" b="1"/>
                        <a:t>Targeted Populations:</a:t>
                      </a:r>
                      <a:endParaRPr b="1"/>
                    </a:p>
                  </a:txBody>
                  <a:tcPr marL="91425" marR="91425" marT="91425" marB="91425"/>
                </a:tc>
                <a:extLst>
                  <a:ext uri="{0D108BD9-81ED-4DB2-BD59-A6C34878D82A}">
                    <a16:rowId xmlns:a16="http://schemas.microsoft.com/office/drawing/2014/main" val="10000"/>
                  </a:ext>
                </a:extLst>
              </a:tr>
              <a:tr h="385225">
                <a:tc>
                  <a:txBody>
                    <a:bodyPr/>
                    <a:lstStyle/>
                    <a:p>
                      <a:pPr marL="457200" lvl="0" indent="0" algn="l" rtl="0">
                        <a:spcBef>
                          <a:spcPts val="0"/>
                        </a:spcBef>
                        <a:spcAft>
                          <a:spcPts val="0"/>
                        </a:spcAft>
                        <a:buNone/>
                      </a:pPr>
                      <a:r>
                        <a:rPr lang="en"/>
                        <a:t>Children</a:t>
                      </a:r>
                      <a:endParaRPr/>
                    </a:p>
                  </a:txBody>
                  <a:tcPr marL="91425" marR="91425" marT="91425" marB="91425"/>
                </a:tc>
                <a:extLst>
                  <a:ext uri="{0D108BD9-81ED-4DB2-BD59-A6C34878D82A}">
                    <a16:rowId xmlns:a16="http://schemas.microsoft.com/office/drawing/2014/main" val="10001"/>
                  </a:ext>
                </a:extLst>
              </a:tr>
              <a:tr h="567275">
                <a:tc>
                  <a:txBody>
                    <a:bodyPr/>
                    <a:lstStyle/>
                    <a:p>
                      <a:pPr marL="457200" lvl="0" indent="0" algn="l" rtl="0">
                        <a:spcBef>
                          <a:spcPts val="0"/>
                        </a:spcBef>
                        <a:spcAft>
                          <a:spcPts val="0"/>
                        </a:spcAft>
                        <a:buNone/>
                      </a:pPr>
                      <a:r>
                        <a:rPr lang="en"/>
                        <a:t>Adolescent Girls &amp; Young Women (AGYW)</a:t>
                      </a:r>
                      <a:endParaRPr/>
                    </a:p>
                  </a:txBody>
                  <a:tcPr marL="91425" marR="91425" marT="91425" marB="91425"/>
                </a:tc>
                <a:extLst>
                  <a:ext uri="{0D108BD9-81ED-4DB2-BD59-A6C34878D82A}">
                    <a16:rowId xmlns:a16="http://schemas.microsoft.com/office/drawing/2014/main" val="10002"/>
                  </a:ext>
                </a:extLst>
              </a:tr>
              <a:tr h="385225">
                <a:tc>
                  <a:txBody>
                    <a:bodyPr/>
                    <a:lstStyle/>
                    <a:p>
                      <a:pPr marL="457200" lvl="0" indent="0" algn="l" rtl="0">
                        <a:spcBef>
                          <a:spcPts val="0"/>
                        </a:spcBef>
                        <a:spcAft>
                          <a:spcPts val="0"/>
                        </a:spcAft>
                        <a:buNone/>
                      </a:pPr>
                      <a:r>
                        <a:rPr lang="en"/>
                        <a:t>Key Populations</a:t>
                      </a:r>
                      <a:endParaRPr/>
                    </a:p>
                  </a:txBody>
                  <a:tcPr marL="91425" marR="91425" marT="91425" marB="91425"/>
                </a:tc>
                <a:extLst>
                  <a:ext uri="{0D108BD9-81ED-4DB2-BD59-A6C34878D82A}">
                    <a16:rowId xmlns:a16="http://schemas.microsoft.com/office/drawing/2014/main" val="10003"/>
                  </a:ext>
                </a:extLst>
              </a:tr>
              <a:tr h="592675">
                <a:tc>
                  <a:txBody>
                    <a:bodyPr/>
                    <a:lstStyle/>
                    <a:p>
                      <a:pPr marL="457200" lvl="0" indent="0" algn="l" rtl="0">
                        <a:spcBef>
                          <a:spcPts val="0"/>
                        </a:spcBef>
                        <a:spcAft>
                          <a:spcPts val="0"/>
                        </a:spcAft>
                        <a:buNone/>
                      </a:pPr>
                      <a:r>
                        <a:rPr lang="en"/>
                        <a:t>Orphans &amp; Vulnerable Children (OVC)</a:t>
                      </a:r>
                      <a:endParaRPr/>
                    </a:p>
                  </a:txBody>
                  <a:tcPr marL="91425" marR="91425" marT="91425" marB="91425"/>
                </a:tc>
                <a:extLst>
                  <a:ext uri="{0D108BD9-81ED-4DB2-BD59-A6C34878D82A}">
                    <a16:rowId xmlns:a16="http://schemas.microsoft.com/office/drawing/2014/main" val="10004"/>
                  </a:ext>
                </a:extLst>
              </a:tr>
              <a:tr h="592675">
                <a:tc>
                  <a:txBody>
                    <a:bodyPr/>
                    <a:lstStyle/>
                    <a:p>
                      <a:pPr marL="457200" lvl="0" indent="0" algn="l" rtl="0">
                        <a:spcBef>
                          <a:spcPts val="0"/>
                        </a:spcBef>
                        <a:spcAft>
                          <a:spcPts val="0"/>
                        </a:spcAft>
                        <a:buNone/>
                      </a:pPr>
                      <a:r>
                        <a:rPr lang="en"/>
                        <a:t>Pregnant &amp; Breastfeeding Women</a:t>
                      </a:r>
                      <a:endParaRPr/>
                    </a:p>
                  </a:txBody>
                  <a:tcPr marL="91425" marR="91425" marT="91425" marB="91425"/>
                </a:tc>
                <a:extLst>
                  <a:ext uri="{0D108BD9-81ED-4DB2-BD59-A6C34878D82A}">
                    <a16:rowId xmlns:a16="http://schemas.microsoft.com/office/drawing/2014/main" val="10005"/>
                  </a:ext>
                </a:extLst>
              </a:tr>
              <a:tr h="385225">
                <a:tc>
                  <a:txBody>
                    <a:bodyPr/>
                    <a:lstStyle/>
                    <a:p>
                      <a:pPr marL="457200" lvl="0" indent="0" algn="l" rtl="0">
                        <a:spcBef>
                          <a:spcPts val="0"/>
                        </a:spcBef>
                        <a:spcAft>
                          <a:spcPts val="0"/>
                        </a:spcAft>
                        <a:buNone/>
                      </a:pPr>
                      <a:r>
                        <a:rPr lang="en"/>
                        <a:t>Military</a:t>
                      </a:r>
                      <a:endParaRPr/>
                    </a:p>
                  </a:txBody>
                  <a:tcPr marL="91425" marR="91425" marT="91425" marB="91425"/>
                </a:tc>
                <a:extLst>
                  <a:ext uri="{0D108BD9-81ED-4DB2-BD59-A6C34878D82A}">
                    <a16:rowId xmlns:a16="http://schemas.microsoft.com/office/drawing/2014/main" val="10006"/>
                  </a:ext>
                </a:extLst>
              </a:tr>
              <a:tr h="0">
                <a:tc>
                  <a:txBody>
                    <a:bodyPr/>
                    <a:lstStyle/>
                    <a:p>
                      <a:pPr marL="0" lvl="0" indent="0" algn="l" rtl="0">
                        <a:spcBef>
                          <a:spcPts val="0"/>
                        </a:spcBef>
                        <a:spcAft>
                          <a:spcPts val="0"/>
                        </a:spcAft>
                        <a:buNone/>
                      </a:pPr>
                      <a:r>
                        <a:rPr lang="en" b="1"/>
                        <a:t>Non-targeted population</a:t>
                      </a:r>
                      <a:endParaRPr b="1"/>
                    </a:p>
                  </a:txBody>
                  <a:tcPr marL="91425" marR="91425" marT="91425" marB="91425"/>
                </a:tc>
                <a:extLst>
                  <a:ext uri="{0D108BD9-81ED-4DB2-BD59-A6C34878D82A}">
                    <a16:rowId xmlns:a16="http://schemas.microsoft.com/office/drawing/2014/main" val="10007"/>
                  </a:ext>
                </a:extLst>
              </a:tr>
            </a:tbl>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324"/>
        <p:cNvGrpSpPr/>
        <p:nvPr/>
      </p:nvGrpSpPr>
      <p:grpSpPr>
        <a:xfrm>
          <a:off x="0" y="0"/>
          <a:ext cx="0" cy="0"/>
          <a:chOff x="0" y="0"/>
          <a:chExt cx="0" cy="0"/>
        </a:xfrm>
      </p:grpSpPr>
      <p:sp>
        <p:nvSpPr>
          <p:cNvPr id="1325" name="Google Shape;1325;p187"/>
          <p:cNvSpPr txBox="1">
            <a:spLocks noGrp="1"/>
          </p:cNvSpPr>
          <p:nvPr>
            <p:ph type="sldNum" idx="12"/>
          </p:nvPr>
        </p:nvSpPr>
        <p:spPr>
          <a:xfrm>
            <a:off x="6858000" y="4767812"/>
            <a:ext cx="2133600" cy="183000"/>
          </a:xfrm>
          <a:prstGeom prst="rect">
            <a:avLst/>
          </a:prstGeom>
        </p:spPr>
        <p:txBody>
          <a:bodyPr spcFirstLastPara="1" wrap="square" lIns="91425" tIns="45700" rIns="91425" bIns="45700" anchor="ctr" anchorCtr="0">
            <a:normAutofit/>
          </a:bodyPr>
          <a:lstStyle/>
          <a:p>
            <a:pPr marL="0" lvl="0" indent="0" algn="r" rtl="0">
              <a:spcBef>
                <a:spcPts val="0"/>
              </a:spcBef>
              <a:spcAft>
                <a:spcPts val="0"/>
              </a:spcAft>
              <a:buClr>
                <a:srgbClr val="000000"/>
              </a:buClr>
              <a:buSzPts val="600"/>
              <a:buFont typeface="Arial"/>
              <a:buNone/>
            </a:pPr>
            <a:fld id="{00000000-1234-1234-1234-123412341234}" type="slidenum">
              <a:rPr lang="en"/>
              <a:t>22</a:t>
            </a:fld>
            <a:endParaRPr/>
          </a:p>
        </p:txBody>
      </p:sp>
      <p:sp>
        <p:nvSpPr>
          <p:cNvPr id="1326" name="Google Shape;1326;p187"/>
          <p:cNvSpPr txBox="1"/>
          <p:nvPr/>
        </p:nvSpPr>
        <p:spPr>
          <a:xfrm>
            <a:off x="114625" y="2845600"/>
            <a:ext cx="18912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b="1"/>
              <a:t>MER Target/Results</a:t>
            </a:r>
            <a:endParaRPr b="1"/>
          </a:p>
        </p:txBody>
      </p:sp>
      <p:sp>
        <p:nvSpPr>
          <p:cNvPr id="1327" name="Google Shape;1327;p187"/>
          <p:cNvSpPr/>
          <p:nvPr/>
        </p:nvSpPr>
        <p:spPr>
          <a:xfrm>
            <a:off x="1693275" y="2404375"/>
            <a:ext cx="2550300" cy="451200"/>
          </a:xfrm>
          <a:prstGeom prst="rect">
            <a:avLst/>
          </a:prstGeom>
          <a:solidFill>
            <a:srgbClr val="EEEEEE"/>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t>$10M Non-Targeted C&amp;T</a:t>
            </a:r>
            <a:endParaRPr/>
          </a:p>
        </p:txBody>
      </p:sp>
      <p:sp>
        <p:nvSpPr>
          <p:cNvPr id="1328" name="Google Shape;1328;p187"/>
          <p:cNvSpPr/>
          <p:nvPr/>
        </p:nvSpPr>
        <p:spPr>
          <a:xfrm>
            <a:off x="488750" y="3247100"/>
            <a:ext cx="940200" cy="451200"/>
          </a:xfrm>
          <a:prstGeom prst="roundRect">
            <a:avLst>
              <a:gd name="adj" fmla="val 16667"/>
            </a:avLst>
          </a:prstGeom>
          <a:solidFill>
            <a:srgbClr val="0C507C"/>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200">
                <a:solidFill>
                  <a:srgbClr val="FFFFFF"/>
                </a:solidFill>
              </a:rPr>
              <a:t>200 MSM </a:t>
            </a:r>
            <a:r>
              <a:rPr lang="en" sz="1100">
                <a:solidFill>
                  <a:srgbClr val="FFFFFF"/>
                </a:solidFill>
              </a:rPr>
              <a:t>TX_CURR</a:t>
            </a:r>
            <a:endParaRPr sz="1100">
              <a:solidFill>
                <a:srgbClr val="FFFFFF"/>
              </a:solidFill>
            </a:endParaRPr>
          </a:p>
        </p:txBody>
      </p:sp>
      <p:sp>
        <p:nvSpPr>
          <p:cNvPr id="1329" name="Google Shape;1329;p187"/>
          <p:cNvSpPr/>
          <p:nvPr/>
        </p:nvSpPr>
        <p:spPr>
          <a:xfrm>
            <a:off x="1500050" y="3250013"/>
            <a:ext cx="1103400" cy="451200"/>
          </a:xfrm>
          <a:prstGeom prst="roundRect">
            <a:avLst>
              <a:gd name="adj" fmla="val 16667"/>
            </a:avLst>
          </a:prstGeom>
          <a:solidFill>
            <a:srgbClr val="EEEEEE"/>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300"/>
              <a:t>200 AGYW TX_CURR</a:t>
            </a:r>
            <a:endParaRPr sz="1300"/>
          </a:p>
        </p:txBody>
      </p:sp>
      <p:sp>
        <p:nvSpPr>
          <p:cNvPr id="1330" name="Google Shape;1330;p187"/>
          <p:cNvSpPr/>
          <p:nvPr/>
        </p:nvSpPr>
        <p:spPr>
          <a:xfrm>
            <a:off x="2647825" y="3189654"/>
            <a:ext cx="1371600" cy="543900"/>
          </a:xfrm>
          <a:prstGeom prst="roundRect">
            <a:avLst>
              <a:gd name="adj" fmla="val 16667"/>
            </a:avLst>
          </a:prstGeom>
          <a:solidFill>
            <a:srgbClr val="EEEEEE"/>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200"/>
              <a:t>300 Non-KP Women Age &gt;24 TX_CURR</a:t>
            </a:r>
            <a:endParaRPr sz="1200"/>
          </a:p>
        </p:txBody>
      </p:sp>
      <p:sp>
        <p:nvSpPr>
          <p:cNvPr id="1331" name="Google Shape;1331;p187"/>
          <p:cNvSpPr/>
          <p:nvPr/>
        </p:nvSpPr>
        <p:spPr>
          <a:xfrm>
            <a:off x="570275" y="4207025"/>
            <a:ext cx="1011000" cy="451200"/>
          </a:xfrm>
          <a:prstGeom prst="rect">
            <a:avLst/>
          </a:prstGeom>
          <a:solidFill>
            <a:srgbClr val="0C507C"/>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a:solidFill>
                  <a:srgbClr val="FFFFFF"/>
                </a:solidFill>
              </a:rPr>
              <a:t>$2M MSM</a:t>
            </a:r>
            <a:endParaRPr>
              <a:solidFill>
                <a:srgbClr val="FFFFFF"/>
              </a:solidFill>
            </a:endParaRPr>
          </a:p>
        </p:txBody>
      </p:sp>
      <p:sp>
        <p:nvSpPr>
          <p:cNvPr id="1332" name="Google Shape;1332;p187"/>
          <p:cNvSpPr/>
          <p:nvPr/>
        </p:nvSpPr>
        <p:spPr>
          <a:xfrm>
            <a:off x="1681604" y="4204075"/>
            <a:ext cx="1180500" cy="451200"/>
          </a:xfrm>
          <a:prstGeom prst="rect">
            <a:avLst/>
          </a:prstGeom>
          <a:solidFill>
            <a:srgbClr val="EEEEEE"/>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a:t>$2M AGYW</a:t>
            </a:r>
            <a:endParaRPr/>
          </a:p>
        </p:txBody>
      </p:sp>
      <p:cxnSp>
        <p:nvCxnSpPr>
          <p:cNvPr id="1333" name="Google Shape;1333;p187"/>
          <p:cNvCxnSpPr/>
          <p:nvPr/>
        </p:nvCxnSpPr>
        <p:spPr>
          <a:xfrm flipH="1">
            <a:off x="1196300" y="2870800"/>
            <a:ext cx="515700" cy="373800"/>
          </a:xfrm>
          <a:prstGeom prst="straightConnector1">
            <a:avLst/>
          </a:prstGeom>
          <a:noFill/>
          <a:ln w="9525" cap="flat" cmpd="sng">
            <a:solidFill>
              <a:srgbClr val="595959"/>
            </a:solidFill>
            <a:prstDash val="solid"/>
            <a:round/>
            <a:headEnd type="none" w="med" len="med"/>
            <a:tailEnd type="none" w="med" len="med"/>
          </a:ln>
        </p:spPr>
      </p:cxnSp>
      <p:sp>
        <p:nvSpPr>
          <p:cNvPr id="1334" name="Google Shape;1334;p187"/>
          <p:cNvSpPr/>
          <p:nvPr/>
        </p:nvSpPr>
        <p:spPr>
          <a:xfrm>
            <a:off x="4066575" y="4207025"/>
            <a:ext cx="1031700" cy="451200"/>
          </a:xfrm>
          <a:prstGeom prst="rect">
            <a:avLst/>
          </a:prstGeom>
          <a:solidFill>
            <a:srgbClr val="EEEEEE"/>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a:t>$3M Adult Men</a:t>
            </a:r>
            <a:endParaRPr/>
          </a:p>
        </p:txBody>
      </p:sp>
      <p:sp>
        <p:nvSpPr>
          <p:cNvPr id="1335" name="Google Shape;1335;p187"/>
          <p:cNvSpPr txBox="1"/>
          <p:nvPr/>
        </p:nvSpPr>
        <p:spPr>
          <a:xfrm>
            <a:off x="114625" y="2075543"/>
            <a:ext cx="20631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b="1"/>
              <a:t>Targeted Beneficiary</a:t>
            </a:r>
            <a:endParaRPr b="1"/>
          </a:p>
        </p:txBody>
      </p:sp>
      <p:cxnSp>
        <p:nvCxnSpPr>
          <p:cNvPr id="1336" name="Google Shape;1336;p187"/>
          <p:cNvCxnSpPr>
            <a:endCxn id="1329" idx="0"/>
          </p:cNvCxnSpPr>
          <p:nvPr/>
        </p:nvCxnSpPr>
        <p:spPr>
          <a:xfrm flipH="1">
            <a:off x="2051750" y="2856113"/>
            <a:ext cx="13200" cy="393900"/>
          </a:xfrm>
          <a:prstGeom prst="straightConnector1">
            <a:avLst/>
          </a:prstGeom>
          <a:noFill/>
          <a:ln w="9525" cap="flat" cmpd="sng">
            <a:solidFill>
              <a:srgbClr val="595959"/>
            </a:solidFill>
            <a:prstDash val="solid"/>
            <a:round/>
            <a:headEnd type="none" w="med" len="med"/>
            <a:tailEnd type="none" w="med" len="med"/>
          </a:ln>
        </p:spPr>
      </p:cxnSp>
      <p:cxnSp>
        <p:nvCxnSpPr>
          <p:cNvPr id="1337" name="Google Shape;1337;p187"/>
          <p:cNvCxnSpPr>
            <a:endCxn id="1330" idx="0"/>
          </p:cNvCxnSpPr>
          <p:nvPr/>
        </p:nvCxnSpPr>
        <p:spPr>
          <a:xfrm>
            <a:off x="3329725" y="2790954"/>
            <a:ext cx="3900" cy="398700"/>
          </a:xfrm>
          <a:prstGeom prst="straightConnector1">
            <a:avLst/>
          </a:prstGeom>
          <a:noFill/>
          <a:ln w="9525" cap="flat" cmpd="sng">
            <a:solidFill>
              <a:srgbClr val="595959"/>
            </a:solidFill>
            <a:prstDash val="solid"/>
            <a:round/>
            <a:headEnd type="none" w="med" len="med"/>
            <a:tailEnd type="none" w="med" len="med"/>
          </a:ln>
        </p:spPr>
      </p:cxnSp>
      <p:cxnSp>
        <p:nvCxnSpPr>
          <p:cNvPr id="1338" name="Google Shape;1338;p187"/>
          <p:cNvCxnSpPr/>
          <p:nvPr/>
        </p:nvCxnSpPr>
        <p:spPr>
          <a:xfrm>
            <a:off x="2532967" y="3701850"/>
            <a:ext cx="21000" cy="501600"/>
          </a:xfrm>
          <a:prstGeom prst="straightConnector1">
            <a:avLst/>
          </a:prstGeom>
          <a:noFill/>
          <a:ln w="9525" cap="flat" cmpd="sng">
            <a:solidFill>
              <a:srgbClr val="595959"/>
            </a:solidFill>
            <a:prstDash val="solid"/>
            <a:round/>
            <a:headEnd type="none" w="med" len="med"/>
            <a:tailEnd type="none" w="med" len="med"/>
          </a:ln>
        </p:spPr>
      </p:cxnSp>
      <p:cxnSp>
        <p:nvCxnSpPr>
          <p:cNvPr id="1339" name="Google Shape;1339;p187"/>
          <p:cNvCxnSpPr>
            <a:endCxn id="1334" idx="0"/>
          </p:cNvCxnSpPr>
          <p:nvPr/>
        </p:nvCxnSpPr>
        <p:spPr>
          <a:xfrm>
            <a:off x="4573425" y="3715625"/>
            <a:ext cx="9000" cy="491400"/>
          </a:xfrm>
          <a:prstGeom prst="straightConnector1">
            <a:avLst/>
          </a:prstGeom>
          <a:noFill/>
          <a:ln w="9525" cap="flat" cmpd="sng">
            <a:solidFill>
              <a:srgbClr val="595959"/>
            </a:solidFill>
            <a:prstDash val="solid"/>
            <a:round/>
            <a:headEnd type="none" w="med" len="med"/>
            <a:tailEnd type="none" w="med" len="med"/>
          </a:ln>
        </p:spPr>
      </p:cxnSp>
      <p:cxnSp>
        <p:nvCxnSpPr>
          <p:cNvPr id="1340" name="Google Shape;1340;p187"/>
          <p:cNvCxnSpPr/>
          <p:nvPr/>
        </p:nvCxnSpPr>
        <p:spPr>
          <a:xfrm>
            <a:off x="1278425" y="3691250"/>
            <a:ext cx="0" cy="537300"/>
          </a:xfrm>
          <a:prstGeom prst="straightConnector1">
            <a:avLst/>
          </a:prstGeom>
          <a:noFill/>
          <a:ln w="9525" cap="flat" cmpd="sng">
            <a:solidFill>
              <a:srgbClr val="595959"/>
            </a:solidFill>
            <a:prstDash val="solid"/>
            <a:round/>
            <a:headEnd type="none" w="med" len="med"/>
            <a:tailEnd type="none" w="med" len="med"/>
          </a:ln>
        </p:spPr>
      </p:cxnSp>
      <p:sp>
        <p:nvSpPr>
          <p:cNvPr id="1341" name="Google Shape;1341;p187"/>
          <p:cNvSpPr txBox="1"/>
          <p:nvPr/>
        </p:nvSpPr>
        <p:spPr>
          <a:xfrm>
            <a:off x="114625" y="3828150"/>
            <a:ext cx="37128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b="1"/>
              <a:t>Auto Allocated Beneficiary in Dataset</a:t>
            </a:r>
            <a:endParaRPr b="1"/>
          </a:p>
        </p:txBody>
      </p:sp>
      <p:sp>
        <p:nvSpPr>
          <p:cNvPr id="1342" name="Google Shape;1342;p187"/>
          <p:cNvSpPr/>
          <p:nvPr/>
        </p:nvSpPr>
        <p:spPr>
          <a:xfrm>
            <a:off x="5808075" y="2404375"/>
            <a:ext cx="2550300" cy="451200"/>
          </a:xfrm>
          <a:prstGeom prst="rect">
            <a:avLst/>
          </a:prstGeom>
          <a:solidFill>
            <a:srgbClr val="EEEEEE"/>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t>$10M Key Populations C&amp;T</a:t>
            </a:r>
            <a:endParaRPr/>
          </a:p>
        </p:txBody>
      </p:sp>
      <p:sp>
        <p:nvSpPr>
          <p:cNvPr id="1343" name="Google Shape;1343;p187"/>
          <p:cNvSpPr/>
          <p:nvPr/>
        </p:nvSpPr>
        <p:spPr>
          <a:xfrm>
            <a:off x="5881700" y="3247100"/>
            <a:ext cx="1122900" cy="451200"/>
          </a:xfrm>
          <a:prstGeom prst="roundRect">
            <a:avLst>
              <a:gd name="adj" fmla="val 16667"/>
            </a:avLst>
          </a:prstGeom>
          <a:solidFill>
            <a:srgbClr val="0C507C"/>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a:solidFill>
                  <a:srgbClr val="FFFFFF"/>
                </a:solidFill>
              </a:rPr>
              <a:t>700 MSM TX_CURR</a:t>
            </a:r>
            <a:endParaRPr>
              <a:solidFill>
                <a:srgbClr val="FFFFFF"/>
              </a:solidFill>
            </a:endParaRPr>
          </a:p>
        </p:txBody>
      </p:sp>
      <p:sp>
        <p:nvSpPr>
          <p:cNvPr id="1344" name="Google Shape;1344;p187"/>
          <p:cNvSpPr/>
          <p:nvPr/>
        </p:nvSpPr>
        <p:spPr>
          <a:xfrm>
            <a:off x="7347375" y="3247100"/>
            <a:ext cx="1122900" cy="451200"/>
          </a:xfrm>
          <a:prstGeom prst="roundRect">
            <a:avLst>
              <a:gd name="adj" fmla="val 16667"/>
            </a:avLst>
          </a:prstGeom>
          <a:solidFill>
            <a:srgbClr val="EEEEEE"/>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a:solidFill>
                  <a:srgbClr val="000000"/>
                </a:solidFill>
              </a:rPr>
              <a:t>300 FSW TX_CURR</a:t>
            </a:r>
            <a:endParaRPr>
              <a:solidFill>
                <a:srgbClr val="000000"/>
              </a:solidFill>
            </a:endParaRPr>
          </a:p>
        </p:txBody>
      </p:sp>
      <p:sp>
        <p:nvSpPr>
          <p:cNvPr id="1345" name="Google Shape;1345;p187"/>
          <p:cNvSpPr/>
          <p:nvPr/>
        </p:nvSpPr>
        <p:spPr>
          <a:xfrm>
            <a:off x="5937650" y="4204075"/>
            <a:ext cx="1011000" cy="451200"/>
          </a:xfrm>
          <a:prstGeom prst="rect">
            <a:avLst/>
          </a:prstGeom>
          <a:solidFill>
            <a:srgbClr val="0C507C"/>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a:solidFill>
                  <a:srgbClr val="FFFFFF"/>
                </a:solidFill>
              </a:rPr>
              <a:t>$7M MSM</a:t>
            </a:r>
            <a:endParaRPr>
              <a:solidFill>
                <a:srgbClr val="FFFFFF"/>
              </a:solidFill>
            </a:endParaRPr>
          </a:p>
        </p:txBody>
      </p:sp>
      <p:sp>
        <p:nvSpPr>
          <p:cNvPr id="1346" name="Google Shape;1346;p187"/>
          <p:cNvSpPr/>
          <p:nvPr/>
        </p:nvSpPr>
        <p:spPr>
          <a:xfrm>
            <a:off x="7403325" y="4207025"/>
            <a:ext cx="1011000" cy="451200"/>
          </a:xfrm>
          <a:prstGeom prst="rect">
            <a:avLst/>
          </a:prstGeom>
          <a:solidFill>
            <a:srgbClr val="EEEEEE"/>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a:solidFill>
                  <a:srgbClr val="000000"/>
                </a:solidFill>
              </a:rPr>
              <a:t>$3M FSW</a:t>
            </a:r>
            <a:endParaRPr>
              <a:solidFill>
                <a:srgbClr val="000000"/>
              </a:solidFill>
            </a:endParaRPr>
          </a:p>
        </p:txBody>
      </p:sp>
      <p:cxnSp>
        <p:nvCxnSpPr>
          <p:cNvPr id="1347" name="Google Shape;1347;p187"/>
          <p:cNvCxnSpPr>
            <a:endCxn id="1343" idx="0"/>
          </p:cNvCxnSpPr>
          <p:nvPr/>
        </p:nvCxnSpPr>
        <p:spPr>
          <a:xfrm flipH="1">
            <a:off x="6443150" y="2867300"/>
            <a:ext cx="462600" cy="379800"/>
          </a:xfrm>
          <a:prstGeom prst="straightConnector1">
            <a:avLst/>
          </a:prstGeom>
          <a:noFill/>
          <a:ln w="9525" cap="flat" cmpd="sng">
            <a:solidFill>
              <a:srgbClr val="595959"/>
            </a:solidFill>
            <a:prstDash val="solid"/>
            <a:round/>
            <a:headEnd type="none" w="med" len="med"/>
            <a:tailEnd type="none" w="med" len="med"/>
          </a:ln>
        </p:spPr>
      </p:cxnSp>
      <p:cxnSp>
        <p:nvCxnSpPr>
          <p:cNvPr id="1348" name="Google Shape;1348;p187"/>
          <p:cNvCxnSpPr>
            <a:stCxn id="1343" idx="2"/>
            <a:endCxn id="1345" idx="0"/>
          </p:cNvCxnSpPr>
          <p:nvPr/>
        </p:nvCxnSpPr>
        <p:spPr>
          <a:xfrm>
            <a:off x="6443150" y="3698300"/>
            <a:ext cx="0" cy="505800"/>
          </a:xfrm>
          <a:prstGeom prst="straightConnector1">
            <a:avLst/>
          </a:prstGeom>
          <a:noFill/>
          <a:ln w="9525" cap="flat" cmpd="sng">
            <a:solidFill>
              <a:srgbClr val="595959"/>
            </a:solidFill>
            <a:prstDash val="solid"/>
            <a:round/>
            <a:headEnd type="none" w="med" len="med"/>
            <a:tailEnd type="none" w="med" len="med"/>
          </a:ln>
        </p:spPr>
      </p:cxnSp>
      <p:cxnSp>
        <p:nvCxnSpPr>
          <p:cNvPr id="1349" name="Google Shape;1349;p187"/>
          <p:cNvCxnSpPr>
            <a:stCxn id="1344" idx="2"/>
            <a:endCxn id="1346" idx="0"/>
          </p:cNvCxnSpPr>
          <p:nvPr/>
        </p:nvCxnSpPr>
        <p:spPr>
          <a:xfrm>
            <a:off x="7908825" y="3698300"/>
            <a:ext cx="0" cy="508800"/>
          </a:xfrm>
          <a:prstGeom prst="straightConnector1">
            <a:avLst/>
          </a:prstGeom>
          <a:noFill/>
          <a:ln w="9525" cap="flat" cmpd="sng">
            <a:solidFill>
              <a:srgbClr val="595959"/>
            </a:solidFill>
            <a:prstDash val="solid"/>
            <a:round/>
            <a:headEnd type="none" w="med" len="med"/>
            <a:tailEnd type="none" w="med" len="med"/>
          </a:ln>
        </p:spPr>
      </p:cxnSp>
      <p:cxnSp>
        <p:nvCxnSpPr>
          <p:cNvPr id="1350" name="Google Shape;1350;p187"/>
          <p:cNvCxnSpPr>
            <a:endCxn id="1344" idx="0"/>
          </p:cNvCxnSpPr>
          <p:nvPr/>
        </p:nvCxnSpPr>
        <p:spPr>
          <a:xfrm>
            <a:off x="7457325" y="2867300"/>
            <a:ext cx="451500" cy="379800"/>
          </a:xfrm>
          <a:prstGeom prst="straightConnector1">
            <a:avLst/>
          </a:prstGeom>
          <a:noFill/>
          <a:ln w="9525" cap="flat" cmpd="sng">
            <a:solidFill>
              <a:srgbClr val="595959"/>
            </a:solidFill>
            <a:prstDash val="solid"/>
            <a:round/>
            <a:headEnd type="none" w="med" len="med"/>
            <a:tailEnd type="none" w="med" len="med"/>
          </a:ln>
        </p:spPr>
      </p:cxnSp>
      <p:sp>
        <p:nvSpPr>
          <p:cNvPr id="1351" name="Google Shape;1351;p187"/>
          <p:cNvSpPr/>
          <p:nvPr/>
        </p:nvSpPr>
        <p:spPr>
          <a:xfrm>
            <a:off x="4063800" y="3211677"/>
            <a:ext cx="1180500" cy="543900"/>
          </a:xfrm>
          <a:prstGeom prst="roundRect">
            <a:avLst>
              <a:gd name="adj" fmla="val 16667"/>
            </a:avLst>
          </a:prstGeom>
          <a:solidFill>
            <a:srgbClr val="EEEEEE"/>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200"/>
              <a:t>300 Non-KP Men Age &gt;24 TX_CURR</a:t>
            </a:r>
            <a:endParaRPr sz="1200"/>
          </a:p>
        </p:txBody>
      </p:sp>
      <p:sp>
        <p:nvSpPr>
          <p:cNvPr id="1352" name="Google Shape;1352;p187"/>
          <p:cNvSpPr/>
          <p:nvPr/>
        </p:nvSpPr>
        <p:spPr>
          <a:xfrm>
            <a:off x="2988238" y="4207025"/>
            <a:ext cx="1011000" cy="451200"/>
          </a:xfrm>
          <a:prstGeom prst="rect">
            <a:avLst/>
          </a:prstGeom>
          <a:solidFill>
            <a:srgbClr val="EEEEEE"/>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a:t>$3M Adult Women</a:t>
            </a:r>
            <a:endParaRPr/>
          </a:p>
        </p:txBody>
      </p:sp>
      <p:cxnSp>
        <p:nvCxnSpPr>
          <p:cNvPr id="1353" name="Google Shape;1353;p187"/>
          <p:cNvCxnSpPr>
            <a:endCxn id="1352" idx="0"/>
          </p:cNvCxnSpPr>
          <p:nvPr/>
        </p:nvCxnSpPr>
        <p:spPr>
          <a:xfrm>
            <a:off x="3486538" y="3708125"/>
            <a:ext cx="7200" cy="498900"/>
          </a:xfrm>
          <a:prstGeom prst="straightConnector1">
            <a:avLst/>
          </a:prstGeom>
          <a:noFill/>
          <a:ln w="9525" cap="flat" cmpd="sng">
            <a:solidFill>
              <a:srgbClr val="595959"/>
            </a:solidFill>
            <a:prstDash val="solid"/>
            <a:round/>
            <a:headEnd type="none" w="med" len="med"/>
            <a:tailEnd type="none" w="med" len="med"/>
          </a:ln>
        </p:spPr>
      </p:cxnSp>
      <p:cxnSp>
        <p:nvCxnSpPr>
          <p:cNvPr id="1354" name="Google Shape;1354;p187"/>
          <p:cNvCxnSpPr>
            <a:endCxn id="1351" idx="0"/>
          </p:cNvCxnSpPr>
          <p:nvPr/>
        </p:nvCxnSpPr>
        <p:spPr>
          <a:xfrm>
            <a:off x="4261350" y="2827977"/>
            <a:ext cx="392700" cy="383700"/>
          </a:xfrm>
          <a:prstGeom prst="straightConnector1">
            <a:avLst/>
          </a:prstGeom>
          <a:noFill/>
          <a:ln w="9525" cap="flat" cmpd="sng">
            <a:solidFill>
              <a:srgbClr val="595959"/>
            </a:solidFill>
            <a:prstDash val="solid"/>
            <a:round/>
            <a:headEnd type="none" w="med" len="med"/>
            <a:tailEnd type="none" w="med" len="med"/>
          </a:ln>
        </p:spPr>
      </p:cxnSp>
      <p:sp>
        <p:nvSpPr>
          <p:cNvPr id="1355" name="Google Shape;1355;p187"/>
          <p:cNvSpPr txBox="1"/>
          <p:nvPr/>
        </p:nvSpPr>
        <p:spPr>
          <a:xfrm>
            <a:off x="794750" y="1224425"/>
            <a:ext cx="4240200" cy="1091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600" b="1">
                <a:solidFill>
                  <a:srgbClr val="6C6463"/>
                </a:solidFill>
                <a:latin typeface="Gill Sans"/>
                <a:ea typeface="Gill Sans"/>
                <a:cs typeface="Gill Sans"/>
                <a:sym typeface="Gill Sans"/>
              </a:rPr>
              <a:t>Example</a:t>
            </a:r>
            <a:r>
              <a:rPr lang="en" sz="1600">
                <a:solidFill>
                  <a:srgbClr val="6C6463"/>
                </a:solidFill>
                <a:latin typeface="Gill Sans"/>
                <a:ea typeface="Gill Sans"/>
                <a:cs typeface="Gill Sans"/>
                <a:sym typeface="Gill Sans"/>
              </a:rPr>
              <a:t>: A general population care &amp; treatment program, non-targeted in its design, serves both KP and non-KP</a:t>
            </a:r>
            <a:endParaRPr sz="1600">
              <a:solidFill>
                <a:srgbClr val="6C6463"/>
              </a:solidFill>
              <a:latin typeface="Gill Sans"/>
              <a:ea typeface="Gill Sans"/>
              <a:cs typeface="Gill Sans"/>
              <a:sym typeface="Gill Sans"/>
            </a:endParaRPr>
          </a:p>
        </p:txBody>
      </p:sp>
      <p:sp>
        <p:nvSpPr>
          <p:cNvPr id="1356" name="Google Shape;1356;p187"/>
          <p:cNvSpPr txBox="1"/>
          <p:nvPr/>
        </p:nvSpPr>
        <p:spPr>
          <a:xfrm>
            <a:off x="5431200" y="1255947"/>
            <a:ext cx="3712800" cy="1219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600" b="1">
                <a:solidFill>
                  <a:srgbClr val="6C6463"/>
                </a:solidFill>
                <a:latin typeface="Gill Sans"/>
                <a:ea typeface="Gill Sans"/>
                <a:cs typeface="Gill Sans"/>
                <a:sym typeface="Gill Sans"/>
              </a:rPr>
              <a:t>Example</a:t>
            </a:r>
            <a:r>
              <a:rPr lang="en" sz="1600">
                <a:solidFill>
                  <a:srgbClr val="6C6463"/>
                </a:solidFill>
                <a:latin typeface="Gill Sans"/>
                <a:ea typeface="Gill Sans"/>
                <a:cs typeface="Gill Sans"/>
                <a:sym typeface="Gill Sans"/>
              </a:rPr>
              <a:t>: A tailored care &amp; treatment program designed to reach key populations serves MSM and FSW </a:t>
            </a:r>
            <a:endParaRPr sz="1600">
              <a:solidFill>
                <a:srgbClr val="6C6463"/>
              </a:solidFill>
              <a:latin typeface="Gill Sans"/>
              <a:ea typeface="Gill Sans"/>
              <a:cs typeface="Gill Sans"/>
              <a:sym typeface="Gill Sans"/>
            </a:endParaRPr>
          </a:p>
        </p:txBody>
      </p:sp>
      <p:sp>
        <p:nvSpPr>
          <p:cNvPr id="1357" name="Google Shape;1357;p187"/>
          <p:cNvSpPr txBox="1"/>
          <p:nvPr/>
        </p:nvSpPr>
        <p:spPr>
          <a:xfrm>
            <a:off x="686104" y="677485"/>
            <a:ext cx="7772400" cy="458100"/>
          </a:xfrm>
          <a:prstGeom prst="rect">
            <a:avLst/>
          </a:prstGeom>
          <a:noFill/>
          <a:ln>
            <a:noFill/>
          </a:ln>
        </p:spPr>
        <p:txBody>
          <a:bodyPr spcFirstLastPara="1" wrap="square" lIns="91175" tIns="91175" rIns="91175" bIns="91175" anchor="b" anchorCtr="0">
            <a:noAutofit/>
          </a:bodyPr>
          <a:lstStyle/>
          <a:p>
            <a:pPr marL="0" lvl="0" indent="0" algn="l" rtl="0">
              <a:spcBef>
                <a:spcPts val="0"/>
              </a:spcBef>
              <a:spcAft>
                <a:spcPts val="0"/>
              </a:spcAft>
              <a:buNone/>
            </a:pPr>
            <a:r>
              <a:rPr lang="en" sz="2400" b="1">
                <a:solidFill>
                  <a:srgbClr val="C00000"/>
                </a:solidFill>
                <a:latin typeface="Source Sans Pro"/>
                <a:ea typeface="Source Sans Pro"/>
                <a:cs typeface="Source Sans Pro"/>
                <a:sym typeface="Source Sans Pro"/>
              </a:rPr>
              <a:t>What’s New:</a:t>
            </a:r>
            <a:r>
              <a:rPr lang="en" sz="2400" b="1">
                <a:solidFill>
                  <a:srgbClr val="002F6C"/>
                </a:solidFill>
                <a:latin typeface="Source Sans Pro"/>
                <a:ea typeface="Source Sans Pro"/>
                <a:cs typeface="Source Sans Pro"/>
                <a:sym typeface="Source Sans Pro"/>
              </a:rPr>
              <a:t> Allocated Beneficiary Applied Later, Upon Data Processing, Based on MER Results!</a:t>
            </a:r>
            <a:endParaRPr sz="2400" b="1">
              <a:solidFill>
                <a:srgbClr val="002F6C"/>
              </a:solidFill>
              <a:latin typeface="Source Sans Pro"/>
              <a:ea typeface="Source Sans Pro"/>
              <a:cs typeface="Source Sans Pro"/>
              <a:sym typeface="Source Sans Pro"/>
            </a:endParaRPr>
          </a:p>
        </p:txBody>
      </p:sp>
      <p:sp>
        <p:nvSpPr>
          <p:cNvPr id="3" name="TextBox 2">
            <a:extLst>
              <a:ext uri="{FF2B5EF4-FFF2-40B4-BE49-F238E27FC236}">
                <a16:creationId xmlns:a16="http://schemas.microsoft.com/office/drawing/2014/main" id="{850A8241-B51C-C118-0FF6-CBD3EB3B7346}"/>
              </a:ext>
            </a:extLst>
          </p:cNvPr>
          <p:cNvSpPr txBox="1"/>
          <p:nvPr/>
        </p:nvSpPr>
        <p:spPr>
          <a:xfrm>
            <a:off x="81024" y="4756004"/>
            <a:ext cx="9053976" cy="646331"/>
          </a:xfrm>
          <a:prstGeom prst="rect">
            <a:avLst/>
          </a:prstGeom>
          <a:noFill/>
        </p:spPr>
        <p:txBody>
          <a:bodyPr wrap="square">
            <a:spAutoFit/>
          </a:bodyPr>
          <a:lstStyle/>
          <a:p>
            <a:pPr rtl="0">
              <a:spcBef>
                <a:spcPts val="0"/>
              </a:spcBef>
              <a:spcAft>
                <a:spcPts val="0"/>
              </a:spcAft>
            </a:pPr>
            <a:r>
              <a:rPr lang="en-US" sz="1200" b="1" i="0" u="none" strike="noStrike" dirty="0">
                <a:solidFill>
                  <a:srgbClr val="C00000"/>
                </a:solidFill>
                <a:effectLst/>
                <a:latin typeface="Source Sans Pro"/>
              </a:rPr>
              <a:t>200 MSM TX_CURR = 20% of MER results, so 20% of $10M is $2M allocated to the MSM beneficiary. </a:t>
            </a:r>
            <a:r>
              <a:rPr lang="en-US" sz="1200" b="1" i="0" u="none" strike="noStrike" dirty="0">
                <a:solidFill>
                  <a:srgbClr val="0097A7"/>
                </a:solidFill>
                <a:effectLst/>
                <a:latin typeface="Source Sans Pro"/>
              </a:rPr>
              <a:t>Read more </a:t>
            </a:r>
            <a:r>
              <a:rPr lang="en-US" sz="1200" b="1" i="0" u="sng" strike="noStrike" dirty="0">
                <a:solidFill>
                  <a:srgbClr val="0097A7"/>
                </a:solidFill>
                <a:effectLst/>
                <a:latin typeface="Source Sans Pro"/>
                <a:hlinkClick r:id="rId3"/>
              </a:rPr>
              <a:t>here</a:t>
            </a:r>
            <a:r>
              <a:rPr lang="en-US" sz="1200" b="1" i="0" u="none" strike="noStrike" dirty="0">
                <a:solidFill>
                  <a:srgbClr val="0097A7"/>
                </a:solidFill>
                <a:effectLst/>
                <a:latin typeface="Source Sans Pro"/>
              </a:rPr>
              <a:t>!</a:t>
            </a:r>
            <a:endParaRPr lang="en-US" sz="1200" b="0" dirty="0">
              <a:effectLst/>
            </a:endParaRPr>
          </a:p>
          <a:p>
            <a:br>
              <a:rPr lang="en-US" sz="1200" dirty="0"/>
            </a:br>
            <a:endParaRPr lang="en-US" sz="1200"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361"/>
        <p:cNvGrpSpPr/>
        <p:nvPr/>
      </p:nvGrpSpPr>
      <p:grpSpPr>
        <a:xfrm>
          <a:off x="0" y="0"/>
          <a:ext cx="0" cy="0"/>
          <a:chOff x="0" y="0"/>
          <a:chExt cx="0" cy="0"/>
        </a:xfrm>
      </p:grpSpPr>
      <p:sp>
        <p:nvSpPr>
          <p:cNvPr id="1362" name="Google Shape;1362;p188"/>
          <p:cNvSpPr txBox="1"/>
          <p:nvPr/>
        </p:nvSpPr>
        <p:spPr>
          <a:xfrm>
            <a:off x="6782150" y="1380050"/>
            <a:ext cx="2293800" cy="30276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600"/>
              </a:spcBef>
              <a:spcAft>
                <a:spcPts val="0"/>
              </a:spcAft>
              <a:buNone/>
            </a:pPr>
            <a:r>
              <a:rPr lang="en" sz="1600">
                <a:solidFill>
                  <a:srgbClr val="030C13"/>
                </a:solidFill>
                <a:latin typeface="Calibri"/>
                <a:ea typeface="Calibri"/>
                <a:cs typeface="Calibri"/>
                <a:sym typeface="Calibri"/>
              </a:rPr>
              <a:t>Partners will need to ensure that they have successfully clicked </a:t>
            </a:r>
            <a:r>
              <a:rPr lang="en" sz="1600" b="1">
                <a:solidFill>
                  <a:srgbClr val="030C13"/>
                </a:solidFill>
                <a:latin typeface="Calibri"/>
                <a:ea typeface="Calibri"/>
                <a:cs typeface="Calibri"/>
                <a:sym typeface="Calibri"/>
              </a:rPr>
              <a:t>"Submit Mechanism“ in the Data Approval App</a:t>
            </a:r>
            <a:r>
              <a:rPr lang="en" sz="1600">
                <a:solidFill>
                  <a:srgbClr val="030C13"/>
                </a:solidFill>
                <a:latin typeface="Calibri"/>
                <a:ea typeface="Calibri"/>
                <a:cs typeface="Calibri"/>
                <a:sym typeface="Calibri"/>
              </a:rPr>
              <a:t>. </a:t>
            </a:r>
            <a:endParaRPr sz="1600">
              <a:solidFill>
                <a:srgbClr val="030C13"/>
              </a:solidFill>
              <a:latin typeface="Calibri"/>
              <a:ea typeface="Calibri"/>
              <a:cs typeface="Calibri"/>
              <a:sym typeface="Calibri"/>
            </a:endParaRPr>
          </a:p>
          <a:p>
            <a:pPr marL="0" lvl="0" indent="0" algn="l" rtl="0">
              <a:lnSpc>
                <a:spcPct val="115000"/>
              </a:lnSpc>
              <a:spcBef>
                <a:spcPts val="600"/>
              </a:spcBef>
              <a:spcAft>
                <a:spcPts val="0"/>
              </a:spcAft>
              <a:buNone/>
            </a:pPr>
            <a:endParaRPr sz="1000">
              <a:solidFill>
                <a:srgbClr val="030C13"/>
              </a:solidFill>
              <a:latin typeface="Calibri"/>
              <a:ea typeface="Calibri"/>
              <a:cs typeface="Calibri"/>
              <a:sym typeface="Calibri"/>
            </a:endParaRPr>
          </a:p>
          <a:p>
            <a:pPr marL="0" lvl="0" indent="0" algn="l" rtl="0">
              <a:lnSpc>
                <a:spcPct val="115000"/>
              </a:lnSpc>
              <a:spcBef>
                <a:spcPts val="600"/>
              </a:spcBef>
              <a:spcAft>
                <a:spcPts val="600"/>
              </a:spcAft>
              <a:buNone/>
            </a:pPr>
            <a:r>
              <a:rPr lang="en" sz="1600" u="sng">
                <a:solidFill>
                  <a:srgbClr val="030C13"/>
                </a:solidFill>
                <a:latin typeface="Calibri"/>
                <a:ea typeface="Calibri"/>
                <a:cs typeface="Calibri"/>
                <a:sym typeface="Calibri"/>
              </a:rPr>
              <a:t>Otherwise, the partner's expenditures will </a:t>
            </a:r>
            <a:r>
              <a:rPr lang="en" sz="1600" b="1" u="sng">
                <a:solidFill>
                  <a:srgbClr val="030C13"/>
                </a:solidFill>
                <a:latin typeface="Calibri"/>
                <a:ea typeface="Calibri"/>
                <a:cs typeface="Calibri"/>
                <a:sym typeface="Calibri"/>
              </a:rPr>
              <a:t>not </a:t>
            </a:r>
            <a:r>
              <a:rPr lang="en" sz="1600" u="sng">
                <a:solidFill>
                  <a:srgbClr val="030C13"/>
                </a:solidFill>
                <a:latin typeface="Calibri"/>
                <a:ea typeface="Calibri"/>
                <a:cs typeface="Calibri"/>
                <a:sym typeface="Calibri"/>
              </a:rPr>
              <a:t>be successfully reported to PEPFAR. </a:t>
            </a:r>
            <a:endParaRPr sz="1600" u="sng">
              <a:solidFill>
                <a:srgbClr val="030C13"/>
              </a:solidFill>
              <a:latin typeface="Calibri"/>
              <a:ea typeface="Calibri"/>
              <a:cs typeface="Calibri"/>
              <a:sym typeface="Calibri"/>
            </a:endParaRPr>
          </a:p>
        </p:txBody>
      </p:sp>
      <p:sp>
        <p:nvSpPr>
          <p:cNvPr id="1363" name="Google Shape;1363;p188"/>
          <p:cNvSpPr txBox="1">
            <a:spLocks noGrp="1"/>
          </p:cNvSpPr>
          <p:nvPr>
            <p:ph type="sldNum" idx="12"/>
          </p:nvPr>
        </p:nvSpPr>
        <p:spPr>
          <a:xfrm>
            <a:off x="6858000" y="4806072"/>
            <a:ext cx="2133600" cy="184800"/>
          </a:xfrm>
          <a:prstGeom prst="rect">
            <a:avLst/>
          </a:prstGeom>
        </p:spPr>
        <p:txBody>
          <a:bodyPr spcFirstLastPara="1" wrap="square" lIns="91175" tIns="45575" rIns="91175" bIns="455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a:t>23</a:t>
            </a:fld>
            <a:endParaRPr/>
          </a:p>
        </p:txBody>
      </p:sp>
      <p:sp>
        <p:nvSpPr>
          <p:cNvPr id="1364" name="Google Shape;1364;p188"/>
          <p:cNvSpPr txBox="1">
            <a:spLocks noGrp="1"/>
          </p:cNvSpPr>
          <p:nvPr>
            <p:ph type="title"/>
          </p:nvPr>
        </p:nvSpPr>
        <p:spPr>
          <a:xfrm>
            <a:off x="686104" y="677485"/>
            <a:ext cx="7772400" cy="458100"/>
          </a:xfrm>
          <a:prstGeom prst="rect">
            <a:avLst/>
          </a:prstGeom>
        </p:spPr>
        <p:txBody>
          <a:bodyPr spcFirstLastPara="1" wrap="square" lIns="91175" tIns="91175" rIns="91175" bIns="91175" anchor="b" anchorCtr="0">
            <a:noAutofit/>
          </a:bodyPr>
          <a:lstStyle/>
          <a:p>
            <a:pPr marL="0" lvl="0" indent="0" algn="l" rtl="0">
              <a:spcBef>
                <a:spcPts val="0"/>
              </a:spcBef>
              <a:spcAft>
                <a:spcPts val="0"/>
              </a:spcAft>
              <a:buNone/>
            </a:pPr>
            <a:r>
              <a:rPr lang="en">
                <a:solidFill>
                  <a:schemeClr val="lt2"/>
                </a:solidFill>
              </a:rPr>
              <a:t>What’s New:</a:t>
            </a:r>
            <a:r>
              <a:rPr lang="en"/>
              <a:t> Save! Validate! Submit!  </a:t>
            </a:r>
            <a:endParaRPr/>
          </a:p>
        </p:txBody>
      </p:sp>
      <p:sp>
        <p:nvSpPr>
          <p:cNvPr id="1365" name="Google Shape;1365;p188"/>
          <p:cNvSpPr txBox="1"/>
          <p:nvPr/>
        </p:nvSpPr>
        <p:spPr>
          <a:xfrm>
            <a:off x="0" y="0"/>
            <a:ext cx="30000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t> </a:t>
            </a:r>
            <a:endParaRPr/>
          </a:p>
        </p:txBody>
      </p:sp>
      <p:pic>
        <p:nvPicPr>
          <p:cNvPr id="1366" name="Google Shape;1366;p188"/>
          <p:cNvPicPr preferRelativeResize="0"/>
          <p:nvPr/>
        </p:nvPicPr>
        <p:blipFill>
          <a:blip r:embed="rId3">
            <a:alphaModFix/>
          </a:blip>
          <a:stretch>
            <a:fillRect/>
          </a:stretch>
        </p:blipFill>
        <p:spPr>
          <a:xfrm>
            <a:off x="330217" y="1288200"/>
            <a:ext cx="6176034" cy="3855299"/>
          </a:xfrm>
          <a:prstGeom prst="rect">
            <a:avLst/>
          </a:prstGeom>
          <a:noFill/>
          <a:ln>
            <a:noFill/>
          </a:ln>
        </p:spPr>
      </p:pic>
      <p:sp>
        <p:nvSpPr>
          <p:cNvPr id="1367" name="Google Shape;1367;p188"/>
          <p:cNvSpPr/>
          <p:nvPr/>
        </p:nvSpPr>
        <p:spPr>
          <a:xfrm>
            <a:off x="1218525" y="1181775"/>
            <a:ext cx="394500" cy="3945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b="1">
                <a:solidFill>
                  <a:schemeClr val="lt1"/>
                </a:solidFill>
                <a:latin typeface="Source Sans Pro"/>
                <a:ea typeface="Source Sans Pro"/>
                <a:cs typeface="Source Sans Pro"/>
                <a:sym typeface="Source Sans Pro"/>
              </a:rPr>
              <a:t>1</a:t>
            </a:r>
            <a:endParaRPr b="1">
              <a:solidFill>
                <a:schemeClr val="lt1"/>
              </a:solidFill>
              <a:latin typeface="Source Sans Pro"/>
              <a:ea typeface="Source Sans Pro"/>
              <a:cs typeface="Source Sans Pro"/>
              <a:sym typeface="Source Sans Pro"/>
            </a:endParaRPr>
          </a:p>
        </p:txBody>
      </p:sp>
      <p:sp>
        <p:nvSpPr>
          <p:cNvPr id="1368" name="Google Shape;1368;p188"/>
          <p:cNvSpPr/>
          <p:nvPr/>
        </p:nvSpPr>
        <p:spPr>
          <a:xfrm>
            <a:off x="1218525" y="2324775"/>
            <a:ext cx="394500" cy="3945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b="1">
                <a:solidFill>
                  <a:schemeClr val="lt1"/>
                </a:solidFill>
                <a:latin typeface="Source Sans Pro"/>
                <a:ea typeface="Source Sans Pro"/>
                <a:cs typeface="Source Sans Pro"/>
                <a:sym typeface="Source Sans Pro"/>
              </a:rPr>
              <a:t>2</a:t>
            </a:r>
            <a:endParaRPr b="1">
              <a:solidFill>
                <a:schemeClr val="lt1"/>
              </a:solidFill>
              <a:latin typeface="Source Sans Pro"/>
              <a:ea typeface="Source Sans Pro"/>
              <a:cs typeface="Source Sans Pro"/>
              <a:sym typeface="Source Sans Pro"/>
            </a:endParaRPr>
          </a:p>
        </p:txBody>
      </p:sp>
      <p:sp>
        <p:nvSpPr>
          <p:cNvPr id="1369" name="Google Shape;1369;p188"/>
          <p:cNvSpPr/>
          <p:nvPr/>
        </p:nvSpPr>
        <p:spPr>
          <a:xfrm>
            <a:off x="1218525" y="3508000"/>
            <a:ext cx="394500" cy="3945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b="1">
                <a:solidFill>
                  <a:schemeClr val="lt1"/>
                </a:solidFill>
                <a:latin typeface="Source Sans Pro"/>
                <a:ea typeface="Source Sans Pro"/>
                <a:cs typeface="Source Sans Pro"/>
                <a:sym typeface="Source Sans Pro"/>
              </a:rPr>
              <a:t>3</a:t>
            </a:r>
            <a:endParaRPr b="1">
              <a:solidFill>
                <a:schemeClr val="lt1"/>
              </a:solidFill>
              <a:latin typeface="Source Sans Pro"/>
              <a:ea typeface="Source Sans Pro"/>
              <a:cs typeface="Source Sans Pro"/>
              <a:sym typeface="Source Sans Pro"/>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373"/>
        <p:cNvGrpSpPr/>
        <p:nvPr/>
      </p:nvGrpSpPr>
      <p:grpSpPr>
        <a:xfrm>
          <a:off x="0" y="0"/>
          <a:ext cx="0" cy="0"/>
          <a:chOff x="0" y="0"/>
          <a:chExt cx="0" cy="0"/>
        </a:xfrm>
      </p:grpSpPr>
      <p:sp>
        <p:nvSpPr>
          <p:cNvPr id="1374" name="Google Shape;1374;p189"/>
          <p:cNvSpPr txBox="1">
            <a:spLocks noGrp="1"/>
          </p:cNvSpPr>
          <p:nvPr>
            <p:ph type="sldNum" idx="12"/>
          </p:nvPr>
        </p:nvSpPr>
        <p:spPr>
          <a:xfrm>
            <a:off x="6858000" y="4806072"/>
            <a:ext cx="2133600" cy="184800"/>
          </a:xfrm>
          <a:prstGeom prst="rect">
            <a:avLst/>
          </a:prstGeom>
        </p:spPr>
        <p:txBody>
          <a:bodyPr spcFirstLastPara="1" wrap="square" lIns="91175" tIns="45575" rIns="91175" bIns="455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a:t>24</a:t>
            </a:fld>
            <a:endParaRPr/>
          </a:p>
        </p:txBody>
      </p:sp>
      <p:sp>
        <p:nvSpPr>
          <p:cNvPr id="1375" name="Google Shape;1375;p189"/>
          <p:cNvSpPr txBox="1">
            <a:spLocks noGrp="1"/>
          </p:cNvSpPr>
          <p:nvPr>
            <p:ph type="title"/>
          </p:nvPr>
        </p:nvSpPr>
        <p:spPr>
          <a:xfrm>
            <a:off x="686104" y="677485"/>
            <a:ext cx="7772400" cy="458100"/>
          </a:xfrm>
          <a:prstGeom prst="rect">
            <a:avLst/>
          </a:prstGeom>
        </p:spPr>
        <p:txBody>
          <a:bodyPr spcFirstLastPara="1" wrap="square" lIns="91175" tIns="91175" rIns="91175" bIns="91175" anchor="b" anchorCtr="0">
            <a:noAutofit/>
          </a:bodyPr>
          <a:lstStyle/>
          <a:p>
            <a:pPr marL="0" lvl="0" indent="0" algn="l" rtl="0">
              <a:spcBef>
                <a:spcPts val="0"/>
              </a:spcBef>
              <a:spcAft>
                <a:spcPts val="0"/>
              </a:spcAft>
              <a:buNone/>
            </a:pPr>
            <a:r>
              <a:rPr lang="en">
                <a:solidFill>
                  <a:schemeClr val="lt2"/>
                </a:solidFill>
              </a:rPr>
              <a:t>What’s New:</a:t>
            </a:r>
            <a:r>
              <a:rPr lang="en"/>
              <a:t> Exporting Expenditures via Genie!</a:t>
            </a:r>
            <a:endParaRPr/>
          </a:p>
        </p:txBody>
      </p:sp>
      <p:sp>
        <p:nvSpPr>
          <p:cNvPr id="1376" name="Google Shape;1376;p189"/>
          <p:cNvSpPr txBox="1">
            <a:spLocks noGrp="1"/>
          </p:cNvSpPr>
          <p:nvPr>
            <p:ph type="body" idx="1"/>
          </p:nvPr>
        </p:nvSpPr>
        <p:spPr>
          <a:xfrm>
            <a:off x="685800" y="1101955"/>
            <a:ext cx="7830300" cy="3727200"/>
          </a:xfrm>
          <a:prstGeom prst="rect">
            <a:avLst/>
          </a:prstGeom>
        </p:spPr>
        <p:txBody>
          <a:bodyPr spcFirstLastPara="1" wrap="square" lIns="91175" tIns="91175" rIns="91175" bIns="91175" anchor="t" anchorCtr="0">
            <a:noAutofit/>
          </a:bodyPr>
          <a:lstStyle/>
          <a:p>
            <a:pPr marL="0" lvl="0" indent="0" algn="l" rtl="0">
              <a:spcBef>
                <a:spcPts val="0"/>
              </a:spcBef>
              <a:spcAft>
                <a:spcPts val="0"/>
              </a:spcAft>
              <a:buNone/>
            </a:pPr>
            <a:r>
              <a:rPr lang="en" sz="2300" dirty="0"/>
              <a:t>New this year missions and partner’s can DOWNLOAD a </a:t>
            </a:r>
            <a:r>
              <a:rPr lang="en" sz="2300" i="1" dirty="0"/>
              <a:t>structured dataset</a:t>
            </a:r>
            <a:r>
              <a:rPr lang="en" sz="2300" dirty="0"/>
              <a:t> of their data using the DATIM Genie app! </a:t>
            </a:r>
            <a:endParaRPr sz="2300" dirty="0"/>
          </a:p>
          <a:p>
            <a:pPr marL="0" lvl="0" indent="0" algn="l" rtl="0">
              <a:spcBef>
                <a:spcPts val="800"/>
              </a:spcBef>
              <a:spcAft>
                <a:spcPts val="0"/>
              </a:spcAft>
              <a:buNone/>
            </a:pPr>
            <a:endParaRPr sz="2300" dirty="0"/>
          </a:p>
          <a:p>
            <a:pPr marL="0" lvl="0" indent="0" algn="l" rtl="0">
              <a:spcBef>
                <a:spcPts val="800"/>
              </a:spcBef>
              <a:spcAft>
                <a:spcPts val="0"/>
              </a:spcAft>
              <a:buNone/>
            </a:pPr>
            <a:endParaRPr sz="2300" dirty="0"/>
          </a:p>
          <a:p>
            <a:pPr marL="0" lvl="0" indent="0" algn="l" rtl="0">
              <a:spcBef>
                <a:spcPts val="800"/>
              </a:spcBef>
              <a:spcAft>
                <a:spcPts val="0"/>
              </a:spcAft>
              <a:buNone/>
            </a:pPr>
            <a:endParaRPr sz="2300" dirty="0"/>
          </a:p>
          <a:p>
            <a:pPr marL="0" lvl="0" indent="0" algn="l" rtl="0">
              <a:spcBef>
                <a:spcPts val="800"/>
              </a:spcBef>
              <a:spcAft>
                <a:spcPts val="0"/>
              </a:spcAft>
              <a:buNone/>
            </a:pPr>
            <a:endParaRPr sz="2300" dirty="0"/>
          </a:p>
          <a:p>
            <a:pPr marL="0" lvl="0" indent="0" algn="l" rtl="0">
              <a:spcBef>
                <a:spcPts val="800"/>
              </a:spcBef>
              <a:spcAft>
                <a:spcPts val="0"/>
              </a:spcAft>
              <a:buNone/>
            </a:pPr>
            <a:endParaRPr sz="2300" dirty="0"/>
          </a:p>
          <a:p>
            <a:pPr marL="0" lvl="0" indent="0" algn="l" rtl="0">
              <a:spcBef>
                <a:spcPts val="800"/>
              </a:spcBef>
              <a:spcAft>
                <a:spcPts val="800"/>
              </a:spcAft>
              <a:buNone/>
            </a:pPr>
            <a:r>
              <a:rPr lang="en" sz="1500" i="1" dirty="0">
                <a:solidFill>
                  <a:srgbClr val="030C13"/>
                </a:solidFill>
                <a:latin typeface="Calibri"/>
                <a:ea typeface="Calibri"/>
                <a:cs typeface="Calibri"/>
                <a:sym typeface="Calibri"/>
              </a:rPr>
              <a:t>As in previous years- within the ERB Processor App, each partner within a mechanism will also have an "Export" button that will produce an excel export that shows entries in a template format</a:t>
            </a:r>
            <a:endParaRPr sz="2200" i="1" dirty="0"/>
          </a:p>
        </p:txBody>
      </p:sp>
      <p:pic>
        <p:nvPicPr>
          <p:cNvPr id="1377" name="Google Shape;1377;p189"/>
          <p:cNvPicPr preferRelativeResize="0"/>
          <p:nvPr/>
        </p:nvPicPr>
        <p:blipFill rotWithShape="1">
          <a:blip r:embed="rId3">
            <a:alphaModFix/>
          </a:blip>
          <a:srcRect b="6138"/>
          <a:stretch/>
        </p:blipFill>
        <p:spPr>
          <a:xfrm>
            <a:off x="939975" y="2366695"/>
            <a:ext cx="1896450" cy="1754675"/>
          </a:xfrm>
          <a:prstGeom prst="rect">
            <a:avLst/>
          </a:prstGeom>
          <a:noFill/>
          <a:ln w="9525" cap="flat" cmpd="sng">
            <a:solidFill>
              <a:schemeClr val="dk2"/>
            </a:solidFill>
            <a:prstDash val="solid"/>
            <a:round/>
            <a:headEnd type="none" w="sm" len="sm"/>
            <a:tailEnd type="none" w="sm" len="sm"/>
          </a:ln>
        </p:spPr>
      </p:pic>
      <p:sp>
        <p:nvSpPr>
          <p:cNvPr id="1378" name="Google Shape;1378;p189"/>
          <p:cNvSpPr/>
          <p:nvPr/>
        </p:nvSpPr>
        <p:spPr>
          <a:xfrm>
            <a:off x="930100" y="3224250"/>
            <a:ext cx="647400" cy="695400"/>
          </a:xfrm>
          <a:prstGeom prst="rect">
            <a:avLst/>
          </a:prstGeom>
          <a:noFill/>
          <a:ln w="2857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Source Sans Pro"/>
              <a:ea typeface="Source Sans Pro"/>
              <a:cs typeface="Source Sans Pro"/>
              <a:sym typeface="Source Sans Pro"/>
            </a:endParaRPr>
          </a:p>
        </p:txBody>
      </p:sp>
      <p:sp>
        <p:nvSpPr>
          <p:cNvPr id="1379" name="Google Shape;1379;p189"/>
          <p:cNvSpPr/>
          <p:nvPr/>
        </p:nvSpPr>
        <p:spPr>
          <a:xfrm>
            <a:off x="761325" y="2297895"/>
            <a:ext cx="394500" cy="3945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b="1">
                <a:solidFill>
                  <a:schemeClr val="lt1"/>
                </a:solidFill>
                <a:latin typeface="Source Sans Pro"/>
                <a:ea typeface="Source Sans Pro"/>
                <a:cs typeface="Source Sans Pro"/>
                <a:sym typeface="Source Sans Pro"/>
              </a:rPr>
              <a:t>1</a:t>
            </a:r>
            <a:endParaRPr b="1">
              <a:solidFill>
                <a:schemeClr val="lt1"/>
              </a:solidFill>
              <a:latin typeface="Source Sans Pro"/>
              <a:ea typeface="Source Sans Pro"/>
              <a:cs typeface="Source Sans Pro"/>
              <a:sym typeface="Source Sans Pro"/>
            </a:endParaRPr>
          </a:p>
        </p:txBody>
      </p:sp>
      <p:pic>
        <p:nvPicPr>
          <p:cNvPr id="1380" name="Google Shape;1380;p189"/>
          <p:cNvPicPr preferRelativeResize="0"/>
          <p:nvPr/>
        </p:nvPicPr>
        <p:blipFill rotWithShape="1">
          <a:blip r:embed="rId4">
            <a:alphaModFix/>
          </a:blip>
          <a:srcRect t="75752"/>
          <a:stretch/>
        </p:blipFill>
        <p:spPr>
          <a:xfrm>
            <a:off x="4674925" y="2499170"/>
            <a:ext cx="1996425" cy="537600"/>
          </a:xfrm>
          <a:prstGeom prst="rect">
            <a:avLst/>
          </a:prstGeom>
          <a:noFill/>
          <a:ln>
            <a:noFill/>
          </a:ln>
        </p:spPr>
      </p:pic>
      <p:pic>
        <p:nvPicPr>
          <p:cNvPr id="1381" name="Google Shape;1381;p189"/>
          <p:cNvPicPr preferRelativeResize="0"/>
          <p:nvPr/>
        </p:nvPicPr>
        <p:blipFill>
          <a:blip r:embed="rId5">
            <a:alphaModFix/>
          </a:blip>
          <a:stretch>
            <a:fillRect/>
          </a:stretch>
        </p:blipFill>
        <p:spPr>
          <a:xfrm>
            <a:off x="4674925" y="3009874"/>
            <a:ext cx="1996425" cy="1115825"/>
          </a:xfrm>
          <a:prstGeom prst="rect">
            <a:avLst/>
          </a:prstGeom>
          <a:noFill/>
          <a:ln>
            <a:noFill/>
          </a:ln>
        </p:spPr>
      </p:pic>
      <p:sp>
        <p:nvSpPr>
          <p:cNvPr id="1382" name="Google Shape;1382;p189"/>
          <p:cNvSpPr txBox="1"/>
          <p:nvPr/>
        </p:nvSpPr>
        <p:spPr>
          <a:xfrm>
            <a:off x="2968325" y="2508470"/>
            <a:ext cx="1574700" cy="14334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 sz="1600">
                <a:solidFill>
                  <a:srgbClr val="6C6463"/>
                </a:solidFill>
                <a:latin typeface="Source Sans Pro"/>
                <a:ea typeface="Source Sans Pro"/>
                <a:cs typeface="Source Sans Pro"/>
                <a:sym typeface="Source Sans Pro"/>
              </a:rPr>
              <a:t>Select ER Financial Structured Dataset report type option</a:t>
            </a:r>
            <a:endParaRPr sz="1600">
              <a:solidFill>
                <a:srgbClr val="6C6463"/>
              </a:solidFill>
              <a:latin typeface="Source Sans Pro"/>
              <a:ea typeface="Source Sans Pro"/>
              <a:cs typeface="Source Sans Pro"/>
              <a:sym typeface="Source Sans Pro"/>
            </a:endParaRPr>
          </a:p>
        </p:txBody>
      </p:sp>
      <p:sp>
        <p:nvSpPr>
          <p:cNvPr id="1383" name="Google Shape;1383;p189"/>
          <p:cNvSpPr txBox="1"/>
          <p:nvPr/>
        </p:nvSpPr>
        <p:spPr>
          <a:xfrm>
            <a:off x="6803250" y="2275949"/>
            <a:ext cx="1996500" cy="2316221"/>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 sz="1600" dirty="0">
                <a:solidFill>
                  <a:srgbClr val="6C6463"/>
                </a:solidFill>
                <a:latin typeface="Source Sans Pro"/>
                <a:ea typeface="Source Sans Pro"/>
                <a:cs typeface="Source Sans Pro"/>
                <a:sym typeface="Source Sans Pro"/>
              </a:rPr>
              <a:t>Users can select data on expenditures from the reporting year (FY24), historic year’s data, and budget data for reference and review </a:t>
            </a:r>
            <a:endParaRPr sz="1600" dirty="0">
              <a:solidFill>
                <a:srgbClr val="6C6463"/>
              </a:solidFill>
              <a:latin typeface="Source Sans Pro"/>
              <a:ea typeface="Source Sans Pro"/>
              <a:cs typeface="Source Sans Pro"/>
              <a:sym typeface="Source Sans Pro"/>
            </a:endParaRPr>
          </a:p>
        </p:txBody>
      </p:sp>
      <p:sp>
        <p:nvSpPr>
          <p:cNvPr id="1384" name="Google Shape;1384;p189"/>
          <p:cNvSpPr/>
          <p:nvPr/>
        </p:nvSpPr>
        <p:spPr>
          <a:xfrm>
            <a:off x="2894925" y="2297895"/>
            <a:ext cx="394500" cy="3945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b="1">
                <a:solidFill>
                  <a:schemeClr val="lt1"/>
                </a:solidFill>
                <a:latin typeface="Source Sans Pro"/>
                <a:ea typeface="Source Sans Pro"/>
                <a:cs typeface="Source Sans Pro"/>
                <a:sym typeface="Source Sans Pro"/>
              </a:rPr>
              <a:t>2</a:t>
            </a:r>
            <a:endParaRPr b="1">
              <a:solidFill>
                <a:schemeClr val="lt1"/>
              </a:solidFill>
              <a:latin typeface="Source Sans Pro"/>
              <a:ea typeface="Source Sans Pro"/>
              <a:cs typeface="Source Sans Pro"/>
              <a:sym typeface="Source Sans Pro"/>
            </a:endParaRPr>
          </a:p>
        </p:txBody>
      </p:sp>
      <p:sp>
        <p:nvSpPr>
          <p:cNvPr id="1385" name="Google Shape;1385;p189"/>
          <p:cNvSpPr/>
          <p:nvPr/>
        </p:nvSpPr>
        <p:spPr>
          <a:xfrm>
            <a:off x="4418925" y="2221695"/>
            <a:ext cx="394500" cy="3945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b="1">
                <a:solidFill>
                  <a:schemeClr val="lt1"/>
                </a:solidFill>
                <a:latin typeface="Source Sans Pro"/>
                <a:ea typeface="Source Sans Pro"/>
                <a:cs typeface="Source Sans Pro"/>
                <a:sym typeface="Source Sans Pro"/>
              </a:rPr>
              <a:t>3</a:t>
            </a:r>
            <a:endParaRPr b="1">
              <a:solidFill>
                <a:schemeClr val="lt1"/>
              </a:solidFill>
              <a:latin typeface="Source Sans Pro"/>
              <a:ea typeface="Source Sans Pro"/>
              <a:cs typeface="Source Sans Pro"/>
              <a:sym typeface="Source Sans Pro"/>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411"/>
        <p:cNvGrpSpPr/>
        <p:nvPr/>
      </p:nvGrpSpPr>
      <p:grpSpPr>
        <a:xfrm>
          <a:off x="0" y="0"/>
          <a:ext cx="0" cy="0"/>
          <a:chOff x="0" y="0"/>
          <a:chExt cx="0" cy="0"/>
        </a:xfrm>
      </p:grpSpPr>
      <p:sp>
        <p:nvSpPr>
          <p:cNvPr id="1412" name="Google Shape;1412;p192"/>
          <p:cNvSpPr txBox="1">
            <a:spLocks noGrp="1"/>
          </p:cNvSpPr>
          <p:nvPr>
            <p:ph type="title"/>
          </p:nvPr>
        </p:nvSpPr>
        <p:spPr>
          <a:xfrm>
            <a:off x="219854" y="226035"/>
            <a:ext cx="7772400" cy="458100"/>
          </a:xfrm>
          <a:prstGeom prst="rect">
            <a:avLst/>
          </a:prstGeom>
        </p:spPr>
        <p:txBody>
          <a:bodyPr spcFirstLastPara="1" wrap="square" lIns="91175" tIns="91175" rIns="91175" bIns="91175" anchor="b" anchorCtr="0">
            <a:noAutofit/>
          </a:bodyPr>
          <a:lstStyle/>
          <a:p>
            <a:pPr marL="0" lvl="0" indent="0" algn="l" rtl="0">
              <a:spcBef>
                <a:spcPts val="0"/>
              </a:spcBef>
              <a:spcAft>
                <a:spcPts val="0"/>
              </a:spcAft>
              <a:buNone/>
            </a:pPr>
            <a:r>
              <a:rPr lang="en" sz="2600">
                <a:solidFill>
                  <a:schemeClr val="accent1"/>
                </a:solidFill>
              </a:rPr>
              <a:t>COP23/FY24 Q4 Expenditure Reporting Timeline</a:t>
            </a:r>
            <a:endParaRPr sz="2600">
              <a:solidFill>
                <a:schemeClr val="accent1"/>
              </a:solidFill>
            </a:endParaRPr>
          </a:p>
        </p:txBody>
      </p:sp>
      <p:sp>
        <p:nvSpPr>
          <p:cNvPr id="1413" name="Google Shape;1413;p192"/>
          <p:cNvSpPr txBox="1">
            <a:spLocks noGrp="1"/>
          </p:cNvSpPr>
          <p:nvPr>
            <p:ph type="sldNum" idx="12"/>
          </p:nvPr>
        </p:nvSpPr>
        <p:spPr>
          <a:xfrm>
            <a:off x="6858000" y="4806072"/>
            <a:ext cx="2133600" cy="184800"/>
          </a:xfrm>
          <a:prstGeom prst="rect">
            <a:avLst/>
          </a:prstGeom>
        </p:spPr>
        <p:txBody>
          <a:bodyPr spcFirstLastPara="1" wrap="square" lIns="91175" tIns="45575" rIns="91175" bIns="455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a:t>25</a:t>
            </a:fld>
            <a:endParaRPr/>
          </a:p>
        </p:txBody>
      </p:sp>
      <p:sp>
        <p:nvSpPr>
          <p:cNvPr id="1414" name="Google Shape;1414;p192"/>
          <p:cNvSpPr/>
          <p:nvPr/>
        </p:nvSpPr>
        <p:spPr>
          <a:xfrm>
            <a:off x="76200" y="2481813"/>
            <a:ext cx="335100" cy="296400"/>
          </a:xfrm>
          <a:prstGeom prst="star5">
            <a:avLst>
              <a:gd name="adj" fmla="val 19098"/>
              <a:gd name="hf" fmla="val 105146"/>
              <a:gd name="vf" fmla="val 11055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5" name="Google Shape;1415;p192"/>
          <p:cNvSpPr/>
          <p:nvPr/>
        </p:nvSpPr>
        <p:spPr>
          <a:xfrm>
            <a:off x="76200" y="3690200"/>
            <a:ext cx="335100" cy="296400"/>
          </a:xfrm>
          <a:prstGeom prst="star5">
            <a:avLst>
              <a:gd name="adj" fmla="val 19098"/>
              <a:gd name="hf" fmla="val 105146"/>
              <a:gd name="vf" fmla="val 11055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aphicFrame>
        <p:nvGraphicFramePr>
          <p:cNvPr id="1416" name="Google Shape;1416;p192"/>
          <p:cNvGraphicFramePr/>
          <p:nvPr/>
        </p:nvGraphicFramePr>
        <p:xfrm>
          <a:off x="508288" y="1319520"/>
          <a:ext cx="8330450" cy="2737900"/>
        </p:xfrm>
        <a:graphic>
          <a:graphicData uri="http://schemas.openxmlformats.org/drawingml/2006/table">
            <a:tbl>
              <a:tblPr>
                <a:noFill/>
                <a:tableStyleId>{A13E4AD2-F16B-4419-A34E-AC55B5F7EBC6}</a:tableStyleId>
              </a:tblPr>
              <a:tblGrid>
                <a:gridCol w="1116150">
                  <a:extLst>
                    <a:ext uri="{9D8B030D-6E8A-4147-A177-3AD203B41FA5}">
                      <a16:colId xmlns:a16="http://schemas.microsoft.com/office/drawing/2014/main" val="20000"/>
                    </a:ext>
                  </a:extLst>
                </a:gridCol>
                <a:gridCol w="878475">
                  <a:extLst>
                    <a:ext uri="{9D8B030D-6E8A-4147-A177-3AD203B41FA5}">
                      <a16:colId xmlns:a16="http://schemas.microsoft.com/office/drawing/2014/main" val="20001"/>
                    </a:ext>
                  </a:extLst>
                </a:gridCol>
                <a:gridCol w="6335825">
                  <a:extLst>
                    <a:ext uri="{9D8B030D-6E8A-4147-A177-3AD203B41FA5}">
                      <a16:colId xmlns:a16="http://schemas.microsoft.com/office/drawing/2014/main" val="20002"/>
                    </a:ext>
                  </a:extLst>
                </a:gridCol>
              </a:tblGrid>
              <a:tr h="332875">
                <a:tc>
                  <a:txBody>
                    <a:bodyPr/>
                    <a:lstStyle/>
                    <a:p>
                      <a:pPr marL="0" lvl="0" indent="0" algn="l" rtl="0">
                        <a:spcBef>
                          <a:spcPts val="0"/>
                        </a:spcBef>
                        <a:spcAft>
                          <a:spcPts val="0"/>
                        </a:spcAft>
                        <a:buNone/>
                      </a:pPr>
                      <a:r>
                        <a:rPr lang="en" sz="1300" b="1">
                          <a:solidFill>
                            <a:srgbClr val="FFFFFF"/>
                          </a:solidFill>
                        </a:rPr>
                        <a:t>Date</a:t>
                      </a:r>
                      <a:endParaRPr sz="1300" b="1">
                        <a:solidFill>
                          <a:srgbClr val="FFFFFF"/>
                        </a:solidFill>
                      </a:endParaRPr>
                    </a:p>
                  </a:txBody>
                  <a:tcPr marL="91425" marR="91425" marT="92150" marB="92150">
                    <a:solidFill>
                      <a:srgbClr val="00427B"/>
                    </a:solidFill>
                  </a:tcPr>
                </a:tc>
                <a:tc>
                  <a:txBody>
                    <a:bodyPr/>
                    <a:lstStyle/>
                    <a:p>
                      <a:pPr marL="0" lvl="0" indent="0" algn="l" rtl="0">
                        <a:spcBef>
                          <a:spcPts val="0"/>
                        </a:spcBef>
                        <a:spcAft>
                          <a:spcPts val="0"/>
                        </a:spcAft>
                        <a:buNone/>
                      </a:pPr>
                      <a:r>
                        <a:rPr lang="en" sz="1300" b="1">
                          <a:solidFill>
                            <a:srgbClr val="FFFFFF"/>
                          </a:solidFill>
                        </a:rPr>
                        <a:t>Owner</a:t>
                      </a:r>
                      <a:endParaRPr sz="1300" b="1">
                        <a:solidFill>
                          <a:srgbClr val="FFFFFF"/>
                        </a:solidFill>
                      </a:endParaRPr>
                    </a:p>
                  </a:txBody>
                  <a:tcPr marL="91425" marR="91425" marT="92150" marB="92150">
                    <a:solidFill>
                      <a:srgbClr val="00427B"/>
                    </a:solidFill>
                  </a:tcPr>
                </a:tc>
                <a:tc>
                  <a:txBody>
                    <a:bodyPr/>
                    <a:lstStyle/>
                    <a:p>
                      <a:pPr marL="0" lvl="0" indent="0" algn="l" rtl="0">
                        <a:spcBef>
                          <a:spcPts val="0"/>
                        </a:spcBef>
                        <a:spcAft>
                          <a:spcPts val="0"/>
                        </a:spcAft>
                        <a:buNone/>
                      </a:pPr>
                      <a:r>
                        <a:rPr lang="en" sz="1300" b="1">
                          <a:solidFill>
                            <a:srgbClr val="FFFFFF"/>
                          </a:solidFill>
                        </a:rPr>
                        <a:t>Expenditure &amp; HRH Reporting </a:t>
                      </a:r>
                      <a:endParaRPr sz="1300" b="1">
                        <a:solidFill>
                          <a:srgbClr val="FFFFFF"/>
                        </a:solidFill>
                      </a:endParaRPr>
                    </a:p>
                  </a:txBody>
                  <a:tcPr marL="91425" marR="91425" marT="92150" marB="92150">
                    <a:solidFill>
                      <a:srgbClr val="00427B"/>
                    </a:solidFill>
                  </a:tcPr>
                </a:tc>
                <a:extLst>
                  <a:ext uri="{0D108BD9-81ED-4DB2-BD59-A6C34878D82A}">
                    <a16:rowId xmlns:a16="http://schemas.microsoft.com/office/drawing/2014/main" val="10000"/>
                  </a:ext>
                </a:extLst>
              </a:tr>
              <a:tr h="319550">
                <a:tc>
                  <a:txBody>
                    <a:bodyPr/>
                    <a:lstStyle/>
                    <a:p>
                      <a:pPr marL="0" lvl="0" indent="0" algn="l" rtl="0">
                        <a:spcBef>
                          <a:spcPts val="0"/>
                        </a:spcBef>
                        <a:spcAft>
                          <a:spcPts val="0"/>
                        </a:spcAft>
                        <a:buNone/>
                      </a:pPr>
                      <a:r>
                        <a:rPr lang="en" sz="1200" b="1"/>
                        <a:t>Prior to 10/1</a:t>
                      </a:r>
                      <a:endParaRPr sz="1200" b="1"/>
                    </a:p>
                  </a:txBody>
                  <a:tcPr marL="91425" marR="91425" marT="92150" marB="92150"/>
                </a:tc>
                <a:tc>
                  <a:txBody>
                    <a:bodyPr/>
                    <a:lstStyle/>
                    <a:p>
                      <a:pPr marL="0" lvl="0" indent="0" algn="l" rtl="0">
                        <a:spcBef>
                          <a:spcPts val="0"/>
                        </a:spcBef>
                        <a:spcAft>
                          <a:spcPts val="0"/>
                        </a:spcAft>
                        <a:buNone/>
                      </a:pPr>
                      <a:r>
                        <a:rPr lang="en" sz="1100"/>
                        <a:t>Partner</a:t>
                      </a:r>
                      <a:endParaRPr sz="1100"/>
                    </a:p>
                  </a:txBody>
                  <a:tcPr marL="91425" marR="91425" marT="92150" marB="92150"/>
                </a:tc>
                <a:tc>
                  <a:txBody>
                    <a:bodyPr/>
                    <a:lstStyle/>
                    <a:p>
                      <a:pPr marL="0" lvl="0" indent="0" algn="l" rtl="0">
                        <a:spcBef>
                          <a:spcPts val="0"/>
                        </a:spcBef>
                        <a:spcAft>
                          <a:spcPts val="0"/>
                        </a:spcAft>
                        <a:buNone/>
                      </a:pPr>
                      <a:r>
                        <a:rPr lang="en" sz="1100">
                          <a:highlight>
                            <a:srgbClr val="FFFF00"/>
                          </a:highlight>
                        </a:rPr>
                        <a:t>DATIM users (prime partners only) request accounts or reactivate expired accounts for ER &amp; HRH</a:t>
                      </a:r>
                      <a:endParaRPr sz="1100">
                        <a:highlight>
                          <a:srgbClr val="FFFF00"/>
                        </a:highlight>
                      </a:endParaRPr>
                    </a:p>
                  </a:txBody>
                  <a:tcPr marL="91425" marR="91425" marT="92150" marB="92150"/>
                </a:tc>
                <a:extLst>
                  <a:ext uri="{0D108BD9-81ED-4DB2-BD59-A6C34878D82A}">
                    <a16:rowId xmlns:a16="http://schemas.microsoft.com/office/drawing/2014/main" val="10001"/>
                  </a:ext>
                </a:extLst>
              </a:tr>
              <a:tr h="319550">
                <a:tc>
                  <a:txBody>
                    <a:bodyPr/>
                    <a:lstStyle/>
                    <a:p>
                      <a:pPr marL="0" lvl="0" indent="0" algn="l" rtl="0">
                        <a:spcBef>
                          <a:spcPts val="0"/>
                        </a:spcBef>
                        <a:spcAft>
                          <a:spcPts val="0"/>
                        </a:spcAft>
                        <a:buNone/>
                      </a:pPr>
                      <a:r>
                        <a:rPr lang="en" sz="1200"/>
                        <a:t>Oct 1</a:t>
                      </a:r>
                      <a:endParaRPr sz="1200"/>
                    </a:p>
                  </a:txBody>
                  <a:tcPr marL="91425" marR="91425" marT="92150" marB="92150">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 sz="1100"/>
                        <a:t>Partner</a:t>
                      </a:r>
                      <a:endParaRPr sz="1100"/>
                    </a:p>
                  </a:txBody>
                  <a:tcPr marL="91425" marR="91425" marT="92150" marB="92150">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 sz="1100" b="1"/>
                        <a:t>DATIM OPEN:</a:t>
                      </a:r>
                      <a:r>
                        <a:rPr lang="en" sz="1100"/>
                        <a:t> The soonest IP can upload FY24 IM ER &amp; HRH submissions</a:t>
                      </a:r>
                      <a:endParaRPr sz="1100"/>
                    </a:p>
                  </a:txBody>
                  <a:tcPr marL="91425" marR="91425" marT="92150" marB="92150">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2"/>
                  </a:ext>
                </a:extLst>
              </a:tr>
              <a:tr h="319550">
                <a:tc>
                  <a:txBody>
                    <a:bodyPr/>
                    <a:lstStyle/>
                    <a:p>
                      <a:pPr marL="0" lvl="0" indent="0" algn="l" rtl="0">
                        <a:spcBef>
                          <a:spcPts val="0"/>
                        </a:spcBef>
                        <a:spcAft>
                          <a:spcPts val="0"/>
                        </a:spcAft>
                        <a:buNone/>
                      </a:pPr>
                      <a:r>
                        <a:rPr lang="en" sz="1200" b="1"/>
                        <a:t>Nov 15</a:t>
                      </a:r>
                      <a:endParaRPr sz="1200" b="1"/>
                    </a:p>
                  </a:txBody>
                  <a:tcPr marL="91425" marR="91425" marT="92150" marB="92150">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CFE2F3"/>
                    </a:solidFill>
                  </a:tcPr>
                </a:tc>
                <a:tc>
                  <a:txBody>
                    <a:bodyPr/>
                    <a:lstStyle/>
                    <a:p>
                      <a:pPr marL="0" lvl="0" indent="0" algn="l" rtl="0">
                        <a:spcBef>
                          <a:spcPts val="0"/>
                        </a:spcBef>
                        <a:spcAft>
                          <a:spcPts val="0"/>
                        </a:spcAft>
                        <a:buNone/>
                      </a:pPr>
                      <a:r>
                        <a:rPr lang="en" sz="1100" b="1"/>
                        <a:t>Partner</a:t>
                      </a:r>
                      <a:endParaRPr sz="1100" b="1"/>
                    </a:p>
                  </a:txBody>
                  <a:tcPr marL="91425" marR="91425" marT="92150" marB="92150">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CFE2F3"/>
                    </a:solidFill>
                  </a:tcPr>
                </a:tc>
                <a:tc>
                  <a:txBody>
                    <a:bodyPr/>
                    <a:lstStyle/>
                    <a:p>
                      <a:pPr marL="0" lvl="0" indent="0" algn="l" rtl="0">
                        <a:spcBef>
                          <a:spcPts val="0"/>
                        </a:spcBef>
                        <a:spcAft>
                          <a:spcPts val="0"/>
                        </a:spcAft>
                        <a:buNone/>
                      </a:pPr>
                      <a:r>
                        <a:rPr lang="en" sz="1200" b="1">
                          <a:solidFill>
                            <a:srgbClr val="000000"/>
                          </a:solidFill>
                        </a:rPr>
                        <a:t>INITIAL ER &amp; HRH SUBMISSION DEADLINE</a:t>
                      </a:r>
                      <a:endParaRPr sz="1100" b="1"/>
                    </a:p>
                  </a:txBody>
                  <a:tcPr marL="91425" marR="91425" marT="92150" marB="92150">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CFE2F3"/>
                    </a:solidFill>
                  </a:tcPr>
                </a:tc>
                <a:extLst>
                  <a:ext uri="{0D108BD9-81ED-4DB2-BD59-A6C34878D82A}">
                    <a16:rowId xmlns:a16="http://schemas.microsoft.com/office/drawing/2014/main" val="10003"/>
                  </a:ext>
                </a:extLst>
              </a:tr>
              <a:tr h="319550">
                <a:tc>
                  <a:txBody>
                    <a:bodyPr/>
                    <a:lstStyle/>
                    <a:p>
                      <a:pPr marL="0" lvl="0" indent="0" algn="l" rtl="0">
                        <a:spcBef>
                          <a:spcPts val="0"/>
                        </a:spcBef>
                        <a:spcAft>
                          <a:spcPts val="0"/>
                        </a:spcAft>
                        <a:buNone/>
                      </a:pPr>
                      <a:r>
                        <a:rPr lang="en" sz="1200"/>
                        <a:t>Nov 22</a:t>
                      </a:r>
                      <a:endParaRPr sz="1200"/>
                    </a:p>
                  </a:txBody>
                  <a:tcPr marL="91425" marR="91425" marT="92150" marB="92150">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 sz="1100"/>
                        <a:t>USAID</a:t>
                      </a:r>
                      <a:endParaRPr sz="1100"/>
                    </a:p>
                  </a:txBody>
                  <a:tcPr marL="91425" marR="91425" marT="92150" marB="92150">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 sz="1100" b="1"/>
                        <a:t>DATA RELEASE:</a:t>
                      </a:r>
                      <a:r>
                        <a:rPr lang="en" sz="1100"/>
                        <a:t> Initial submission dataset released and available to aid USAID review of initial IP submissions for data quality (OHA resources available)</a:t>
                      </a:r>
                      <a:endParaRPr sz="1100"/>
                    </a:p>
                  </a:txBody>
                  <a:tcPr marL="91425" marR="91425" marT="92150" marB="92150">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4"/>
                  </a:ext>
                </a:extLst>
              </a:tr>
              <a:tr h="319550">
                <a:tc>
                  <a:txBody>
                    <a:bodyPr/>
                    <a:lstStyle/>
                    <a:p>
                      <a:pPr marL="0" lvl="0" indent="0" algn="l" rtl="0">
                        <a:spcBef>
                          <a:spcPts val="0"/>
                        </a:spcBef>
                        <a:spcAft>
                          <a:spcPts val="0"/>
                        </a:spcAft>
                        <a:buNone/>
                      </a:pPr>
                      <a:r>
                        <a:rPr lang="en" sz="1200"/>
                        <a:t>Dec 2</a:t>
                      </a:r>
                      <a:endParaRPr sz="1200"/>
                    </a:p>
                  </a:txBody>
                  <a:tcPr marL="91425" marR="91425" marT="92150" marB="92150">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 sz="1100"/>
                        <a:t>Partner</a:t>
                      </a:r>
                      <a:endParaRPr sz="1100"/>
                    </a:p>
                  </a:txBody>
                  <a:tcPr marL="91425" marR="91425" marT="92150" marB="92150">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 sz="1100" b="1"/>
                        <a:t>DATIM OPEN</a:t>
                      </a:r>
                      <a:r>
                        <a:rPr lang="en" sz="1100"/>
                        <a:t>: IP cleaning and re-upload of FY24 IM expenditure &amp; HRH reporting</a:t>
                      </a:r>
                      <a:endParaRPr sz="1100"/>
                    </a:p>
                  </a:txBody>
                  <a:tcPr marL="91425" marR="91425" marT="92150" marB="92150">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5"/>
                  </a:ext>
                </a:extLst>
              </a:tr>
              <a:tr h="306250">
                <a:tc>
                  <a:txBody>
                    <a:bodyPr/>
                    <a:lstStyle/>
                    <a:p>
                      <a:pPr marL="0" lvl="0" indent="0" algn="l" rtl="0">
                        <a:spcBef>
                          <a:spcPts val="0"/>
                        </a:spcBef>
                        <a:spcAft>
                          <a:spcPts val="0"/>
                        </a:spcAft>
                        <a:buNone/>
                      </a:pPr>
                      <a:r>
                        <a:rPr lang="en" sz="1100" b="1"/>
                        <a:t>Dec 13</a:t>
                      </a:r>
                      <a:endParaRPr sz="1100" b="1"/>
                    </a:p>
                  </a:txBody>
                  <a:tcPr marL="91425" marR="91425" marT="92150" marB="92150">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CFE2F3"/>
                    </a:solidFill>
                  </a:tcPr>
                </a:tc>
                <a:tc>
                  <a:txBody>
                    <a:bodyPr/>
                    <a:lstStyle/>
                    <a:p>
                      <a:pPr marL="0" lvl="0" indent="0" algn="l" rtl="0">
                        <a:spcBef>
                          <a:spcPts val="0"/>
                        </a:spcBef>
                        <a:spcAft>
                          <a:spcPts val="0"/>
                        </a:spcAft>
                        <a:buNone/>
                      </a:pPr>
                      <a:r>
                        <a:rPr lang="en" sz="1100" b="1">
                          <a:solidFill>
                            <a:srgbClr val="000000"/>
                          </a:solidFill>
                        </a:rPr>
                        <a:t>Partner</a:t>
                      </a:r>
                      <a:endParaRPr sz="1100" b="1">
                        <a:solidFill>
                          <a:srgbClr val="000000"/>
                        </a:solidFill>
                      </a:endParaRPr>
                    </a:p>
                  </a:txBody>
                  <a:tcPr marL="91425" marR="91425" marT="92150" marB="92150">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CFE2F3"/>
                    </a:solidFill>
                  </a:tcPr>
                </a:tc>
                <a:tc>
                  <a:txBody>
                    <a:bodyPr/>
                    <a:lstStyle/>
                    <a:p>
                      <a:pPr marL="0" lvl="0" indent="0" algn="l" rtl="0">
                        <a:spcBef>
                          <a:spcPts val="0"/>
                        </a:spcBef>
                        <a:spcAft>
                          <a:spcPts val="0"/>
                        </a:spcAft>
                        <a:buNone/>
                      </a:pPr>
                      <a:r>
                        <a:rPr lang="en" sz="1200" b="1">
                          <a:solidFill>
                            <a:srgbClr val="000000"/>
                          </a:solidFill>
                        </a:rPr>
                        <a:t>FINAL ER &amp; HRH SUBMISSION DEADLINE</a:t>
                      </a:r>
                      <a:endParaRPr sz="1100" b="1">
                        <a:solidFill>
                          <a:srgbClr val="000000"/>
                        </a:solidFill>
                      </a:endParaRPr>
                    </a:p>
                  </a:txBody>
                  <a:tcPr marL="91425" marR="91425" marT="92150" marB="92150">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rgbClr val="CFE2F3"/>
                    </a:solidFill>
                  </a:tcPr>
                </a:tc>
                <a:extLst>
                  <a:ext uri="{0D108BD9-81ED-4DB2-BD59-A6C34878D82A}">
                    <a16:rowId xmlns:a16="http://schemas.microsoft.com/office/drawing/2014/main" val="10006"/>
                  </a:ext>
                </a:extLst>
              </a:tr>
            </a:tbl>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420"/>
        <p:cNvGrpSpPr/>
        <p:nvPr/>
      </p:nvGrpSpPr>
      <p:grpSpPr>
        <a:xfrm>
          <a:off x="0" y="0"/>
          <a:ext cx="0" cy="0"/>
          <a:chOff x="0" y="0"/>
          <a:chExt cx="0" cy="0"/>
        </a:xfrm>
      </p:grpSpPr>
      <p:sp>
        <p:nvSpPr>
          <p:cNvPr id="1421" name="Google Shape;1421;p193"/>
          <p:cNvSpPr txBox="1">
            <a:spLocks noGrp="1"/>
          </p:cNvSpPr>
          <p:nvPr>
            <p:ph type="title"/>
          </p:nvPr>
        </p:nvSpPr>
        <p:spPr>
          <a:xfrm>
            <a:off x="234654" y="242135"/>
            <a:ext cx="7772400" cy="458100"/>
          </a:xfrm>
          <a:prstGeom prst="rect">
            <a:avLst/>
          </a:prstGeom>
        </p:spPr>
        <p:txBody>
          <a:bodyPr spcFirstLastPara="1" wrap="square" lIns="91175" tIns="91175" rIns="91175" bIns="91175" anchor="b" anchorCtr="0">
            <a:noAutofit/>
          </a:bodyPr>
          <a:lstStyle/>
          <a:p>
            <a:pPr marL="0" lvl="0" indent="0" algn="l" rtl="0">
              <a:spcBef>
                <a:spcPts val="0"/>
              </a:spcBef>
              <a:spcAft>
                <a:spcPts val="0"/>
              </a:spcAft>
              <a:buNone/>
            </a:pPr>
            <a:r>
              <a:rPr lang="en" sz="2500">
                <a:solidFill>
                  <a:schemeClr val="accent1"/>
                </a:solidFill>
              </a:rPr>
              <a:t>Okta &amp; DATIM Accounts </a:t>
            </a:r>
            <a:endParaRPr sz="2500">
              <a:solidFill>
                <a:schemeClr val="accent1"/>
              </a:solidFill>
            </a:endParaRPr>
          </a:p>
        </p:txBody>
      </p:sp>
      <p:sp>
        <p:nvSpPr>
          <p:cNvPr id="1422" name="Google Shape;1422;p193"/>
          <p:cNvSpPr txBox="1"/>
          <p:nvPr/>
        </p:nvSpPr>
        <p:spPr>
          <a:xfrm>
            <a:off x="141400" y="640525"/>
            <a:ext cx="5514600" cy="41130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600" dirty="0">
                <a:solidFill>
                  <a:srgbClr val="222222"/>
                </a:solidFill>
                <a:highlight>
                  <a:srgbClr val="FFFFFF"/>
                </a:highlight>
                <a:latin typeface="Source Sans Pro"/>
                <a:ea typeface="Source Sans Pro"/>
                <a:cs typeface="Source Sans Pro"/>
                <a:sym typeface="Source Sans Pro"/>
              </a:rPr>
              <a:t>As of June 18, 2024, </a:t>
            </a:r>
            <a:r>
              <a:rPr lang="en" sz="1600" b="1" dirty="0">
                <a:solidFill>
                  <a:schemeClr val="lt2"/>
                </a:solidFill>
                <a:highlight>
                  <a:srgbClr val="FFFFFF"/>
                </a:highlight>
                <a:latin typeface="Source Sans Pro"/>
                <a:ea typeface="Source Sans Pro"/>
                <a:cs typeface="Source Sans Pro"/>
                <a:sym typeface="Source Sans Pro"/>
              </a:rPr>
              <a:t>DATIM now requires Okta</a:t>
            </a:r>
            <a:r>
              <a:rPr lang="en" sz="1600" dirty="0">
                <a:solidFill>
                  <a:srgbClr val="222222"/>
                </a:solidFill>
                <a:highlight>
                  <a:srgbClr val="FFFFFF"/>
                </a:highlight>
                <a:latin typeface="Source Sans Pro"/>
                <a:ea typeface="Source Sans Pro"/>
                <a:cs typeface="Source Sans Pro"/>
                <a:sym typeface="Source Sans Pro"/>
              </a:rPr>
              <a:t> </a:t>
            </a:r>
            <a:r>
              <a:rPr lang="en" sz="1600" b="1" dirty="0">
                <a:solidFill>
                  <a:schemeClr val="lt2"/>
                </a:solidFill>
                <a:highlight>
                  <a:srgbClr val="FFFFFF"/>
                </a:highlight>
                <a:latin typeface="Source Sans Pro"/>
                <a:ea typeface="Source Sans Pro"/>
                <a:cs typeface="Source Sans Pro"/>
                <a:sym typeface="Source Sans Pro"/>
              </a:rPr>
              <a:t>Single Sign On</a:t>
            </a:r>
            <a:r>
              <a:rPr lang="en" sz="1600" dirty="0">
                <a:solidFill>
                  <a:srgbClr val="222222"/>
                </a:solidFill>
                <a:highlight>
                  <a:srgbClr val="FFFFFF"/>
                </a:highlight>
                <a:latin typeface="Source Sans Pro"/>
                <a:ea typeface="Source Sans Pro"/>
                <a:cs typeface="Source Sans Pro"/>
                <a:sym typeface="Source Sans Pro"/>
              </a:rPr>
              <a:t> (SSO) and Multi-Factor Authentication (MFA). </a:t>
            </a:r>
            <a:endParaRPr sz="1600" dirty="0">
              <a:solidFill>
                <a:srgbClr val="222222"/>
              </a:solidFill>
              <a:highlight>
                <a:srgbClr val="FFFFFF"/>
              </a:highlight>
              <a:latin typeface="Source Sans Pro"/>
              <a:ea typeface="Source Sans Pro"/>
              <a:cs typeface="Source Sans Pro"/>
              <a:sym typeface="Source Sans Pro"/>
            </a:endParaRPr>
          </a:p>
          <a:p>
            <a:pPr marL="0" lvl="0" indent="0" algn="l" rtl="0">
              <a:lnSpc>
                <a:spcPct val="115000"/>
              </a:lnSpc>
              <a:spcBef>
                <a:spcPts val="0"/>
              </a:spcBef>
              <a:spcAft>
                <a:spcPts val="0"/>
              </a:spcAft>
              <a:buNone/>
            </a:pPr>
            <a:endParaRPr sz="1600" dirty="0">
              <a:solidFill>
                <a:srgbClr val="222222"/>
              </a:solidFill>
              <a:highlight>
                <a:srgbClr val="FFFFFF"/>
              </a:highlight>
              <a:latin typeface="Source Sans Pro"/>
              <a:ea typeface="Source Sans Pro"/>
              <a:cs typeface="Source Sans Pro"/>
              <a:sym typeface="Source Sans Pro"/>
            </a:endParaRPr>
          </a:p>
          <a:p>
            <a:pPr marL="0" lvl="0" indent="0" algn="l" rtl="0">
              <a:lnSpc>
                <a:spcPct val="115000"/>
              </a:lnSpc>
              <a:spcBef>
                <a:spcPts val="0"/>
              </a:spcBef>
              <a:spcAft>
                <a:spcPts val="0"/>
              </a:spcAft>
              <a:buNone/>
            </a:pPr>
            <a:r>
              <a:rPr lang="en" sz="1600" dirty="0">
                <a:solidFill>
                  <a:srgbClr val="222222"/>
                </a:solidFill>
                <a:highlight>
                  <a:srgbClr val="FFFFFF"/>
                </a:highlight>
                <a:latin typeface="Source Sans Pro"/>
                <a:ea typeface="Source Sans Pro"/>
                <a:cs typeface="Source Sans Pro"/>
                <a:sym typeface="Source Sans Pro"/>
              </a:rPr>
              <a:t>You are now </a:t>
            </a:r>
            <a:r>
              <a:rPr lang="en" sz="1600" b="1" dirty="0">
                <a:solidFill>
                  <a:schemeClr val="lt2"/>
                </a:solidFill>
                <a:highlight>
                  <a:srgbClr val="FFFFFF"/>
                </a:highlight>
                <a:latin typeface="Source Sans Pro"/>
                <a:ea typeface="Source Sans Pro"/>
                <a:cs typeface="Source Sans Pro"/>
                <a:sym typeface="Source Sans Pro"/>
              </a:rPr>
              <a:t>only able to access DATIM using an Okta account</a:t>
            </a:r>
            <a:r>
              <a:rPr lang="en" sz="1600" b="1" dirty="0">
                <a:solidFill>
                  <a:srgbClr val="222222"/>
                </a:solidFill>
                <a:highlight>
                  <a:srgbClr val="FFFFFF"/>
                </a:highlight>
                <a:latin typeface="Source Sans Pro"/>
                <a:ea typeface="Source Sans Pro"/>
                <a:cs typeface="Source Sans Pro"/>
                <a:sym typeface="Source Sans Pro"/>
              </a:rPr>
              <a:t> </a:t>
            </a:r>
            <a:r>
              <a:rPr lang="en" sz="1600" dirty="0">
                <a:solidFill>
                  <a:srgbClr val="222222"/>
                </a:solidFill>
                <a:highlight>
                  <a:srgbClr val="FFFFFF"/>
                </a:highlight>
                <a:latin typeface="Source Sans Pro"/>
                <a:ea typeface="Source Sans Pro"/>
                <a:cs typeface="Source Sans Pro"/>
                <a:sym typeface="Source Sans Pro"/>
              </a:rPr>
              <a:t>through </a:t>
            </a:r>
            <a:r>
              <a:rPr lang="en" sz="1600" u="sng" dirty="0">
                <a:solidFill>
                  <a:srgbClr val="1155CC"/>
                </a:solidFill>
                <a:highlight>
                  <a:srgbClr val="FFFFFF"/>
                </a:highlight>
                <a:latin typeface="Source Sans Pro"/>
                <a:ea typeface="Source Sans Pro"/>
                <a:cs typeface="Source Sans Pro"/>
                <a:sym typeface="Source Sans Pro"/>
                <a:hlinkClick r:id="rId3">
                  <a:extLst>
                    <a:ext uri="{A12FA001-AC4F-418D-AE19-62706E023703}">
                      <ahyp:hlinkClr xmlns:ahyp="http://schemas.microsoft.com/office/drawing/2018/hyperlinkcolor" val="tx"/>
                    </a:ext>
                  </a:extLst>
                </a:hlinkClick>
              </a:rPr>
              <a:t>state.okta.com</a:t>
            </a:r>
            <a:r>
              <a:rPr lang="en" sz="1600" dirty="0">
                <a:solidFill>
                  <a:srgbClr val="222222"/>
                </a:solidFill>
                <a:highlight>
                  <a:srgbClr val="FFFFFF"/>
                </a:highlight>
                <a:latin typeface="Source Sans Pro"/>
                <a:ea typeface="Source Sans Pro"/>
                <a:cs typeface="Source Sans Pro"/>
                <a:sym typeface="Source Sans Pro"/>
              </a:rPr>
              <a:t>. If you are an active DATIM user, you should have received an email from Okta/SE-ICAM that guides you through the Okta account and Okta Verify registration and setup. </a:t>
            </a:r>
            <a:endParaRPr sz="1600" dirty="0">
              <a:solidFill>
                <a:srgbClr val="222222"/>
              </a:solidFill>
              <a:highlight>
                <a:srgbClr val="FFFFFF"/>
              </a:highlight>
              <a:latin typeface="Source Sans Pro"/>
              <a:ea typeface="Source Sans Pro"/>
              <a:cs typeface="Source Sans Pro"/>
              <a:sym typeface="Source Sans Pro"/>
            </a:endParaRPr>
          </a:p>
          <a:p>
            <a:pPr marL="0" lvl="0" indent="0" algn="l" rtl="0">
              <a:lnSpc>
                <a:spcPct val="115000"/>
              </a:lnSpc>
              <a:spcBef>
                <a:spcPts val="0"/>
              </a:spcBef>
              <a:spcAft>
                <a:spcPts val="0"/>
              </a:spcAft>
              <a:buNone/>
            </a:pPr>
            <a:endParaRPr sz="1600" dirty="0">
              <a:solidFill>
                <a:srgbClr val="222222"/>
              </a:solidFill>
              <a:highlight>
                <a:srgbClr val="FFFFFF"/>
              </a:highlight>
              <a:latin typeface="Source Sans Pro"/>
              <a:ea typeface="Source Sans Pro"/>
              <a:cs typeface="Source Sans Pro"/>
              <a:sym typeface="Source Sans Pro"/>
            </a:endParaRPr>
          </a:p>
          <a:p>
            <a:pPr marL="0" lvl="0" indent="0" algn="l" rtl="0">
              <a:lnSpc>
                <a:spcPct val="115000"/>
              </a:lnSpc>
              <a:spcBef>
                <a:spcPts val="0"/>
              </a:spcBef>
              <a:spcAft>
                <a:spcPts val="0"/>
              </a:spcAft>
              <a:buNone/>
            </a:pPr>
            <a:r>
              <a:rPr lang="en" sz="1600" dirty="0">
                <a:solidFill>
                  <a:srgbClr val="222222"/>
                </a:solidFill>
                <a:highlight>
                  <a:srgbClr val="FFFFFF"/>
                </a:highlight>
                <a:latin typeface="Source Sans Pro"/>
                <a:ea typeface="Source Sans Pro"/>
                <a:cs typeface="Source Sans Pro"/>
                <a:sym typeface="Source Sans Pro"/>
              </a:rPr>
              <a:t>If you did not receive an Okta activation email (and after checking your junk or spam folder), please submit a help desk ticket: </a:t>
            </a:r>
            <a:r>
              <a:rPr lang="en" sz="1600" u="sng" dirty="0">
                <a:solidFill>
                  <a:srgbClr val="1155CC"/>
                </a:solidFill>
                <a:highlight>
                  <a:srgbClr val="FFFFFF"/>
                </a:highlight>
                <a:latin typeface="Source Sans Pro"/>
                <a:ea typeface="Source Sans Pro"/>
                <a:cs typeface="Source Sans Pro"/>
                <a:sym typeface="Source Sans Pro"/>
                <a:hlinkClick r:id="rId4">
                  <a:extLst>
                    <a:ext uri="{A12FA001-AC4F-418D-AE19-62706E023703}">
                      <ahyp:hlinkClr xmlns:ahyp="http://schemas.microsoft.com/office/drawing/2018/hyperlinkcolor" val="tx"/>
                    </a:ext>
                  </a:extLst>
                </a:hlinkClick>
              </a:rPr>
              <a:t>https://ghsddatasystems.zendesk.com/hc/en-us/requests/new</a:t>
            </a:r>
            <a:r>
              <a:rPr lang="en" sz="1600" dirty="0">
                <a:solidFill>
                  <a:srgbClr val="1155CC"/>
                </a:solidFill>
                <a:highlight>
                  <a:srgbClr val="FFFFFF"/>
                </a:highlight>
                <a:latin typeface="Source Sans Pro"/>
                <a:ea typeface="Source Sans Pro"/>
                <a:cs typeface="Source Sans Pro"/>
                <a:sym typeface="Source Sans Pro"/>
              </a:rPr>
              <a:t> </a:t>
            </a:r>
            <a:r>
              <a:rPr lang="en" sz="1600" dirty="0">
                <a:solidFill>
                  <a:srgbClr val="222222"/>
                </a:solidFill>
                <a:highlight>
                  <a:srgbClr val="FFFFFF"/>
                </a:highlight>
                <a:latin typeface="Source Sans Pro"/>
                <a:ea typeface="Source Sans Pro"/>
                <a:cs typeface="Source Sans Pro"/>
                <a:sym typeface="Source Sans Pro"/>
              </a:rPr>
              <a:t> </a:t>
            </a:r>
            <a:endParaRPr u="sng" dirty="0">
              <a:solidFill>
                <a:srgbClr val="6C6463"/>
              </a:solidFill>
              <a:latin typeface="Source Sans Pro"/>
              <a:ea typeface="Source Sans Pro"/>
              <a:cs typeface="Source Sans Pro"/>
              <a:sym typeface="Source Sans Pro"/>
            </a:endParaRPr>
          </a:p>
        </p:txBody>
      </p:sp>
      <p:sp>
        <p:nvSpPr>
          <p:cNvPr id="1423" name="Google Shape;1423;p193"/>
          <p:cNvSpPr txBox="1">
            <a:spLocks noGrp="1"/>
          </p:cNvSpPr>
          <p:nvPr>
            <p:ph type="sldNum" idx="12"/>
          </p:nvPr>
        </p:nvSpPr>
        <p:spPr>
          <a:xfrm>
            <a:off x="6858000" y="4806072"/>
            <a:ext cx="2133600" cy="184800"/>
          </a:xfrm>
          <a:prstGeom prst="rect">
            <a:avLst/>
          </a:prstGeom>
        </p:spPr>
        <p:txBody>
          <a:bodyPr spcFirstLastPara="1" wrap="square" lIns="91175" tIns="45575" rIns="91175" bIns="455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a:t>26</a:t>
            </a:fld>
            <a:endParaRPr/>
          </a:p>
        </p:txBody>
      </p:sp>
      <p:pic>
        <p:nvPicPr>
          <p:cNvPr id="1424" name="Google Shape;1424;p193"/>
          <p:cNvPicPr preferRelativeResize="0"/>
          <p:nvPr/>
        </p:nvPicPr>
        <p:blipFill>
          <a:blip r:embed="rId5">
            <a:alphaModFix/>
          </a:blip>
          <a:stretch>
            <a:fillRect/>
          </a:stretch>
        </p:blipFill>
        <p:spPr>
          <a:xfrm>
            <a:off x="5960800" y="852635"/>
            <a:ext cx="2648375" cy="3801036"/>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428"/>
        <p:cNvGrpSpPr/>
        <p:nvPr/>
      </p:nvGrpSpPr>
      <p:grpSpPr>
        <a:xfrm>
          <a:off x="0" y="0"/>
          <a:ext cx="0" cy="0"/>
          <a:chOff x="0" y="0"/>
          <a:chExt cx="0" cy="0"/>
        </a:xfrm>
      </p:grpSpPr>
      <p:sp>
        <p:nvSpPr>
          <p:cNvPr id="1429" name="Google Shape;1429;p194"/>
          <p:cNvSpPr txBox="1">
            <a:spLocks noGrp="1"/>
          </p:cNvSpPr>
          <p:nvPr>
            <p:ph type="title"/>
          </p:nvPr>
        </p:nvSpPr>
        <p:spPr>
          <a:xfrm>
            <a:off x="234654" y="242135"/>
            <a:ext cx="7772400" cy="458100"/>
          </a:xfrm>
          <a:prstGeom prst="rect">
            <a:avLst/>
          </a:prstGeom>
        </p:spPr>
        <p:txBody>
          <a:bodyPr spcFirstLastPara="1" wrap="square" lIns="91175" tIns="91175" rIns="91175" bIns="91175" anchor="b" anchorCtr="0">
            <a:noAutofit/>
          </a:bodyPr>
          <a:lstStyle/>
          <a:p>
            <a:pPr marL="0" lvl="0" indent="0" algn="l" rtl="0">
              <a:spcBef>
                <a:spcPts val="0"/>
              </a:spcBef>
              <a:spcAft>
                <a:spcPts val="0"/>
              </a:spcAft>
              <a:buClr>
                <a:schemeClr val="dk1"/>
              </a:buClr>
              <a:buSzPts val="1100"/>
              <a:buFont typeface="Arial"/>
              <a:buNone/>
            </a:pPr>
            <a:r>
              <a:rPr lang="en" sz="2500"/>
              <a:t>Okta &amp; DATIM Accounts</a:t>
            </a:r>
            <a:endParaRPr sz="2500">
              <a:solidFill>
                <a:schemeClr val="accent1"/>
              </a:solidFill>
            </a:endParaRPr>
          </a:p>
        </p:txBody>
      </p:sp>
      <p:sp>
        <p:nvSpPr>
          <p:cNvPr id="1430" name="Google Shape;1430;p194"/>
          <p:cNvSpPr txBox="1"/>
          <p:nvPr/>
        </p:nvSpPr>
        <p:spPr>
          <a:xfrm>
            <a:off x="241950" y="792925"/>
            <a:ext cx="8917200" cy="4113000"/>
          </a:xfrm>
          <a:prstGeom prst="rect">
            <a:avLst/>
          </a:prstGeom>
          <a:noFill/>
          <a:ln>
            <a:noFill/>
          </a:ln>
        </p:spPr>
        <p:txBody>
          <a:bodyPr spcFirstLastPara="1" wrap="square" lIns="91425" tIns="91425" rIns="91425" bIns="91425" anchor="t" anchorCtr="0">
            <a:noAutofit/>
          </a:bodyPr>
          <a:lstStyle/>
          <a:p>
            <a:pPr marL="457200" lvl="0" indent="-323850" algn="l" rtl="0">
              <a:spcBef>
                <a:spcPts val="0"/>
              </a:spcBef>
              <a:spcAft>
                <a:spcPts val="0"/>
              </a:spcAft>
              <a:buClr>
                <a:srgbClr val="6C6463"/>
              </a:buClr>
              <a:buSzPts val="1500"/>
              <a:buFont typeface="Source Sans Pro"/>
              <a:buChar char="•"/>
            </a:pPr>
            <a:r>
              <a:rPr lang="en" u="sng" dirty="0">
                <a:solidFill>
                  <a:srgbClr val="6C6463"/>
                </a:solidFill>
                <a:latin typeface="Source Sans Pro"/>
                <a:ea typeface="Source Sans Pro"/>
                <a:cs typeface="Source Sans Pro"/>
                <a:sym typeface="Source Sans Pro"/>
              </a:rPr>
              <a:t>At least one person</a:t>
            </a:r>
            <a:r>
              <a:rPr lang="en" dirty="0">
                <a:solidFill>
                  <a:srgbClr val="6C6463"/>
                </a:solidFill>
                <a:latin typeface="Source Sans Pro"/>
                <a:ea typeface="Source Sans Pro"/>
                <a:cs typeface="Source Sans Pro"/>
                <a:sym typeface="Source Sans Pro"/>
              </a:rPr>
              <a:t> from each </a:t>
            </a:r>
            <a:r>
              <a:rPr lang="en" u="sng" dirty="0">
                <a:solidFill>
                  <a:srgbClr val="6C6463"/>
                </a:solidFill>
                <a:latin typeface="Source Sans Pro"/>
                <a:ea typeface="Source Sans Pro"/>
                <a:cs typeface="Source Sans Pro"/>
                <a:sym typeface="Source Sans Pro"/>
              </a:rPr>
              <a:t>prime partner</a:t>
            </a:r>
            <a:r>
              <a:rPr lang="en" dirty="0">
                <a:solidFill>
                  <a:srgbClr val="6C6463"/>
                </a:solidFill>
                <a:latin typeface="Source Sans Pro"/>
                <a:ea typeface="Source Sans Pro"/>
                <a:cs typeface="Source Sans Pro"/>
                <a:sym typeface="Source Sans Pro"/>
              </a:rPr>
              <a:t> organization will need to have a registered ER/Budget DATIM.org account in order to successfully upload and submit an ER template in DATIM</a:t>
            </a:r>
            <a:endParaRPr dirty="0">
              <a:solidFill>
                <a:srgbClr val="6C6463"/>
              </a:solidFill>
              <a:latin typeface="Source Sans Pro"/>
              <a:ea typeface="Source Sans Pro"/>
              <a:cs typeface="Source Sans Pro"/>
              <a:sym typeface="Source Sans Pro"/>
            </a:endParaRPr>
          </a:p>
          <a:p>
            <a:pPr marL="457200" lvl="0" indent="-228600" algn="l" rtl="0">
              <a:spcBef>
                <a:spcPts val="0"/>
              </a:spcBef>
              <a:spcAft>
                <a:spcPts val="0"/>
              </a:spcAft>
              <a:buNone/>
            </a:pPr>
            <a:endParaRPr sz="1050" dirty="0">
              <a:solidFill>
                <a:srgbClr val="6C6463"/>
              </a:solidFill>
              <a:latin typeface="Source Sans Pro"/>
              <a:ea typeface="Source Sans Pro"/>
              <a:cs typeface="Source Sans Pro"/>
              <a:sym typeface="Source Sans Pro"/>
            </a:endParaRPr>
          </a:p>
          <a:p>
            <a:pPr marL="457200" lvl="0" indent="-323850" algn="l" rtl="0">
              <a:spcBef>
                <a:spcPts val="0"/>
              </a:spcBef>
              <a:spcAft>
                <a:spcPts val="0"/>
              </a:spcAft>
              <a:buClr>
                <a:srgbClr val="6C6463"/>
              </a:buClr>
              <a:buSzPts val="1500"/>
              <a:buFont typeface="Source Sans Pro"/>
              <a:buChar char="•"/>
            </a:pPr>
            <a:r>
              <a:rPr lang="en" dirty="0">
                <a:solidFill>
                  <a:srgbClr val="6C6463"/>
                </a:solidFill>
                <a:latin typeface="Source Sans Pro"/>
                <a:ea typeface="Source Sans Pro"/>
                <a:cs typeface="Source Sans Pro"/>
                <a:sym typeface="Source Sans Pro"/>
              </a:rPr>
              <a:t>If you </a:t>
            </a:r>
            <a:r>
              <a:rPr lang="en" u="sng" dirty="0">
                <a:solidFill>
                  <a:srgbClr val="6C6463"/>
                </a:solidFill>
                <a:latin typeface="Source Sans Pro"/>
                <a:ea typeface="Source Sans Pro"/>
                <a:cs typeface="Source Sans Pro"/>
                <a:sym typeface="Source Sans Pro"/>
              </a:rPr>
              <a:t>have</a:t>
            </a:r>
            <a:r>
              <a:rPr lang="en" dirty="0">
                <a:solidFill>
                  <a:srgbClr val="6C6463"/>
                </a:solidFill>
                <a:latin typeface="Source Sans Pro"/>
                <a:ea typeface="Source Sans Pro"/>
                <a:cs typeface="Source Sans Pro"/>
                <a:sym typeface="Source Sans Pro"/>
              </a:rPr>
              <a:t> logged into DATIM the past 95 days: </a:t>
            </a:r>
            <a:endParaRPr dirty="0">
              <a:solidFill>
                <a:srgbClr val="6C6463"/>
              </a:solidFill>
              <a:latin typeface="Source Sans Pro"/>
              <a:ea typeface="Source Sans Pro"/>
              <a:cs typeface="Source Sans Pro"/>
              <a:sym typeface="Source Sans Pro"/>
            </a:endParaRPr>
          </a:p>
          <a:p>
            <a:pPr marL="914400" lvl="1" indent="-323850" algn="l" rtl="0">
              <a:spcBef>
                <a:spcPts val="0"/>
              </a:spcBef>
              <a:spcAft>
                <a:spcPts val="0"/>
              </a:spcAft>
              <a:buClr>
                <a:srgbClr val="6C6463"/>
              </a:buClr>
              <a:buSzPts val="1500"/>
              <a:buFont typeface="Source Sans Pro"/>
              <a:buChar char="–"/>
            </a:pPr>
            <a:r>
              <a:rPr lang="en" dirty="0">
                <a:solidFill>
                  <a:srgbClr val="6C6463"/>
                </a:solidFill>
                <a:latin typeface="Source Sans Pro"/>
                <a:ea typeface="Source Sans Pro"/>
                <a:cs typeface="Source Sans Pro"/>
                <a:sym typeface="Source Sans Pro"/>
              </a:rPr>
              <a:t>Access will be granted to DATIM automatically as your account has not been deactivated due to lack of activity</a:t>
            </a:r>
            <a:endParaRPr dirty="0">
              <a:solidFill>
                <a:srgbClr val="6C6463"/>
              </a:solidFill>
              <a:latin typeface="Source Sans Pro"/>
              <a:ea typeface="Source Sans Pro"/>
              <a:cs typeface="Source Sans Pro"/>
              <a:sym typeface="Source Sans Pro"/>
            </a:endParaRPr>
          </a:p>
          <a:p>
            <a:pPr marL="914400" lvl="0" indent="0" algn="l" rtl="0">
              <a:spcBef>
                <a:spcPts val="0"/>
              </a:spcBef>
              <a:spcAft>
                <a:spcPts val="0"/>
              </a:spcAft>
              <a:buNone/>
            </a:pPr>
            <a:endParaRPr sz="700" dirty="0">
              <a:solidFill>
                <a:srgbClr val="6C6463"/>
              </a:solidFill>
              <a:latin typeface="Source Sans Pro"/>
              <a:ea typeface="Source Sans Pro"/>
              <a:cs typeface="Source Sans Pro"/>
              <a:sym typeface="Source Sans Pro"/>
            </a:endParaRPr>
          </a:p>
          <a:p>
            <a:pPr marL="457200" lvl="0" indent="-323850" algn="l" rtl="0">
              <a:spcBef>
                <a:spcPts val="0"/>
              </a:spcBef>
              <a:spcAft>
                <a:spcPts val="0"/>
              </a:spcAft>
              <a:buClr>
                <a:srgbClr val="6C6463"/>
              </a:buClr>
              <a:buSzPts val="1500"/>
              <a:buFont typeface="Source Sans Pro"/>
              <a:buChar char="•"/>
            </a:pPr>
            <a:r>
              <a:rPr lang="en" dirty="0">
                <a:solidFill>
                  <a:srgbClr val="6C6463"/>
                </a:solidFill>
                <a:latin typeface="Source Sans Pro"/>
                <a:ea typeface="Source Sans Pro"/>
                <a:cs typeface="Source Sans Pro"/>
                <a:sym typeface="Source Sans Pro"/>
              </a:rPr>
              <a:t>If you </a:t>
            </a:r>
            <a:r>
              <a:rPr lang="en" u="sng" dirty="0">
                <a:solidFill>
                  <a:srgbClr val="6C6463"/>
                </a:solidFill>
                <a:latin typeface="Source Sans Pro"/>
                <a:ea typeface="Source Sans Pro"/>
                <a:cs typeface="Source Sans Pro"/>
                <a:sym typeface="Source Sans Pro"/>
              </a:rPr>
              <a:t>have not</a:t>
            </a:r>
            <a:r>
              <a:rPr lang="en" dirty="0">
                <a:solidFill>
                  <a:srgbClr val="6C6463"/>
                </a:solidFill>
                <a:latin typeface="Source Sans Pro"/>
                <a:ea typeface="Source Sans Pro"/>
                <a:cs typeface="Source Sans Pro"/>
                <a:sym typeface="Source Sans Pro"/>
              </a:rPr>
              <a:t> logged into DATIM the past 95 days, your account has been deactivated, and you will need to contact your DATIM User Administrator </a:t>
            </a:r>
            <a:r>
              <a:rPr lang="en" u="sng" dirty="0">
                <a:solidFill>
                  <a:schemeClr val="hlink"/>
                </a:solidFill>
                <a:latin typeface="Source Sans Pro"/>
                <a:ea typeface="Source Sans Pro"/>
                <a:cs typeface="Source Sans Pro"/>
                <a:sym typeface="Source Sans Pro"/>
                <a:hlinkClick r:id="rId3"/>
              </a:rPr>
              <a:t>here</a:t>
            </a:r>
            <a:r>
              <a:rPr lang="en" dirty="0">
                <a:solidFill>
                  <a:srgbClr val="6C6463"/>
                </a:solidFill>
                <a:latin typeface="Source Sans Pro"/>
                <a:ea typeface="Source Sans Pro"/>
                <a:cs typeface="Source Sans Pro"/>
                <a:sym typeface="Source Sans Pro"/>
              </a:rPr>
              <a:t> to start the reactivation process: </a:t>
            </a:r>
            <a:endParaRPr dirty="0">
              <a:solidFill>
                <a:srgbClr val="6C6463"/>
              </a:solidFill>
              <a:latin typeface="Source Sans Pro"/>
              <a:ea typeface="Source Sans Pro"/>
              <a:cs typeface="Source Sans Pro"/>
              <a:sym typeface="Source Sans Pro"/>
            </a:endParaRPr>
          </a:p>
          <a:p>
            <a:pPr marL="1143000" lvl="0" indent="-323850" algn="just" rtl="0">
              <a:lnSpc>
                <a:spcPct val="115000"/>
              </a:lnSpc>
              <a:spcBef>
                <a:spcPts val="0"/>
              </a:spcBef>
              <a:spcAft>
                <a:spcPts val="0"/>
              </a:spcAft>
              <a:buClr>
                <a:schemeClr val="dk1"/>
              </a:buClr>
              <a:buSzPts val="1500"/>
              <a:buFont typeface="Source Sans Pro"/>
              <a:buAutoNum type="arabicPeriod"/>
            </a:pPr>
            <a:r>
              <a:rPr lang="en" dirty="0">
                <a:solidFill>
                  <a:srgbClr val="6C6463"/>
                </a:solidFill>
                <a:latin typeface="Source Sans Pro"/>
                <a:ea typeface="Source Sans Pro"/>
                <a:cs typeface="Source Sans Pro"/>
                <a:sym typeface="Source Sans Pro"/>
              </a:rPr>
              <a:t>Go to</a:t>
            </a:r>
            <a:r>
              <a:rPr lang="en" dirty="0">
                <a:solidFill>
                  <a:schemeClr val="dk1"/>
                </a:solidFill>
                <a:latin typeface="Source Sans Pro"/>
                <a:ea typeface="Source Sans Pro"/>
                <a:cs typeface="Source Sans Pro"/>
                <a:sym typeface="Source Sans Pro"/>
              </a:rPr>
              <a:t> </a:t>
            </a:r>
            <a:r>
              <a:rPr lang="en" u="sng" dirty="0">
                <a:solidFill>
                  <a:schemeClr val="hlink"/>
                </a:solidFill>
                <a:latin typeface="Source Sans Pro"/>
                <a:ea typeface="Source Sans Pro"/>
                <a:cs typeface="Source Sans Pro"/>
                <a:sym typeface="Source Sans Pro"/>
                <a:hlinkClick r:id="rId3"/>
              </a:rPr>
              <a:t>register.datim.org</a:t>
            </a:r>
            <a:r>
              <a:rPr lang="en" dirty="0">
                <a:solidFill>
                  <a:srgbClr val="16181A"/>
                </a:solidFill>
                <a:latin typeface="Source Sans Pro"/>
                <a:ea typeface="Source Sans Pro"/>
                <a:cs typeface="Source Sans Pro"/>
                <a:sym typeface="Source Sans Pro"/>
              </a:rPr>
              <a:t>  </a:t>
            </a:r>
            <a:endParaRPr dirty="0">
              <a:solidFill>
                <a:srgbClr val="6C6463"/>
              </a:solidFill>
              <a:latin typeface="Source Sans Pro"/>
              <a:ea typeface="Source Sans Pro"/>
              <a:cs typeface="Source Sans Pro"/>
              <a:sym typeface="Source Sans Pro"/>
            </a:endParaRPr>
          </a:p>
          <a:p>
            <a:pPr marL="1143000" lvl="0" indent="-323850" algn="just" rtl="0">
              <a:lnSpc>
                <a:spcPct val="115000"/>
              </a:lnSpc>
              <a:spcBef>
                <a:spcPts val="0"/>
              </a:spcBef>
              <a:spcAft>
                <a:spcPts val="0"/>
              </a:spcAft>
              <a:buClr>
                <a:srgbClr val="6C6463"/>
              </a:buClr>
              <a:buSzPts val="1500"/>
              <a:buFont typeface="Source Sans Pro"/>
              <a:buAutoNum type="arabicPeriod"/>
            </a:pPr>
            <a:r>
              <a:rPr lang="en" dirty="0">
                <a:solidFill>
                  <a:srgbClr val="6C6463"/>
                </a:solidFill>
                <a:latin typeface="Source Sans Pro"/>
                <a:ea typeface="Source Sans Pro"/>
                <a:cs typeface="Source Sans Pro"/>
                <a:sym typeface="Source Sans Pro"/>
              </a:rPr>
              <a:t>Select “Contact my DATIM user administrator about something else” </a:t>
            </a:r>
            <a:endParaRPr dirty="0">
              <a:solidFill>
                <a:srgbClr val="6C6463"/>
              </a:solidFill>
              <a:latin typeface="Source Sans Pro"/>
              <a:ea typeface="Source Sans Pro"/>
              <a:cs typeface="Source Sans Pro"/>
              <a:sym typeface="Source Sans Pro"/>
            </a:endParaRPr>
          </a:p>
          <a:p>
            <a:pPr marL="1143000" lvl="0" indent="-323850" algn="just" rtl="0">
              <a:lnSpc>
                <a:spcPct val="115000"/>
              </a:lnSpc>
              <a:spcBef>
                <a:spcPts val="0"/>
              </a:spcBef>
              <a:spcAft>
                <a:spcPts val="0"/>
              </a:spcAft>
              <a:buClr>
                <a:srgbClr val="6C6463"/>
              </a:buClr>
              <a:buSzPts val="1500"/>
              <a:buFont typeface="Source Sans Pro"/>
              <a:buAutoNum type="arabicPeriod"/>
            </a:pPr>
            <a:r>
              <a:rPr lang="en" dirty="0">
                <a:solidFill>
                  <a:srgbClr val="6C6463"/>
                </a:solidFill>
                <a:latin typeface="Source Sans Pro"/>
                <a:ea typeface="Source Sans Pro"/>
                <a:cs typeface="Source Sans Pro"/>
                <a:sym typeface="Source Sans Pro"/>
              </a:rPr>
              <a:t>In the “Message to User Administrator” section request account reactivation, making sure to include your DATIM username.</a:t>
            </a:r>
            <a:endParaRPr dirty="0">
              <a:solidFill>
                <a:srgbClr val="6C6463"/>
              </a:solidFill>
              <a:latin typeface="Source Sans Pro"/>
              <a:ea typeface="Source Sans Pro"/>
              <a:cs typeface="Source Sans Pro"/>
              <a:sym typeface="Source Sans Pro"/>
            </a:endParaRPr>
          </a:p>
          <a:p>
            <a:pPr marL="1143000" lvl="0" indent="-323850" algn="just" rtl="0">
              <a:lnSpc>
                <a:spcPct val="115000"/>
              </a:lnSpc>
              <a:spcBef>
                <a:spcPts val="0"/>
              </a:spcBef>
              <a:spcAft>
                <a:spcPts val="0"/>
              </a:spcAft>
              <a:buClr>
                <a:srgbClr val="6C6463"/>
              </a:buClr>
              <a:buSzPts val="1500"/>
              <a:buFont typeface="Source Sans Pro"/>
              <a:buAutoNum type="arabicPeriod"/>
            </a:pPr>
            <a:r>
              <a:rPr lang="en" dirty="0">
                <a:solidFill>
                  <a:srgbClr val="6C6463"/>
                </a:solidFill>
                <a:latin typeface="Source Sans Pro"/>
                <a:ea typeface="Source Sans Pro"/>
                <a:cs typeface="Source Sans Pro"/>
                <a:sym typeface="Source Sans Pro"/>
              </a:rPr>
              <a:t>Once activated, </a:t>
            </a:r>
            <a:r>
              <a:rPr lang="en" b="1" dirty="0">
                <a:solidFill>
                  <a:schemeClr val="lt2"/>
                </a:solidFill>
                <a:latin typeface="Source Sans Pro"/>
                <a:ea typeface="Source Sans Pro"/>
                <a:cs typeface="Source Sans Pro"/>
                <a:sym typeface="Source Sans Pro"/>
              </a:rPr>
              <a:t>you will be directed to migrate your account to </a:t>
            </a:r>
            <a:r>
              <a:rPr lang="en" b="1" u="sng" dirty="0">
                <a:solidFill>
                  <a:schemeClr val="lt2"/>
                </a:solidFill>
                <a:latin typeface="Source Sans Pro"/>
                <a:ea typeface="Source Sans Pro"/>
                <a:cs typeface="Source Sans Pro"/>
                <a:sym typeface="Source Sans Pro"/>
                <a:hlinkClick r:id="rId4">
                  <a:extLst>
                    <a:ext uri="{A12FA001-AC4F-418D-AE19-62706E023703}">
                      <ahyp:hlinkClr xmlns:ahyp="http://schemas.microsoft.com/office/drawing/2018/hyperlinkcolor" val="tx"/>
                    </a:ext>
                  </a:extLst>
                </a:hlinkClick>
              </a:rPr>
              <a:t>Okta</a:t>
            </a:r>
            <a:r>
              <a:rPr lang="en" b="1" dirty="0">
                <a:solidFill>
                  <a:schemeClr val="lt2"/>
                </a:solidFill>
                <a:uFill>
                  <a:noFill/>
                </a:uFill>
                <a:latin typeface="Source Sans Pro"/>
                <a:ea typeface="Source Sans Pro"/>
                <a:cs typeface="Source Sans Pro"/>
                <a:sym typeface="Source Sans Pro"/>
                <a:hlinkClick r:id="rId4">
                  <a:extLst>
                    <a:ext uri="{A12FA001-AC4F-418D-AE19-62706E023703}">
                      <ahyp:hlinkClr xmlns:ahyp="http://schemas.microsoft.com/office/drawing/2018/hyperlinkcolor" val="tx"/>
                    </a:ext>
                  </a:extLst>
                </a:hlinkClick>
              </a:rPr>
              <a:t> </a:t>
            </a:r>
            <a:r>
              <a:rPr lang="en" b="1" dirty="0">
                <a:solidFill>
                  <a:schemeClr val="lt2"/>
                </a:solidFill>
                <a:latin typeface="Source Sans Pro"/>
                <a:ea typeface="Source Sans Pro"/>
                <a:cs typeface="Source Sans Pro"/>
                <a:sym typeface="Source Sans Pro"/>
              </a:rPr>
              <a:t>upon attempted login</a:t>
            </a:r>
            <a:endParaRPr b="1" dirty="0">
              <a:solidFill>
                <a:schemeClr val="lt2"/>
              </a:solidFill>
              <a:latin typeface="Source Sans Pro"/>
              <a:ea typeface="Source Sans Pro"/>
              <a:cs typeface="Source Sans Pro"/>
              <a:sym typeface="Source Sans Pro"/>
            </a:endParaRPr>
          </a:p>
          <a:p>
            <a:pPr marL="0" lvl="0" indent="0" algn="just" rtl="0">
              <a:lnSpc>
                <a:spcPct val="115000"/>
              </a:lnSpc>
              <a:spcBef>
                <a:spcPts val="0"/>
              </a:spcBef>
              <a:spcAft>
                <a:spcPts val="0"/>
              </a:spcAft>
              <a:buNone/>
            </a:pPr>
            <a:endParaRPr sz="700" dirty="0">
              <a:solidFill>
                <a:srgbClr val="6C6463"/>
              </a:solidFill>
              <a:latin typeface="Source Sans Pro"/>
              <a:ea typeface="Source Sans Pro"/>
              <a:cs typeface="Source Sans Pro"/>
              <a:sym typeface="Source Sans Pro"/>
            </a:endParaRPr>
          </a:p>
          <a:p>
            <a:pPr marL="457200" lvl="0" indent="-323850" algn="l" rtl="0">
              <a:spcBef>
                <a:spcPts val="0"/>
              </a:spcBef>
              <a:spcAft>
                <a:spcPts val="0"/>
              </a:spcAft>
              <a:buClr>
                <a:srgbClr val="6C6463"/>
              </a:buClr>
              <a:buSzPts val="1500"/>
              <a:buFont typeface="Source Sans Pro"/>
              <a:buChar char="•"/>
            </a:pPr>
            <a:r>
              <a:rPr lang="en" dirty="0">
                <a:solidFill>
                  <a:srgbClr val="6C6463"/>
                </a:solidFill>
                <a:latin typeface="Source Sans Pro"/>
                <a:ea typeface="Source Sans Pro"/>
                <a:cs typeface="Source Sans Pro"/>
                <a:sym typeface="Source Sans Pro"/>
              </a:rPr>
              <a:t>If you </a:t>
            </a:r>
            <a:r>
              <a:rPr lang="en" u="sng" dirty="0">
                <a:solidFill>
                  <a:srgbClr val="6C6463"/>
                </a:solidFill>
                <a:latin typeface="Source Sans Pro"/>
                <a:ea typeface="Source Sans Pro"/>
                <a:cs typeface="Source Sans Pro"/>
                <a:sym typeface="Source Sans Pro"/>
              </a:rPr>
              <a:t>have not</a:t>
            </a:r>
            <a:r>
              <a:rPr lang="en" dirty="0">
                <a:solidFill>
                  <a:srgbClr val="6C6463"/>
                </a:solidFill>
                <a:latin typeface="Source Sans Pro"/>
                <a:ea typeface="Source Sans Pro"/>
                <a:cs typeface="Source Sans Pro"/>
                <a:sym typeface="Source Sans Pro"/>
              </a:rPr>
              <a:t> logged into DATIM at all: </a:t>
            </a:r>
            <a:endParaRPr dirty="0">
              <a:solidFill>
                <a:srgbClr val="6C6463"/>
              </a:solidFill>
              <a:latin typeface="Source Sans Pro"/>
              <a:ea typeface="Source Sans Pro"/>
              <a:cs typeface="Source Sans Pro"/>
              <a:sym typeface="Source Sans Pro"/>
            </a:endParaRPr>
          </a:p>
          <a:p>
            <a:pPr marL="914400" lvl="1" indent="-323850" algn="l" rtl="0">
              <a:spcBef>
                <a:spcPts val="0"/>
              </a:spcBef>
              <a:spcAft>
                <a:spcPts val="0"/>
              </a:spcAft>
              <a:buClr>
                <a:srgbClr val="6C6463"/>
              </a:buClr>
              <a:buSzPts val="1500"/>
              <a:buFont typeface="Source Sans Pro"/>
              <a:buChar char="–"/>
            </a:pPr>
            <a:r>
              <a:rPr lang="en" dirty="0">
                <a:solidFill>
                  <a:srgbClr val="6C6463"/>
                </a:solidFill>
                <a:latin typeface="Source Sans Pro"/>
                <a:ea typeface="Source Sans Pro"/>
                <a:cs typeface="Source Sans Pro"/>
                <a:sym typeface="Source Sans Pro"/>
              </a:rPr>
              <a:t>Users without existing DATIM accounts will need to request a new account. </a:t>
            </a:r>
            <a:endParaRPr dirty="0">
              <a:solidFill>
                <a:srgbClr val="6C6463"/>
              </a:solidFill>
              <a:latin typeface="Source Sans Pro"/>
              <a:ea typeface="Source Sans Pro"/>
              <a:cs typeface="Source Sans Pro"/>
              <a:sym typeface="Source Sans Pro"/>
            </a:endParaRPr>
          </a:p>
          <a:p>
            <a:pPr marL="1371600" lvl="2" indent="-323850" algn="l" rtl="0">
              <a:spcBef>
                <a:spcPts val="0"/>
              </a:spcBef>
              <a:spcAft>
                <a:spcPts val="0"/>
              </a:spcAft>
              <a:buClr>
                <a:srgbClr val="6C6463"/>
              </a:buClr>
              <a:buSzPts val="1500"/>
              <a:buFont typeface="Source Sans Pro"/>
              <a:buChar char="•"/>
            </a:pPr>
            <a:r>
              <a:rPr lang="en" dirty="0">
                <a:solidFill>
                  <a:srgbClr val="6C6463"/>
                </a:solidFill>
                <a:latin typeface="Source Sans Pro"/>
                <a:ea typeface="Source Sans Pro"/>
                <a:cs typeface="Source Sans Pro"/>
                <a:sym typeface="Source Sans Pro"/>
              </a:rPr>
              <a:t>Register at </a:t>
            </a:r>
            <a:r>
              <a:rPr lang="en" u="sng" dirty="0">
                <a:solidFill>
                  <a:srgbClr val="0067B9"/>
                </a:solidFill>
                <a:latin typeface="Source Sans Pro"/>
                <a:ea typeface="Source Sans Pro"/>
                <a:cs typeface="Source Sans Pro"/>
                <a:sym typeface="Source Sans Pro"/>
                <a:hlinkClick r:id="rId3">
                  <a:extLst>
                    <a:ext uri="{A12FA001-AC4F-418D-AE19-62706E023703}">
                      <ahyp:hlinkClr xmlns:ahyp="http://schemas.microsoft.com/office/drawing/2018/hyperlinkcolor" val="tx"/>
                    </a:ext>
                  </a:extLst>
                </a:hlinkClick>
              </a:rPr>
              <a:t>https://register.datim.org/</a:t>
            </a:r>
            <a:endParaRPr dirty="0">
              <a:solidFill>
                <a:srgbClr val="0067B9"/>
              </a:solidFill>
              <a:latin typeface="Source Sans Pro"/>
              <a:ea typeface="Source Sans Pro"/>
              <a:cs typeface="Source Sans Pro"/>
              <a:sym typeface="Source Sans Pro"/>
            </a:endParaRPr>
          </a:p>
        </p:txBody>
      </p:sp>
      <p:pic>
        <p:nvPicPr>
          <p:cNvPr id="1431" name="Google Shape;1431;p194"/>
          <p:cNvPicPr preferRelativeResize="0"/>
          <p:nvPr/>
        </p:nvPicPr>
        <p:blipFill rotWithShape="1">
          <a:blip r:embed="rId5">
            <a:alphaModFix/>
          </a:blip>
          <a:srcRect/>
          <a:stretch/>
        </p:blipFill>
        <p:spPr>
          <a:xfrm flipH="1">
            <a:off x="-72675" y="3072248"/>
            <a:ext cx="1054100" cy="975252"/>
          </a:xfrm>
          <a:prstGeom prst="rect">
            <a:avLst/>
          </a:prstGeom>
          <a:noFill/>
          <a:ln>
            <a:noFill/>
          </a:ln>
        </p:spPr>
      </p:pic>
      <p:sp>
        <p:nvSpPr>
          <p:cNvPr id="1432" name="Google Shape;1432;p194"/>
          <p:cNvSpPr txBox="1">
            <a:spLocks noGrp="1"/>
          </p:cNvSpPr>
          <p:nvPr>
            <p:ph type="sldNum" idx="12"/>
          </p:nvPr>
        </p:nvSpPr>
        <p:spPr>
          <a:xfrm>
            <a:off x="6858000" y="4806072"/>
            <a:ext cx="2133600" cy="184800"/>
          </a:xfrm>
          <a:prstGeom prst="rect">
            <a:avLst/>
          </a:prstGeom>
        </p:spPr>
        <p:txBody>
          <a:bodyPr spcFirstLastPara="1" wrap="square" lIns="91175" tIns="45575" rIns="91175" bIns="455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a:t>27</a:t>
            </a:fld>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436"/>
        <p:cNvGrpSpPr/>
        <p:nvPr/>
      </p:nvGrpSpPr>
      <p:grpSpPr>
        <a:xfrm>
          <a:off x="0" y="0"/>
          <a:ext cx="0" cy="0"/>
          <a:chOff x="0" y="0"/>
          <a:chExt cx="0" cy="0"/>
        </a:xfrm>
      </p:grpSpPr>
      <p:sp>
        <p:nvSpPr>
          <p:cNvPr id="1437" name="Google Shape;1437;p195"/>
          <p:cNvSpPr txBox="1">
            <a:spLocks noGrp="1"/>
          </p:cNvSpPr>
          <p:nvPr>
            <p:ph type="sldNum" idx="12"/>
          </p:nvPr>
        </p:nvSpPr>
        <p:spPr>
          <a:xfrm>
            <a:off x="6858000" y="4806072"/>
            <a:ext cx="2133600" cy="184800"/>
          </a:xfrm>
          <a:prstGeom prst="rect">
            <a:avLst/>
          </a:prstGeom>
        </p:spPr>
        <p:txBody>
          <a:bodyPr spcFirstLastPara="1" wrap="square" lIns="91175" tIns="45575" rIns="91175" bIns="455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a:t>28</a:t>
            </a:fld>
            <a:endParaRPr/>
          </a:p>
        </p:txBody>
      </p:sp>
      <p:sp>
        <p:nvSpPr>
          <p:cNvPr id="1438" name="Google Shape;1438;p195"/>
          <p:cNvSpPr txBox="1">
            <a:spLocks noGrp="1"/>
          </p:cNvSpPr>
          <p:nvPr>
            <p:ph type="title"/>
          </p:nvPr>
        </p:nvSpPr>
        <p:spPr>
          <a:xfrm>
            <a:off x="686104" y="677485"/>
            <a:ext cx="7772400" cy="458100"/>
          </a:xfrm>
          <a:prstGeom prst="rect">
            <a:avLst/>
          </a:prstGeom>
        </p:spPr>
        <p:txBody>
          <a:bodyPr spcFirstLastPara="1" wrap="square" lIns="91175" tIns="91175" rIns="91175" bIns="91175" anchor="b" anchorCtr="0">
            <a:noAutofit/>
          </a:bodyPr>
          <a:lstStyle/>
          <a:p>
            <a:pPr marL="0" lvl="0" indent="0" algn="l" rtl="0">
              <a:spcBef>
                <a:spcPts val="0"/>
              </a:spcBef>
              <a:spcAft>
                <a:spcPts val="0"/>
              </a:spcAft>
              <a:buClr>
                <a:schemeClr val="dk1"/>
              </a:buClr>
              <a:buSzPts val="1100"/>
              <a:buFont typeface="Arial"/>
              <a:buNone/>
            </a:pPr>
            <a:r>
              <a:rPr lang="en" sz="2500"/>
              <a:t>Unique Entity Identifier (UEIs)</a:t>
            </a:r>
            <a:endParaRPr/>
          </a:p>
        </p:txBody>
      </p:sp>
      <p:sp>
        <p:nvSpPr>
          <p:cNvPr id="1439" name="Google Shape;1439;p195"/>
          <p:cNvSpPr txBox="1">
            <a:spLocks noGrp="1"/>
          </p:cNvSpPr>
          <p:nvPr>
            <p:ph type="body" idx="1"/>
          </p:nvPr>
        </p:nvSpPr>
        <p:spPr>
          <a:xfrm>
            <a:off x="685800" y="1286662"/>
            <a:ext cx="7772400" cy="3174900"/>
          </a:xfrm>
          <a:prstGeom prst="rect">
            <a:avLst/>
          </a:prstGeom>
        </p:spPr>
        <p:txBody>
          <a:bodyPr spcFirstLastPara="1" wrap="square" lIns="91175" tIns="91175" rIns="91175" bIns="91175" anchor="t" anchorCtr="0">
            <a:noAutofit/>
          </a:bodyPr>
          <a:lstStyle/>
          <a:p>
            <a:pPr marL="0" lvl="0" indent="0" algn="l" rtl="0">
              <a:spcBef>
                <a:spcPts val="0"/>
              </a:spcBef>
              <a:spcAft>
                <a:spcPts val="0"/>
              </a:spcAft>
              <a:buNone/>
            </a:pPr>
            <a:r>
              <a:rPr lang="en"/>
              <a:t>EVERY organization will need to include their </a:t>
            </a:r>
            <a:r>
              <a:rPr lang="en" b="1"/>
              <a:t>Unique Entity Identifier (UEI)</a:t>
            </a:r>
            <a:r>
              <a:rPr lang="en"/>
              <a:t> with their ER submission, regardless if you are a prime partner or a subrecipient partner. </a:t>
            </a:r>
            <a:endParaRPr/>
          </a:p>
          <a:p>
            <a:pPr marL="0" lvl="0" indent="0" algn="l" rtl="0">
              <a:spcBef>
                <a:spcPts val="800"/>
              </a:spcBef>
              <a:spcAft>
                <a:spcPts val="0"/>
              </a:spcAft>
              <a:buNone/>
            </a:pPr>
            <a:endParaRPr/>
          </a:p>
          <a:p>
            <a:pPr marL="0" lvl="0" indent="0" algn="l" rtl="0">
              <a:spcBef>
                <a:spcPts val="800"/>
              </a:spcBef>
              <a:spcAft>
                <a:spcPts val="0"/>
              </a:spcAft>
              <a:buNone/>
            </a:pPr>
            <a:r>
              <a:rPr lang="en"/>
              <a:t>More background information regarding the UEI can be found </a:t>
            </a:r>
            <a:r>
              <a:rPr lang="en" u="sng">
                <a:solidFill>
                  <a:schemeClr val="hlink"/>
                </a:solidFill>
                <a:hlinkClick r:id="rId3"/>
              </a:rPr>
              <a:t>here</a:t>
            </a:r>
            <a:endParaRPr/>
          </a:p>
          <a:p>
            <a:pPr marL="0" lvl="0" indent="0" algn="l" rtl="0">
              <a:spcBef>
                <a:spcPts val="800"/>
              </a:spcBef>
              <a:spcAft>
                <a:spcPts val="0"/>
              </a:spcAft>
              <a:buNone/>
            </a:pPr>
            <a:endParaRPr/>
          </a:p>
          <a:p>
            <a:pPr marL="457200" lvl="0" indent="-330200" algn="l" rtl="0">
              <a:lnSpc>
                <a:spcPct val="115000"/>
              </a:lnSpc>
              <a:spcBef>
                <a:spcPts val="800"/>
              </a:spcBef>
              <a:spcAft>
                <a:spcPts val="0"/>
              </a:spcAft>
              <a:buSzPts val="1600"/>
              <a:buChar char="•"/>
            </a:pPr>
            <a:r>
              <a:rPr lang="en"/>
              <a:t>If a subrecipient UEI is unknown at the time of reporting, use '111111111111' (12 digits). </a:t>
            </a:r>
            <a:endParaRPr/>
          </a:p>
          <a:p>
            <a:pPr marL="457200" lvl="0" indent="-330200" algn="l" rtl="0">
              <a:lnSpc>
                <a:spcPct val="115000"/>
              </a:lnSpc>
              <a:spcBef>
                <a:spcPts val="0"/>
              </a:spcBef>
              <a:spcAft>
                <a:spcPts val="0"/>
              </a:spcAft>
              <a:buSzPts val="1600"/>
              <a:buChar char="•"/>
            </a:pPr>
            <a:r>
              <a:rPr lang="en"/>
              <a:t>If a subrecipient is not required to have a UEI (such as PIOs), please enter '999999999999' (12 digits). TBD subrecipients are not permitted to report.</a:t>
            </a:r>
            <a:endParaRPr/>
          </a:p>
          <a:p>
            <a:pPr marL="457200" lvl="0" indent="-330200" algn="l" rtl="0">
              <a:lnSpc>
                <a:spcPct val="115000"/>
              </a:lnSpc>
              <a:spcBef>
                <a:spcPts val="0"/>
              </a:spcBef>
              <a:spcAft>
                <a:spcPts val="0"/>
              </a:spcAft>
              <a:buSzPts val="1600"/>
              <a:buChar char="•"/>
            </a:pPr>
            <a:r>
              <a:rPr lang="en"/>
              <a:t>For G2G awards, the person completing the template will need to enter a dummy number of 111111111111 (the "1" digit entered 12 times) for any field asking for a partner “UEI” in the ER template.</a:t>
            </a:r>
            <a:r>
              <a:rPr lang="en" sz="1100">
                <a:solidFill>
                  <a:schemeClr val="dk1"/>
                </a:solidFill>
              </a:rPr>
              <a:t> </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443"/>
        <p:cNvGrpSpPr/>
        <p:nvPr/>
      </p:nvGrpSpPr>
      <p:grpSpPr>
        <a:xfrm>
          <a:off x="0" y="0"/>
          <a:ext cx="0" cy="0"/>
          <a:chOff x="0" y="0"/>
          <a:chExt cx="0" cy="0"/>
        </a:xfrm>
      </p:grpSpPr>
      <p:sp>
        <p:nvSpPr>
          <p:cNvPr id="1444" name="Google Shape;1444;p196"/>
          <p:cNvSpPr txBox="1">
            <a:spLocks noGrp="1"/>
          </p:cNvSpPr>
          <p:nvPr>
            <p:ph type="title"/>
          </p:nvPr>
        </p:nvSpPr>
        <p:spPr>
          <a:xfrm>
            <a:off x="1143000" y="530725"/>
            <a:ext cx="7160100" cy="2040900"/>
          </a:xfrm>
          <a:prstGeom prst="rect">
            <a:avLst/>
          </a:prstGeom>
        </p:spPr>
        <p:txBody>
          <a:bodyPr spcFirstLastPara="1" wrap="square" lIns="91175" tIns="91175" rIns="91175" bIns="91175" anchor="t" anchorCtr="0">
            <a:noAutofit/>
          </a:bodyPr>
          <a:lstStyle/>
          <a:p>
            <a:pPr marL="0" lvl="0" indent="0" algn="l" rtl="0">
              <a:spcBef>
                <a:spcPts val="0"/>
              </a:spcBef>
              <a:spcAft>
                <a:spcPts val="0"/>
              </a:spcAft>
              <a:buNone/>
            </a:pPr>
            <a:r>
              <a:rPr lang="en"/>
              <a:t>Data </a:t>
            </a:r>
            <a:r>
              <a:rPr lang="en" u="sng"/>
              <a:t>Entry</a:t>
            </a:r>
            <a:r>
              <a:rPr lang="en"/>
              <a:t> Options: </a:t>
            </a:r>
            <a:endParaRPr/>
          </a:p>
          <a:p>
            <a:pPr marL="0" lvl="0" indent="0" algn="l" rtl="0">
              <a:spcBef>
                <a:spcPts val="0"/>
              </a:spcBef>
              <a:spcAft>
                <a:spcPts val="0"/>
              </a:spcAft>
              <a:buNone/>
            </a:pPr>
            <a:r>
              <a:rPr lang="en" b="0"/>
              <a:t>-Offline downloadable ER template </a:t>
            </a:r>
            <a:endParaRPr b="0"/>
          </a:p>
          <a:p>
            <a:pPr marL="0" lvl="0" indent="0" algn="l" rtl="0">
              <a:spcBef>
                <a:spcPts val="0"/>
              </a:spcBef>
              <a:spcAft>
                <a:spcPts val="0"/>
              </a:spcAft>
              <a:buNone/>
            </a:pPr>
            <a:r>
              <a:rPr lang="en" b="0"/>
              <a:t>-Direct entry in DATIM </a:t>
            </a:r>
            <a:endParaRPr b="0"/>
          </a:p>
        </p:txBody>
      </p:sp>
      <p:sp>
        <p:nvSpPr>
          <p:cNvPr id="1445" name="Google Shape;1445;p196"/>
          <p:cNvSpPr txBox="1">
            <a:spLocks noGrp="1"/>
          </p:cNvSpPr>
          <p:nvPr>
            <p:ph type="sldNum" idx="12"/>
          </p:nvPr>
        </p:nvSpPr>
        <p:spPr>
          <a:xfrm>
            <a:off x="6858000" y="4806072"/>
            <a:ext cx="2133600" cy="184800"/>
          </a:xfrm>
          <a:prstGeom prst="rect">
            <a:avLst/>
          </a:prstGeom>
        </p:spPr>
        <p:txBody>
          <a:bodyPr spcFirstLastPara="1" wrap="square" lIns="91175" tIns="45575" rIns="91175" bIns="455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a:t>29</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14"/>
        <p:cNvGrpSpPr/>
        <p:nvPr/>
      </p:nvGrpSpPr>
      <p:grpSpPr>
        <a:xfrm>
          <a:off x="0" y="0"/>
          <a:ext cx="0" cy="0"/>
          <a:chOff x="0" y="0"/>
          <a:chExt cx="0" cy="0"/>
        </a:xfrm>
      </p:grpSpPr>
      <p:sp>
        <p:nvSpPr>
          <p:cNvPr id="1015" name="Google Shape;1015;p168"/>
          <p:cNvSpPr txBox="1">
            <a:spLocks noGrp="1"/>
          </p:cNvSpPr>
          <p:nvPr>
            <p:ph type="title"/>
          </p:nvPr>
        </p:nvSpPr>
        <p:spPr>
          <a:xfrm>
            <a:off x="451475" y="451250"/>
            <a:ext cx="8121600" cy="572700"/>
          </a:xfrm>
          <a:prstGeom prst="rect">
            <a:avLst/>
          </a:prstGeom>
        </p:spPr>
        <p:txBody>
          <a:bodyPr spcFirstLastPara="1" wrap="square" lIns="91175" tIns="91175" rIns="91175" bIns="91175" anchor="b" anchorCtr="0">
            <a:noAutofit/>
          </a:bodyPr>
          <a:lstStyle/>
          <a:p>
            <a:pPr marL="0" lvl="0" indent="0" algn="l" rtl="0">
              <a:spcBef>
                <a:spcPts val="0"/>
              </a:spcBef>
              <a:spcAft>
                <a:spcPts val="0"/>
              </a:spcAft>
              <a:buNone/>
            </a:pPr>
            <a:r>
              <a:rPr lang="en" sz="2600">
                <a:solidFill>
                  <a:schemeClr val="accent1"/>
                </a:solidFill>
              </a:rPr>
              <a:t>Welcome and Agenda</a:t>
            </a:r>
            <a:endParaRPr sz="2600">
              <a:solidFill>
                <a:schemeClr val="accent1"/>
              </a:solidFill>
            </a:endParaRPr>
          </a:p>
        </p:txBody>
      </p:sp>
      <p:sp>
        <p:nvSpPr>
          <p:cNvPr id="1016" name="Google Shape;1016;p168"/>
          <p:cNvSpPr txBox="1">
            <a:spLocks noGrp="1"/>
          </p:cNvSpPr>
          <p:nvPr>
            <p:ph type="sldNum" idx="12"/>
          </p:nvPr>
        </p:nvSpPr>
        <p:spPr>
          <a:xfrm>
            <a:off x="8472458" y="4663217"/>
            <a:ext cx="548700" cy="393600"/>
          </a:xfrm>
          <a:prstGeom prst="rect">
            <a:avLst/>
          </a:prstGeom>
        </p:spPr>
        <p:txBody>
          <a:bodyPr spcFirstLastPara="1" wrap="square" lIns="91175" tIns="45575" rIns="91175" bIns="45575" anchor="ctr" anchorCtr="0">
            <a:noAutofit/>
          </a:bodyPr>
          <a:lstStyle/>
          <a:p>
            <a:pPr marL="0" lvl="0" indent="0" algn="r" rtl="0">
              <a:spcBef>
                <a:spcPts val="0"/>
              </a:spcBef>
              <a:spcAft>
                <a:spcPts val="0"/>
              </a:spcAft>
              <a:buNone/>
            </a:pPr>
            <a:fld id="{00000000-1234-1234-1234-123412341234}" type="slidenum">
              <a:rPr lang="en"/>
              <a:t>3</a:t>
            </a:fld>
            <a:endParaRPr/>
          </a:p>
        </p:txBody>
      </p:sp>
      <p:sp>
        <p:nvSpPr>
          <p:cNvPr id="1017" name="Google Shape;1017;p168"/>
          <p:cNvSpPr txBox="1"/>
          <p:nvPr/>
        </p:nvSpPr>
        <p:spPr>
          <a:xfrm>
            <a:off x="1039975" y="1289900"/>
            <a:ext cx="6377100" cy="2845800"/>
          </a:xfrm>
          <a:prstGeom prst="rect">
            <a:avLst/>
          </a:prstGeom>
          <a:noFill/>
          <a:ln>
            <a:noFill/>
          </a:ln>
        </p:spPr>
        <p:txBody>
          <a:bodyPr spcFirstLastPara="1" wrap="square" lIns="91425" tIns="91425" rIns="91425" bIns="91425" anchor="t" anchorCtr="0">
            <a:normAutofit/>
          </a:bodyPr>
          <a:lstStyle/>
          <a:p>
            <a:pPr marL="457200" lvl="0" indent="-349250" algn="l" rtl="0">
              <a:spcBef>
                <a:spcPts val="0"/>
              </a:spcBef>
              <a:spcAft>
                <a:spcPts val="0"/>
              </a:spcAft>
              <a:buSzPts val="1900"/>
              <a:buFont typeface="Source Sans Pro"/>
              <a:buChar char="★"/>
            </a:pPr>
            <a:r>
              <a:rPr lang="en" sz="1900" dirty="0">
                <a:latin typeface="Source Sans Pro"/>
                <a:ea typeface="Source Sans Pro"/>
                <a:cs typeface="Source Sans Pro"/>
                <a:sym typeface="Source Sans Pro"/>
              </a:rPr>
              <a:t>Overview of the PEPFAR Financial Framework</a:t>
            </a:r>
            <a:endParaRPr sz="1900" dirty="0">
              <a:latin typeface="Source Sans Pro"/>
              <a:ea typeface="Source Sans Pro"/>
              <a:cs typeface="Source Sans Pro"/>
              <a:sym typeface="Source Sans Pro"/>
            </a:endParaRPr>
          </a:p>
          <a:p>
            <a:pPr marL="457200" lvl="0" indent="-349250" algn="l" rtl="0">
              <a:spcBef>
                <a:spcPts val="0"/>
              </a:spcBef>
              <a:spcAft>
                <a:spcPts val="0"/>
              </a:spcAft>
              <a:buSzPts val="1900"/>
              <a:buFont typeface="Source Sans Pro"/>
              <a:buChar char="★"/>
            </a:pPr>
            <a:r>
              <a:rPr lang="en" sz="1900" dirty="0">
                <a:latin typeface="Source Sans Pro"/>
                <a:ea typeface="Source Sans Pro"/>
                <a:cs typeface="Source Sans Pro"/>
                <a:sym typeface="Source Sans Pro"/>
              </a:rPr>
              <a:t>Requirements/What’s new for FY24 reporting</a:t>
            </a:r>
            <a:endParaRPr sz="1900" dirty="0">
              <a:latin typeface="Source Sans Pro"/>
              <a:ea typeface="Source Sans Pro"/>
              <a:cs typeface="Source Sans Pro"/>
              <a:sym typeface="Source Sans Pro"/>
            </a:endParaRPr>
          </a:p>
          <a:p>
            <a:pPr marL="457200" lvl="0" indent="-349250" algn="l" rtl="0">
              <a:spcBef>
                <a:spcPts val="0"/>
              </a:spcBef>
              <a:spcAft>
                <a:spcPts val="0"/>
              </a:spcAft>
              <a:buSzPts val="1900"/>
              <a:buFont typeface="Source Sans Pro"/>
              <a:buChar char="★"/>
            </a:pPr>
            <a:r>
              <a:rPr lang="en" sz="1900" dirty="0">
                <a:latin typeface="Source Sans Pro"/>
                <a:ea typeface="Source Sans Pro"/>
                <a:cs typeface="Source Sans Pro"/>
                <a:sym typeface="Source Sans Pro"/>
              </a:rPr>
              <a:t>ER Resources to Assist IPs</a:t>
            </a:r>
            <a:endParaRPr sz="1900" dirty="0">
              <a:latin typeface="Source Sans Pro"/>
              <a:ea typeface="Source Sans Pro"/>
              <a:cs typeface="Source Sans Pro"/>
              <a:sym typeface="Source Sans Pro"/>
            </a:endParaRPr>
          </a:p>
          <a:p>
            <a:pPr marL="457200" lvl="0" indent="-349250" algn="l" rtl="0">
              <a:spcBef>
                <a:spcPts val="0"/>
              </a:spcBef>
              <a:spcAft>
                <a:spcPts val="0"/>
              </a:spcAft>
              <a:buSzPts val="1900"/>
              <a:buFont typeface="Source Sans Pro"/>
              <a:buChar char="★"/>
            </a:pPr>
            <a:r>
              <a:rPr lang="en" sz="1900" dirty="0">
                <a:latin typeface="Source Sans Pro"/>
                <a:ea typeface="Source Sans Pro"/>
                <a:cs typeface="Source Sans Pro"/>
                <a:sym typeface="Source Sans Pro"/>
              </a:rPr>
              <a:t>USG Financial Data Use</a:t>
            </a:r>
            <a:endParaRPr sz="1900" dirty="0">
              <a:latin typeface="Source Sans Pro"/>
              <a:ea typeface="Source Sans Pro"/>
              <a:cs typeface="Source Sans Pro"/>
              <a:sym typeface="Source Sans Pro"/>
            </a:endParaRPr>
          </a:p>
          <a:p>
            <a:pPr marL="457200" lvl="0" indent="-349250" algn="l" rtl="0">
              <a:spcBef>
                <a:spcPts val="0"/>
              </a:spcBef>
              <a:spcAft>
                <a:spcPts val="0"/>
              </a:spcAft>
              <a:buSzPts val="1900"/>
              <a:buFont typeface="Source Sans Pro"/>
              <a:buChar char="★"/>
            </a:pPr>
            <a:r>
              <a:rPr lang="en" sz="1900" dirty="0">
                <a:latin typeface="Source Sans Pro"/>
                <a:ea typeface="Source Sans Pro"/>
                <a:cs typeface="Source Sans Pro"/>
                <a:sym typeface="Source Sans Pro"/>
              </a:rPr>
              <a:t>Q&amp;A and Discussion</a:t>
            </a:r>
            <a:endParaRPr sz="1900" dirty="0">
              <a:latin typeface="Source Sans Pro"/>
              <a:ea typeface="Source Sans Pro"/>
              <a:cs typeface="Source Sans Pro"/>
              <a:sym typeface="Source Sans Pro"/>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449"/>
        <p:cNvGrpSpPr/>
        <p:nvPr/>
      </p:nvGrpSpPr>
      <p:grpSpPr>
        <a:xfrm>
          <a:off x="0" y="0"/>
          <a:ext cx="0" cy="0"/>
          <a:chOff x="0" y="0"/>
          <a:chExt cx="0" cy="0"/>
        </a:xfrm>
      </p:grpSpPr>
      <p:sp>
        <p:nvSpPr>
          <p:cNvPr id="1450" name="Google Shape;1450;p197"/>
          <p:cNvSpPr txBox="1">
            <a:spLocks noGrp="1"/>
          </p:cNvSpPr>
          <p:nvPr>
            <p:ph type="sldNum" idx="12"/>
          </p:nvPr>
        </p:nvSpPr>
        <p:spPr>
          <a:xfrm>
            <a:off x="6858000" y="4806072"/>
            <a:ext cx="2133600" cy="184800"/>
          </a:xfrm>
          <a:prstGeom prst="rect">
            <a:avLst/>
          </a:prstGeom>
        </p:spPr>
        <p:txBody>
          <a:bodyPr spcFirstLastPara="1" wrap="square" lIns="91175" tIns="45575" rIns="91175" bIns="455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a:t>30</a:t>
            </a:fld>
            <a:endParaRPr/>
          </a:p>
        </p:txBody>
      </p:sp>
      <p:sp>
        <p:nvSpPr>
          <p:cNvPr id="1451" name="Google Shape;1451;p197"/>
          <p:cNvSpPr txBox="1">
            <a:spLocks noGrp="1"/>
          </p:cNvSpPr>
          <p:nvPr>
            <p:ph type="title"/>
          </p:nvPr>
        </p:nvSpPr>
        <p:spPr>
          <a:xfrm>
            <a:off x="537875" y="390611"/>
            <a:ext cx="8139300" cy="458100"/>
          </a:xfrm>
          <a:prstGeom prst="rect">
            <a:avLst/>
          </a:prstGeom>
        </p:spPr>
        <p:txBody>
          <a:bodyPr spcFirstLastPara="1" wrap="square" lIns="91175" tIns="91175" rIns="91175" bIns="91175" anchor="b" anchorCtr="0">
            <a:noAutofit/>
          </a:bodyPr>
          <a:lstStyle/>
          <a:p>
            <a:pPr marL="0" lvl="0" indent="0" algn="l" rtl="0">
              <a:spcBef>
                <a:spcPts val="0"/>
              </a:spcBef>
              <a:spcAft>
                <a:spcPts val="0"/>
              </a:spcAft>
              <a:buNone/>
            </a:pPr>
            <a:r>
              <a:rPr lang="en" dirty="0"/>
              <a:t>Data </a:t>
            </a:r>
            <a:r>
              <a:rPr lang="en" u="sng" dirty="0"/>
              <a:t>Entry</a:t>
            </a:r>
            <a:r>
              <a:rPr lang="en" dirty="0"/>
              <a:t> Instructions in DATIM&gt;ER Guidance&gt;</a:t>
            </a:r>
            <a:r>
              <a:rPr lang="en" u="sng" dirty="0">
                <a:solidFill>
                  <a:schemeClr val="hlink"/>
                </a:solidFill>
                <a:hlinkClick r:id="rId3"/>
              </a:rPr>
              <a:t> Section 3</a:t>
            </a:r>
            <a:endParaRPr dirty="0"/>
          </a:p>
        </p:txBody>
      </p:sp>
      <p:sp>
        <p:nvSpPr>
          <p:cNvPr id="1452" name="Google Shape;1452;p197"/>
          <p:cNvSpPr txBox="1">
            <a:spLocks noGrp="1"/>
          </p:cNvSpPr>
          <p:nvPr>
            <p:ph type="body" idx="1"/>
          </p:nvPr>
        </p:nvSpPr>
        <p:spPr>
          <a:xfrm>
            <a:off x="645150" y="764950"/>
            <a:ext cx="2799900" cy="570000"/>
          </a:xfrm>
          <a:prstGeom prst="rect">
            <a:avLst/>
          </a:prstGeom>
        </p:spPr>
        <p:txBody>
          <a:bodyPr spcFirstLastPara="1" wrap="square" lIns="91175" tIns="91175" rIns="91175" bIns="91175" anchor="t" anchorCtr="0">
            <a:noAutofit/>
          </a:bodyPr>
          <a:lstStyle/>
          <a:p>
            <a:pPr marL="0" lvl="0" indent="0" algn="l" rtl="0">
              <a:spcBef>
                <a:spcPts val="0"/>
              </a:spcBef>
              <a:spcAft>
                <a:spcPts val="800"/>
              </a:spcAft>
              <a:buNone/>
            </a:pPr>
            <a:r>
              <a:rPr lang="en" u="sng">
                <a:solidFill>
                  <a:schemeClr val="accent6"/>
                </a:solidFill>
              </a:rPr>
              <a:t>Option 1: </a:t>
            </a:r>
            <a:r>
              <a:rPr lang="en" u="sng">
                <a:solidFill>
                  <a:schemeClr val="accent6"/>
                </a:solidFill>
                <a:hlinkClick r:id="rId4">
                  <a:extLst>
                    <a:ext uri="{A12FA001-AC4F-418D-AE19-62706E023703}">
                      <ahyp:hlinkClr xmlns:ahyp="http://schemas.microsoft.com/office/drawing/2018/hyperlinkcolor" val="tx"/>
                    </a:ext>
                  </a:extLst>
                </a:hlinkClick>
              </a:rPr>
              <a:t>Direct data entry instructions</a:t>
            </a:r>
            <a:endParaRPr>
              <a:solidFill>
                <a:schemeClr val="accent6"/>
              </a:solidFill>
            </a:endParaRPr>
          </a:p>
        </p:txBody>
      </p:sp>
      <p:pic>
        <p:nvPicPr>
          <p:cNvPr id="1453" name="Google Shape;1453;p197"/>
          <p:cNvPicPr preferRelativeResize="0"/>
          <p:nvPr/>
        </p:nvPicPr>
        <p:blipFill>
          <a:blip r:embed="rId5">
            <a:alphaModFix/>
          </a:blip>
          <a:stretch>
            <a:fillRect/>
          </a:stretch>
        </p:blipFill>
        <p:spPr>
          <a:xfrm>
            <a:off x="3933000" y="1661474"/>
            <a:ext cx="5105075" cy="2808775"/>
          </a:xfrm>
          <a:prstGeom prst="rect">
            <a:avLst/>
          </a:prstGeom>
          <a:noFill/>
          <a:ln w="9525" cap="flat" cmpd="sng">
            <a:solidFill>
              <a:schemeClr val="dk2"/>
            </a:solidFill>
            <a:prstDash val="solid"/>
            <a:round/>
            <a:headEnd type="none" w="sm" len="sm"/>
            <a:tailEnd type="none" w="sm" len="sm"/>
          </a:ln>
        </p:spPr>
      </p:pic>
      <p:sp>
        <p:nvSpPr>
          <p:cNvPr id="1454" name="Google Shape;1454;p197"/>
          <p:cNvSpPr txBox="1">
            <a:spLocks noGrp="1"/>
          </p:cNvSpPr>
          <p:nvPr>
            <p:ph type="body" idx="1"/>
          </p:nvPr>
        </p:nvSpPr>
        <p:spPr>
          <a:xfrm>
            <a:off x="4541250" y="996150"/>
            <a:ext cx="3888600" cy="491100"/>
          </a:xfrm>
          <a:prstGeom prst="rect">
            <a:avLst/>
          </a:prstGeom>
        </p:spPr>
        <p:txBody>
          <a:bodyPr spcFirstLastPara="1" wrap="square" lIns="91175" tIns="91175" rIns="91175" bIns="91175" anchor="t" anchorCtr="0">
            <a:noAutofit/>
          </a:bodyPr>
          <a:lstStyle/>
          <a:p>
            <a:pPr marL="0" lvl="0" indent="0" algn="l" rtl="0">
              <a:spcBef>
                <a:spcPts val="0"/>
              </a:spcBef>
              <a:spcAft>
                <a:spcPts val="800"/>
              </a:spcAft>
              <a:buNone/>
            </a:pPr>
            <a:r>
              <a:rPr lang="en" u="sng">
                <a:solidFill>
                  <a:schemeClr val="accent6"/>
                </a:solidFill>
              </a:rPr>
              <a:t>Option 2: </a:t>
            </a:r>
            <a:r>
              <a:rPr lang="en" u="sng">
                <a:solidFill>
                  <a:schemeClr val="accent6"/>
                </a:solidFill>
                <a:hlinkClick r:id="rId6">
                  <a:extLst>
                    <a:ext uri="{A12FA001-AC4F-418D-AE19-62706E023703}">
                      <ahyp:hlinkClr xmlns:ahyp="http://schemas.microsoft.com/office/drawing/2018/hyperlinkcolor" val="tx"/>
                    </a:ext>
                  </a:extLst>
                </a:hlinkClick>
              </a:rPr>
              <a:t>Offline ER template completion instructions</a:t>
            </a:r>
            <a:endParaRPr>
              <a:solidFill>
                <a:schemeClr val="accent6"/>
              </a:solidFill>
            </a:endParaRPr>
          </a:p>
        </p:txBody>
      </p:sp>
      <p:pic>
        <p:nvPicPr>
          <p:cNvPr id="1455" name="Google Shape;1455;p197"/>
          <p:cNvPicPr preferRelativeResize="0"/>
          <p:nvPr/>
        </p:nvPicPr>
        <p:blipFill>
          <a:blip r:embed="rId7">
            <a:alphaModFix/>
          </a:blip>
          <a:stretch>
            <a:fillRect/>
          </a:stretch>
        </p:blipFill>
        <p:spPr>
          <a:xfrm>
            <a:off x="252650" y="1159125"/>
            <a:ext cx="3457801" cy="3427246"/>
          </a:xfrm>
          <a:prstGeom prst="rect">
            <a:avLst/>
          </a:prstGeom>
          <a:noFill/>
          <a:ln w="9525" cap="flat" cmpd="sng">
            <a:solidFill>
              <a:schemeClr val="dk2"/>
            </a:solidFill>
            <a:prstDash val="solid"/>
            <a:round/>
            <a:headEnd type="none" w="sm" len="sm"/>
            <a:tailEnd type="none" w="sm" len="sm"/>
          </a:ln>
        </p:spPr>
      </p:pic>
      <p:sp>
        <p:nvSpPr>
          <p:cNvPr id="1456" name="Google Shape;1456;p197"/>
          <p:cNvSpPr txBox="1"/>
          <p:nvPr/>
        </p:nvSpPr>
        <p:spPr>
          <a:xfrm>
            <a:off x="338300" y="4577475"/>
            <a:ext cx="6935100" cy="5079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 sz="2100">
                <a:solidFill>
                  <a:schemeClr val="lt2"/>
                </a:solidFill>
                <a:latin typeface="Source Sans Pro"/>
                <a:ea typeface="Source Sans Pro"/>
                <a:cs typeface="Source Sans Pro"/>
                <a:sym typeface="Source Sans Pro"/>
              </a:rPr>
              <a:t>Check out this direct data entry </a:t>
            </a:r>
            <a:r>
              <a:rPr lang="en" sz="2100" u="sng">
                <a:solidFill>
                  <a:schemeClr val="hlink"/>
                </a:solidFill>
                <a:latin typeface="Source Sans Pro"/>
                <a:ea typeface="Source Sans Pro"/>
                <a:cs typeface="Source Sans Pro"/>
                <a:sym typeface="Source Sans Pro"/>
                <a:hlinkClick r:id="rId8"/>
              </a:rPr>
              <a:t>demo video</a:t>
            </a:r>
            <a:r>
              <a:rPr lang="en" sz="2100">
                <a:solidFill>
                  <a:schemeClr val="lt2"/>
                </a:solidFill>
                <a:latin typeface="Source Sans Pro"/>
                <a:ea typeface="Source Sans Pro"/>
                <a:cs typeface="Source Sans Pro"/>
                <a:sym typeface="Source Sans Pro"/>
              </a:rPr>
              <a:t>!</a:t>
            </a:r>
            <a:endParaRPr sz="2100">
              <a:solidFill>
                <a:schemeClr val="lt2"/>
              </a:solidFill>
              <a:latin typeface="Source Sans Pro"/>
              <a:ea typeface="Source Sans Pro"/>
              <a:cs typeface="Source Sans Pro"/>
              <a:sym typeface="Source Sans Pro"/>
            </a:endParaRPr>
          </a:p>
        </p:txBody>
      </p:sp>
      <p:sp>
        <p:nvSpPr>
          <p:cNvPr id="1457" name="Google Shape;1457;p197"/>
          <p:cNvSpPr txBox="1">
            <a:spLocks noGrp="1"/>
          </p:cNvSpPr>
          <p:nvPr>
            <p:ph type="body" idx="1"/>
          </p:nvPr>
        </p:nvSpPr>
        <p:spPr>
          <a:xfrm>
            <a:off x="3810775" y="993550"/>
            <a:ext cx="864600" cy="570000"/>
          </a:xfrm>
          <a:prstGeom prst="rect">
            <a:avLst/>
          </a:prstGeom>
        </p:spPr>
        <p:txBody>
          <a:bodyPr spcFirstLastPara="1" wrap="square" lIns="91175" tIns="91175" rIns="91175" bIns="91175" anchor="t" anchorCtr="0">
            <a:noAutofit/>
          </a:bodyPr>
          <a:lstStyle/>
          <a:p>
            <a:pPr marL="0" lvl="0" indent="0" algn="l" rtl="0">
              <a:spcBef>
                <a:spcPts val="0"/>
              </a:spcBef>
              <a:spcAft>
                <a:spcPts val="800"/>
              </a:spcAft>
              <a:buNone/>
            </a:pPr>
            <a:r>
              <a:rPr lang="en" sz="2000" b="1">
                <a:solidFill>
                  <a:schemeClr val="accent6"/>
                </a:solidFill>
              </a:rPr>
              <a:t>OR</a:t>
            </a:r>
            <a:endParaRPr sz="2000" b="1">
              <a:solidFill>
                <a:schemeClr val="accent6"/>
              </a:solidFil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461"/>
        <p:cNvGrpSpPr/>
        <p:nvPr/>
      </p:nvGrpSpPr>
      <p:grpSpPr>
        <a:xfrm>
          <a:off x="0" y="0"/>
          <a:ext cx="0" cy="0"/>
          <a:chOff x="0" y="0"/>
          <a:chExt cx="0" cy="0"/>
        </a:xfrm>
      </p:grpSpPr>
      <p:sp>
        <p:nvSpPr>
          <p:cNvPr id="1462" name="Google Shape;1462;p198"/>
          <p:cNvSpPr txBox="1">
            <a:spLocks noGrp="1"/>
          </p:cNvSpPr>
          <p:nvPr>
            <p:ph type="title"/>
          </p:nvPr>
        </p:nvSpPr>
        <p:spPr>
          <a:xfrm>
            <a:off x="1143000" y="530725"/>
            <a:ext cx="7160100" cy="2040900"/>
          </a:xfrm>
          <a:prstGeom prst="rect">
            <a:avLst/>
          </a:prstGeom>
        </p:spPr>
        <p:txBody>
          <a:bodyPr spcFirstLastPara="1" wrap="square" lIns="91175" tIns="91175" rIns="91175" bIns="91175" anchor="t" anchorCtr="0">
            <a:noAutofit/>
          </a:bodyPr>
          <a:lstStyle/>
          <a:p>
            <a:pPr marL="0" lvl="0" indent="0" algn="l" rtl="0">
              <a:spcBef>
                <a:spcPts val="0"/>
              </a:spcBef>
              <a:spcAft>
                <a:spcPts val="0"/>
              </a:spcAft>
              <a:buNone/>
            </a:pPr>
            <a:r>
              <a:rPr lang="en"/>
              <a:t>Data </a:t>
            </a:r>
            <a:r>
              <a:rPr lang="en" u="sng"/>
              <a:t>Submission</a:t>
            </a:r>
            <a:r>
              <a:rPr lang="en"/>
              <a:t> Options: </a:t>
            </a:r>
            <a:endParaRPr/>
          </a:p>
          <a:p>
            <a:pPr marL="0" lvl="0" indent="0" algn="l" rtl="0">
              <a:spcBef>
                <a:spcPts val="0"/>
              </a:spcBef>
              <a:spcAft>
                <a:spcPts val="0"/>
              </a:spcAft>
              <a:buNone/>
            </a:pPr>
            <a:r>
              <a:rPr lang="en" b="0"/>
              <a:t>-Offline ER Template</a:t>
            </a:r>
            <a:endParaRPr b="0"/>
          </a:p>
          <a:p>
            <a:pPr marL="0" lvl="0" indent="0" algn="l" rtl="0">
              <a:spcBef>
                <a:spcPts val="0"/>
              </a:spcBef>
              <a:spcAft>
                <a:spcPts val="0"/>
              </a:spcAft>
              <a:buNone/>
            </a:pPr>
            <a:r>
              <a:rPr lang="en" b="0"/>
              <a:t>-Direct entry in DATIM</a:t>
            </a:r>
            <a:endParaRPr b="0"/>
          </a:p>
        </p:txBody>
      </p:sp>
      <p:sp>
        <p:nvSpPr>
          <p:cNvPr id="1463" name="Google Shape;1463;p198"/>
          <p:cNvSpPr txBox="1">
            <a:spLocks noGrp="1"/>
          </p:cNvSpPr>
          <p:nvPr>
            <p:ph type="sldNum" idx="12"/>
          </p:nvPr>
        </p:nvSpPr>
        <p:spPr>
          <a:xfrm>
            <a:off x="6858000" y="4806072"/>
            <a:ext cx="2133600" cy="184800"/>
          </a:xfrm>
          <a:prstGeom prst="rect">
            <a:avLst/>
          </a:prstGeom>
        </p:spPr>
        <p:txBody>
          <a:bodyPr spcFirstLastPara="1" wrap="square" lIns="91175" tIns="45575" rIns="91175" bIns="455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a:t>31</a:t>
            </a:fld>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467"/>
        <p:cNvGrpSpPr/>
        <p:nvPr/>
      </p:nvGrpSpPr>
      <p:grpSpPr>
        <a:xfrm>
          <a:off x="0" y="0"/>
          <a:ext cx="0" cy="0"/>
          <a:chOff x="0" y="0"/>
          <a:chExt cx="0" cy="0"/>
        </a:xfrm>
      </p:grpSpPr>
      <p:sp>
        <p:nvSpPr>
          <p:cNvPr id="1468" name="Google Shape;1468;p199"/>
          <p:cNvSpPr/>
          <p:nvPr/>
        </p:nvSpPr>
        <p:spPr>
          <a:xfrm>
            <a:off x="544650" y="1526613"/>
            <a:ext cx="5051700" cy="29574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Source Sans Pro"/>
              <a:ea typeface="Source Sans Pro"/>
              <a:cs typeface="Source Sans Pro"/>
              <a:sym typeface="Source Sans Pro"/>
            </a:endParaRPr>
          </a:p>
        </p:txBody>
      </p:sp>
      <p:sp>
        <p:nvSpPr>
          <p:cNvPr id="1469" name="Google Shape;1469;p199"/>
          <p:cNvSpPr txBox="1">
            <a:spLocks noGrp="1"/>
          </p:cNvSpPr>
          <p:nvPr>
            <p:ph type="sldNum" idx="12"/>
          </p:nvPr>
        </p:nvSpPr>
        <p:spPr>
          <a:xfrm>
            <a:off x="6858000" y="4806072"/>
            <a:ext cx="2133600" cy="184800"/>
          </a:xfrm>
          <a:prstGeom prst="rect">
            <a:avLst/>
          </a:prstGeom>
        </p:spPr>
        <p:txBody>
          <a:bodyPr spcFirstLastPara="1" wrap="square" lIns="91175" tIns="45575" rIns="91175" bIns="455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a:t>32</a:t>
            </a:fld>
            <a:endParaRPr/>
          </a:p>
        </p:txBody>
      </p:sp>
      <p:sp>
        <p:nvSpPr>
          <p:cNvPr id="1470" name="Google Shape;1470;p199"/>
          <p:cNvSpPr txBox="1">
            <a:spLocks noGrp="1"/>
          </p:cNvSpPr>
          <p:nvPr>
            <p:ph type="title"/>
          </p:nvPr>
        </p:nvSpPr>
        <p:spPr>
          <a:xfrm>
            <a:off x="197100" y="693217"/>
            <a:ext cx="8749800" cy="458100"/>
          </a:xfrm>
          <a:prstGeom prst="rect">
            <a:avLst/>
          </a:prstGeom>
        </p:spPr>
        <p:txBody>
          <a:bodyPr spcFirstLastPara="1" wrap="square" lIns="91175" tIns="91175" rIns="91175" bIns="91175" anchor="b" anchorCtr="0">
            <a:noAutofit/>
          </a:bodyPr>
          <a:lstStyle/>
          <a:p>
            <a:pPr marL="0" lvl="0" indent="0" algn="l" rtl="0">
              <a:spcBef>
                <a:spcPts val="0"/>
              </a:spcBef>
              <a:spcAft>
                <a:spcPts val="0"/>
              </a:spcAft>
              <a:buNone/>
            </a:pPr>
            <a:r>
              <a:rPr lang="en" dirty="0"/>
              <a:t>Data </a:t>
            </a:r>
            <a:r>
              <a:rPr lang="en" u="sng" dirty="0"/>
              <a:t>Submission</a:t>
            </a:r>
            <a:r>
              <a:rPr lang="en" dirty="0"/>
              <a:t> Instructions in DATIM&gt;ER Guidance&gt; </a:t>
            </a:r>
            <a:r>
              <a:rPr lang="en" u="sng" dirty="0">
                <a:solidFill>
                  <a:schemeClr val="hlink"/>
                </a:solidFill>
                <a:hlinkClick r:id="rId3"/>
              </a:rPr>
              <a:t>Section 4</a:t>
            </a:r>
            <a:endParaRPr dirty="0"/>
          </a:p>
          <a:p>
            <a:pPr marL="0" lvl="0" indent="0" algn="l" rtl="0">
              <a:spcBef>
                <a:spcPts val="0"/>
              </a:spcBef>
              <a:spcAft>
                <a:spcPts val="0"/>
              </a:spcAft>
              <a:buNone/>
            </a:pPr>
            <a:r>
              <a:rPr lang="en" sz="1500" i="1" dirty="0">
                <a:solidFill>
                  <a:schemeClr val="lt2"/>
                </a:solidFill>
              </a:rPr>
              <a:t>Don’t Forget! </a:t>
            </a:r>
            <a:r>
              <a:rPr lang="en" sz="1500" i="1" dirty="0"/>
              <a:t>All users must submit their ER submission in the </a:t>
            </a:r>
            <a:r>
              <a:rPr lang="en" sz="1500" i="1" u="sng" dirty="0"/>
              <a:t>Data Approval App</a:t>
            </a:r>
            <a:r>
              <a:rPr lang="en" sz="1500" i="1" dirty="0"/>
              <a:t>!</a:t>
            </a:r>
            <a:endParaRPr sz="1500" i="1" dirty="0"/>
          </a:p>
        </p:txBody>
      </p:sp>
      <p:sp>
        <p:nvSpPr>
          <p:cNvPr id="1471" name="Google Shape;1471;p199"/>
          <p:cNvSpPr txBox="1">
            <a:spLocks noGrp="1"/>
          </p:cNvSpPr>
          <p:nvPr>
            <p:ph type="body" idx="1"/>
          </p:nvPr>
        </p:nvSpPr>
        <p:spPr>
          <a:xfrm>
            <a:off x="5647750" y="2995525"/>
            <a:ext cx="3168300" cy="570000"/>
          </a:xfrm>
          <a:prstGeom prst="rect">
            <a:avLst/>
          </a:prstGeom>
        </p:spPr>
        <p:txBody>
          <a:bodyPr spcFirstLastPara="1" wrap="square" lIns="91175" tIns="91175" rIns="91175" bIns="91175" anchor="t" anchorCtr="0">
            <a:noAutofit/>
          </a:bodyPr>
          <a:lstStyle/>
          <a:p>
            <a:pPr marL="0" lvl="0" indent="0" algn="l" rtl="0">
              <a:spcBef>
                <a:spcPts val="0"/>
              </a:spcBef>
              <a:spcAft>
                <a:spcPts val="800"/>
              </a:spcAft>
              <a:buNone/>
            </a:pPr>
            <a:r>
              <a:rPr lang="en" u="sng">
                <a:solidFill>
                  <a:schemeClr val="hlink"/>
                </a:solidFill>
                <a:hlinkClick r:id="rId4"/>
              </a:rPr>
              <a:t>Direct data submission instructions</a:t>
            </a:r>
            <a:endParaRPr/>
          </a:p>
        </p:txBody>
      </p:sp>
      <p:sp>
        <p:nvSpPr>
          <p:cNvPr id="1472" name="Google Shape;1472;p199"/>
          <p:cNvSpPr txBox="1">
            <a:spLocks noGrp="1"/>
          </p:cNvSpPr>
          <p:nvPr>
            <p:ph type="body" idx="1"/>
          </p:nvPr>
        </p:nvSpPr>
        <p:spPr>
          <a:xfrm>
            <a:off x="5613300" y="1953475"/>
            <a:ext cx="3378300" cy="491100"/>
          </a:xfrm>
          <a:prstGeom prst="rect">
            <a:avLst/>
          </a:prstGeom>
        </p:spPr>
        <p:txBody>
          <a:bodyPr spcFirstLastPara="1" wrap="square" lIns="91175" tIns="91175" rIns="91175" bIns="91175" anchor="t" anchorCtr="0">
            <a:noAutofit/>
          </a:bodyPr>
          <a:lstStyle/>
          <a:p>
            <a:pPr marL="0" lvl="0" indent="0" algn="l" rtl="0">
              <a:spcBef>
                <a:spcPts val="0"/>
              </a:spcBef>
              <a:spcAft>
                <a:spcPts val="800"/>
              </a:spcAft>
              <a:buNone/>
            </a:pPr>
            <a:r>
              <a:rPr lang="en" u="sng">
                <a:solidFill>
                  <a:schemeClr val="hlink"/>
                </a:solidFill>
                <a:hlinkClick r:id="rId5"/>
              </a:rPr>
              <a:t>Offline ER template submission instructions</a:t>
            </a:r>
            <a:endParaRPr/>
          </a:p>
        </p:txBody>
      </p:sp>
      <p:pic>
        <p:nvPicPr>
          <p:cNvPr id="1473" name="Google Shape;1473;p199"/>
          <p:cNvPicPr preferRelativeResize="0"/>
          <p:nvPr/>
        </p:nvPicPr>
        <p:blipFill rotWithShape="1">
          <a:blip r:embed="rId6">
            <a:alphaModFix/>
          </a:blip>
          <a:srcRect b="87493"/>
          <a:stretch/>
        </p:blipFill>
        <p:spPr>
          <a:xfrm>
            <a:off x="544650" y="1145695"/>
            <a:ext cx="5051700" cy="419125"/>
          </a:xfrm>
          <a:prstGeom prst="rect">
            <a:avLst/>
          </a:prstGeom>
          <a:noFill/>
          <a:ln w="9525" cap="flat" cmpd="sng">
            <a:solidFill>
              <a:schemeClr val="dk2"/>
            </a:solidFill>
            <a:prstDash val="solid"/>
            <a:round/>
            <a:headEnd type="none" w="sm" len="sm"/>
            <a:tailEnd type="none" w="sm" len="sm"/>
          </a:ln>
        </p:spPr>
      </p:pic>
      <p:pic>
        <p:nvPicPr>
          <p:cNvPr id="1474" name="Google Shape;1474;p199"/>
          <p:cNvPicPr preferRelativeResize="0"/>
          <p:nvPr/>
        </p:nvPicPr>
        <p:blipFill rotWithShape="1">
          <a:blip r:embed="rId7">
            <a:alphaModFix/>
          </a:blip>
          <a:srcRect b="2978"/>
          <a:stretch/>
        </p:blipFill>
        <p:spPr>
          <a:xfrm>
            <a:off x="3565200" y="1585145"/>
            <a:ext cx="2013600" cy="2907600"/>
          </a:xfrm>
          <a:prstGeom prst="rect">
            <a:avLst/>
          </a:prstGeom>
          <a:noFill/>
          <a:ln>
            <a:noFill/>
          </a:ln>
        </p:spPr>
      </p:pic>
      <p:pic>
        <p:nvPicPr>
          <p:cNvPr id="1475" name="Google Shape;1475;p199"/>
          <p:cNvPicPr preferRelativeResize="0"/>
          <p:nvPr/>
        </p:nvPicPr>
        <p:blipFill>
          <a:blip r:embed="rId8">
            <a:alphaModFix/>
          </a:blip>
          <a:stretch>
            <a:fillRect/>
          </a:stretch>
        </p:blipFill>
        <p:spPr>
          <a:xfrm>
            <a:off x="544650" y="1604146"/>
            <a:ext cx="2893450" cy="2084188"/>
          </a:xfrm>
          <a:prstGeom prst="rect">
            <a:avLst/>
          </a:prstGeom>
          <a:noFill/>
          <a:ln>
            <a:noFill/>
          </a:ln>
        </p:spPr>
      </p:pic>
      <p:sp>
        <p:nvSpPr>
          <p:cNvPr id="1476" name="Google Shape;1476;p199"/>
          <p:cNvSpPr/>
          <p:nvPr/>
        </p:nvSpPr>
        <p:spPr>
          <a:xfrm>
            <a:off x="4018550" y="1169025"/>
            <a:ext cx="13500" cy="168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Source Sans Pro"/>
              <a:ea typeface="Source Sans Pro"/>
              <a:cs typeface="Source Sans Pro"/>
              <a:sym typeface="Source Sans Pro"/>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480"/>
        <p:cNvGrpSpPr/>
        <p:nvPr/>
      </p:nvGrpSpPr>
      <p:grpSpPr>
        <a:xfrm>
          <a:off x="0" y="0"/>
          <a:ext cx="0" cy="0"/>
          <a:chOff x="0" y="0"/>
          <a:chExt cx="0" cy="0"/>
        </a:xfrm>
      </p:grpSpPr>
      <p:sp>
        <p:nvSpPr>
          <p:cNvPr id="1481" name="Google Shape;1481;p200"/>
          <p:cNvSpPr txBox="1">
            <a:spLocks noGrp="1"/>
          </p:cNvSpPr>
          <p:nvPr>
            <p:ph type="title"/>
          </p:nvPr>
        </p:nvSpPr>
        <p:spPr>
          <a:xfrm>
            <a:off x="1199450" y="1764203"/>
            <a:ext cx="5486400" cy="458100"/>
          </a:xfrm>
          <a:prstGeom prst="rect">
            <a:avLst/>
          </a:prstGeom>
        </p:spPr>
        <p:txBody>
          <a:bodyPr spcFirstLastPara="1" wrap="square" lIns="91175" tIns="91175" rIns="91175" bIns="91175" anchor="t" anchorCtr="0">
            <a:noAutofit/>
          </a:bodyPr>
          <a:lstStyle/>
          <a:p>
            <a:pPr marL="0" lvl="0" indent="0" algn="l" rtl="0">
              <a:spcBef>
                <a:spcPts val="0"/>
              </a:spcBef>
              <a:spcAft>
                <a:spcPts val="0"/>
              </a:spcAft>
              <a:buClr>
                <a:schemeClr val="dk1"/>
              </a:buClr>
              <a:buSzPts val="1100"/>
              <a:buFont typeface="Arial"/>
              <a:buNone/>
            </a:pPr>
            <a:r>
              <a:rPr lang="en" b="0">
                <a:solidFill>
                  <a:schemeClr val="lt1"/>
                </a:solidFill>
                <a:latin typeface="Source Sans Pro"/>
                <a:ea typeface="Source Sans Pro"/>
                <a:cs typeface="Source Sans Pro"/>
                <a:sym typeface="Source Sans Pro"/>
              </a:rPr>
              <a:t>Questions?</a:t>
            </a:r>
            <a:endParaRPr/>
          </a:p>
        </p:txBody>
      </p:sp>
      <p:sp>
        <p:nvSpPr>
          <p:cNvPr id="1482" name="Google Shape;1482;p200"/>
          <p:cNvSpPr txBox="1">
            <a:spLocks noGrp="1"/>
          </p:cNvSpPr>
          <p:nvPr>
            <p:ph type="sldNum" idx="12"/>
          </p:nvPr>
        </p:nvSpPr>
        <p:spPr>
          <a:xfrm>
            <a:off x="6858000" y="4806072"/>
            <a:ext cx="2133600" cy="184800"/>
          </a:xfrm>
          <a:prstGeom prst="rect">
            <a:avLst/>
          </a:prstGeom>
        </p:spPr>
        <p:txBody>
          <a:bodyPr spcFirstLastPara="1" wrap="square" lIns="91175" tIns="45575" rIns="91175" bIns="455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a:t>33</a:t>
            </a:fld>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486"/>
        <p:cNvGrpSpPr/>
        <p:nvPr/>
      </p:nvGrpSpPr>
      <p:grpSpPr>
        <a:xfrm>
          <a:off x="0" y="0"/>
          <a:ext cx="0" cy="0"/>
          <a:chOff x="0" y="0"/>
          <a:chExt cx="0" cy="0"/>
        </a:xfrm>
      </p:grpSpPr>
      <p:sp>
        <p:nvSpPr>
          <p:cNvPr id="1487" name="Google Shape;1487;p201"/>
          <p:cNvSpPr txBox="1">
            <a:spLocks noGrp="1"/>
          </p:cNvSpPr>
          <p:nvPr>
            <p:ph type="title"/>
          </p:nvPr>
        </p:nvSpPr>
        <p:spPr>
          <a:xfrm>
            <a:off x="1143000" y="530728"/>
            <a:ext cx="5486400" cy="458100"/>
          </a:xfrm>
          <a:prstGeom prst="rect">
            <a:avLst/>
          </a:prstGeom>
        </p:spPr>
        <p:txBody>
          <a:bodyPr spcFirstLastPara="1" wrap="square" lIns="91175" tIns="91175" rIns="91175" bIns="91175" anchor="t" anchorCtr="0">
            <a:noAutofit/>
          </a:bodyPr>
          <a:lstStyle/>
          <a:p>
            <a:pPr marL="0" lvl="0" indent="0" algn="l" rtl="0">
              <a:spcBef>
                <a:spcPts val="0"/>
              </a:spcBef>
              <a:spcAft>
                <a:spcPts val="0"/>
              </a:spcAft>
              <a:buClr>
                <a:schemeClr val="dk1"/>
              </a:buClr>
              <a:buSzPts val="1400"/>
              <a:buFont typeface="Arial"/>
              <a:buNone/>
            </a:pPr>
            <a:r>
              <a:rPr lang="en">
                <a:solidFill>
                  <a:schemeClr val="lt1"/>
                </a:solidFill>
              </a:rPr>
              <a:t>COP23/FY24 Expenditure Reporting RESOURCES </a:t>
            </a:r>
            <a:endParaRPr/>
          </a:p>
        </p:txBody>
      </p:sp>
      <p:sp>
        <p:nvSpPr>
          <p:cNvPr id="1488" name="Google Shape;1488;p201"/>
          <p:cNvSpPr txBox="1">
            <a:spLocks noGrp="1"/>
          </p:cNvSpPr>
          <p:nvPr>
            <p:ph type="sldNum" idx="12"/>
          </p:nvPr>
        </p:nvSpPr>
        <p:spPr>
          <a:xfrm>
            <a:off x="6858000" y="4806072"/>
            <a:ext cx="2133600" cy="184800"/>
          </a:xfrm>
          <a:prstGeom prst="rect">
            <a:avLst/>
          </a:prstGeom>
        </p:spPr>
        <p:txBody>
          <a:bodyPr spcFirstLastPara="1" wrap="square" lIns="91175" tIns="45575" rIns="91175" bIns="455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a:t>34</a:t>
            </a:fld>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1492"/>
        <p:cNvGrpSpPr/>
        <p:nvPr/>
      </p:nvGrpSpPr>
      <p:grpSpPr>
        <a:xfrm>
          <a:off x="0" y="0"/>
          <a:ext cx="0" cy="0"/>
          <a:chOff x="0" y="0"/>
          <a:chExt cx="0" cy="0"/>
        </a:xfrm>
      </p:grpSpPr>
      <p:sp>
        <p:nvSpPr>
          <p:cNvPr id="1493" name="Google Shape;1493;p202"/>
          <p:cNvSpPr txBox="1">
            <a:spLocks noGrp="1"/>
          </p:cNvSpPr>
          <p:nvPr>
            <p:ph type="title"/>
          </p:nvPr>
        </p:nvSpPr>
        <p:spPr>
          <a:xfrm>
            <a:off x="242699" y="217925"/>
            <a:ext cx="8892871" cy="458100"/>
          </a:xfrm>
          <a:prstGeom prst="rect">
            <a:avLst/>
          </a:prstGeom>
        </p:spPr>
        <p:txBody>
          <a:bodyPr spcFirstLastPara="1" wrap="square" lIns="91175" tIns="91175" rIns="91175" bIns="91175" anchor="b" anchorCtr="0">
            <a:noAutofit/>
          </a:bodyPr>
          <a:lstStyle/>
          <a:p>
            <a:pPr marL="0" lvl="0" indent="0" algn="l" rtl="0">
              <a:spcBef>
                <a:spcPts val="0"/>
              </a:spcBef>
              <a:spcAft>
                <a:spcPts val="0"/>
              </a:spcAft>
              <a:buNone/>
            </a:pPr>
            <a:r>
              <a:rPr lang="en" sz="2600" dirty="0">
                <a:solidFill>
                  <a:schemeClr val="accent1"/>
                </a:solidFill>
              </a:rPr>
              <a:t>Expenditure Reporting Available Resources: Guidance</a:t>
            </a:r>
            <a:endParaRPr sz="2600" dirty="0">
              <a:solidFill>
                <a:schemeClr val="accent1"/>
              </a:solidFill>
            </a:endParaRPr>
          </a:p>
        </p:txBody>
      </p:sp>
      <p:pic>
        <p:nvPicPr>
          <p:cNvPr id="1494" name="Google Shape;1494;p202"/>
          <p:cNvPicPr preferRelativeResize="0"/>
          <p:nvPr/>
        </p:nvPicPr>
        <p:blipFill rotWithShape="1">
          <a:blip r:embed="rId3">
            <a:alphaModFix/>
          </a:blip>
          <a:srcRect/>
          <a:stretch/>
        </p:blipFill>
        <p:spPr>
          <a:xfrm>
            <a:off x="401325" y="645575"/>
            <a:ext cx="5636549" cy="1086626"/>
          </a:xfrm>
          <a:prstGeom prst="rect">
            <a:avLst/>
          </a:prstGeom>
          <a:noFill/>
          <a:ln w="9525" cap="flat" cmpd="sng">
            <a:solidFill>
              <a:schemeClr val="accent1"/>
            </a:solidFill>
            <a:prstDash val="solid"/>
            <a:round/>
            <a:headEnd type="none" w="sm" len="sm"/>
            <a:tailEnd type="none" w="sm" len="sm"/>
          </a:ln>
        </p:spPr>
      </p:pic>
      <p:sp>
        <p:nvSpPr>
          <p:cNvPr id="1495" name="Google Shape;1495;p202"/>
          <p:cNvSpPr txBox="1">
            <a:spLocks noGrp="1"/>
          </p:cNvSpPr>
          <p:nvPr>
            <p:ph type="body" idx="1"/>
          </p:nvPr>
        </p:nvSpPr>
        <p:spPr>
          <a:xfrm>
            <a:off x="6083875" y="676025"/>
            <a:ext cx="3005700" cy="3174900"/>
          </a:xfrm>
          <a:prstGeom prst="rect">
            <a:avLst/>
          </a:prstGeom>
        </p:spPr>
        <p:txBody>
          <a:bodyPr spcFirstLastPara="1" wrap="square" lIns="91175" tIns="91175" rIns="91175" bIns="91175" anchor="t" anchorCtr="0">
            <a:noAutofit/>
          </a:bodyPr>
          <a:lstStyle/>
          <a:p>
            <a:pPr marL="120650" lvl="0" indent="0" algn="l" rtl="0">
              <a:spcBef>
                <a:spcPts val="0"/>
              </a:spcBef>
              <a:spcAft>
                <a:spcPts val="0"/>
              </a:spcAft>
              <a:buClr>
                <a:schemeClr val="accent3"/>
              </a:buClr>
              <a:buSzPts val="1700"/>
              <a:buFont typeface="Arial"/>
              <a:buNone/>
            </a:pPr>
            <a:r>
              <a:rPr lang="en" b="1" u="sng" dirty="0">
                <a:solidFill>
                  <a:schemeClr val="accent3"/>
                </a:solidFill>
              </a:rPr>
              <a:t>Resources </a:t>
            </a:r>
            <a:r>
              <a:rPr lang="en" b="1" u="sng" dirty="0">
                <a:solidFill>
                  <a:schemeClr val="lt2"/>
                </a:solidFill>
              </a:rPr>
              <a:t>*NOW*</a:t>
            </a:r>
            <a:r>
              <a:rPr lang="en" b="1" u="sng" dirty="0">
                <a:solidFill>
                  <a:schemeClr val="accent3"/>
                </a:solidFill>
              </a:rPr>
              <a:t> Available On DATIM Zendesk</a:t>
            </a:r>
            <a:r>
              <a:rPr lang="en" dirty="0">
                <a:solidFill>
                  <a:schemeClr val="accent3"/>
                </a:solidFill>
              </a:rPr>
              <a:t>:</a:t>
            </a:r>
            <a:endParaRPr dirty="0">
              <a:solidFill>
                <a:schemeClr val="dk1"/>
              </a:solidFill>
            </a:endParaRPr>
          </a:p>
          <a:p>
            <a:pPr marL="120650" lvl="0" indent="0" algn="l" rtl="0">
              <a:spcBef>
                <a:spcPts val="0"/>
              </a:spcBef>
              <a:spcAft>
                <a:spcPts val="0"/>
              </a:spcAft>
              <a:buClr>
                <a:schemeClr val="accent3"/>
              </a:buClr>
              <a:buSzPts val="1700"/>
              <a:buFont typeface="Arial"/>
              <a:buNone/>
            </a:pPr>
            <a:endParaRPr dirty="0">
              <a:solidFill>
                <a:schemeClr val="accent3"/>
              </a:solidFill>
            </a:endParaRPr>
          </a:p>
          <a:p>
            <a:pPr marL="463550" lvl="0" indent="-361950" algn="l" rtl="0">
              <a:spcBef>
                <a:spcPts val="0"/>
              </a:spcBef>
              <a:spcAft>
                <a:spcPts val="0"/>
              </a:spcAft>
              <a:buClr>
                <a:schemeClr val="accent3"/>
              </a:buClr>
              <a:buSzPts val="2000"/>
              <a:buFont typeface="Source Sans Pro"/>
              <a:buAutoNum type="arabicPeriod"/>
            </a:pPr>
            <a:r>
              <a:rPr lang="en" dirty="0">
                <a:solidFill>
                  <a:schemeClr val="accent3"/>
                </a:solidFill>
              </a:rPr>
              <a:t>Guidance for data entry </a:t>
            </a:r>
            <a:endParaRPr dirty="0">
              <a:solidFill>
                <a:schemeClr val="accent3"/>
              </a:solidFill>
            </a:endParaRPr>
          </a:p>
          <a:p>
            <a:pPr marL="463550" lvl="0" indent="-342900" algn="l" rtl="0">
              <a:spcBef>
                <a:spcPts val="0"/>
              </a:spcBef>
              <a:spcAft>
                <a:spcPts val="0"/>
              </a:spcAft>
              <a:buClr>
                <a:schemeClr val="accent3"/>
              </a:buClr>
              <a:buSzPts val="1700"/>
              <a:buFont typeface="Arial"/>
              <a:buAutoNum type="arabicPeriod"/>
            </a:pPr>
            <a:r>
              <a:rPr lang="en" dirty="0">
                <a:solidFill>
                  <a:schemeClr val="accent3"/>
                </a:solidFill>
              </a:rPr>
              <a:t>Guidance for data submission</a:t>
            </a:r>
            <a:endParaRPr dirty="0">
              <a:solidFill>
                <a:schemeClr val="accent3"/>
              </a:solidFill>
            </a:endParaRPr>
          </a:p>
          <a:p>
            <a:pPr marL="463550" lvl="0" indent="-361950" algn="l" rtl="0">
              <a:spcBef>
                <a:spcPts val="0"/>
              </a:spcBef>
              <a:spcAft>
                <a:spcPts val="0"/>
              </a:spcAft>
              <a:buClr>
                <a:schemeClr val="accent3"/>
              </a:buClr>
              <a:buSzPts val="2000"/>
              <a:buFont typeface="Source Sans Pro"/>
              <a:buAutoNum type="arabicPeriod"/>
            </a:pPr>
            <a:r>
              <a:rPr lang="en" dirty="0">
                <a:solidFill>
                  <a:schemeClr val="accent3"/>
                </a:solidFill>
              </a:rPr>
              <a:t>COP23/FY24 ER template </a:t>
            </a:r>
            <a:endParaRPr dirty="0">
              <a:solidFill>
                <a:schemeClr val="dk1"/>
              </a:solidFill>
            </a:endParaRPr>
          </a:p>
          <a:p>
            <a:pPr marL="463550" lvl="0" indent="-361950" algn="l" rtl="0">
              <a:spcBef>
                <a:spcPts val="0"/>
              </a:spcBef>
              <a:spcAft>
                <a:spcPts val="0"/>
              </a:spcAft>
              <a:buClr>
                <a:schemeClr val="accent3"/>
              </a:buClr>
              <a:buSzPts val="2000"/>
              <a:buFont typeface="Source Sans Pro"/>
              <a:buAutoNum type="arabicPeriod"/>
            </a:pPr>
            <a:r>
              <a:rPr lang="en" dirty="0">
                <a:solidFill>
                  <a:schemeClr val="accent3"/>
                </a:solidFill>
              </a:rPr>
              <a:t>Classification Reference Guide dated August 2024</a:t>
            </a:r>
            <a:endParaRPr dirty="0">
              <a:solidFill>
                <a:schemeClr val="dk1"/>
              </a:solidFill>
            </a:endParaRPr>
          </a:p>
          <a:p>
            <a:pPr marL="463550" lvl="0" indent="-361950" algn="l" rtl="0">
              <a:spcBef>
                <a:spcPts val="0"/>
              </a:spcBef>
              <a:spcAft>
                <a:spcPts val="0"/>
              </a:spcAft>
              <a:buClr>
                <a:schemeClr val="accent3"/>
              </a:buClr>
              <a:buSzPts val="2000"/>
              <a:buFont typeface="Source Sans Pro"/>
              <a:buAutoNum type="arabicPeriod"/>
            </a:pPr>
            <a:r>
              <a:rPr lang="en" dirty="0">
                <a:solidFill>
                  <a:schemeClr val="accent3"/>
                </a:solidFill>
              </a:rPr>
              <a:t>What’s New for COP23/FY24 Reporting?</a:t>
            </a:r>
            <a:endParaRPr dirty="0">
              <a:solidFill>
                <a:schemeClr val="dk1"/>
              </a:solidFill>
            </a:endParaRPr>
          </a:p>
          <a:p>
            <a:pPr marL="463550" lvl="0" indent="-234950" algn="l" rtl="0">
              <a:spcBef>
                <a:spcPts val="0"/>
              </a:spcBef>
              <a:spcAft>
                <a:spcPts val="0"/>
              </a:spcAft>
              <a:buClr>
                <a:schemeClr val="accent3"/>
              </a:buClr>
              <a:buSzPts val="1700"/>
              <a:buFont typeface="Arial"/>
              <a:buNone/>
            </a:pPr>
            <a:endParaRPr dirty="0">
              <a:solidFill>
                <a:schemeClr val="accent3"/>
              </a:solidFill>
            </a:endParaRPr>
          </a:p>
          <a:p>
            <a:pPr marL="0" lvl="0" indent="0" algn="l" rtl="0">
              <a:spcBef>
                <a:spcPts val="0"/>
              </a:spcBef>
              <a:spcAft>
                <a:spcPts val="800"/>
              </a:spcAft>
              <a:buNone/>
            </a:pPr>
            <a:endParaRPr sz="1800" dirty="0"/>
          </a:p>
        </p:txBody>
      </p:sp>
      <p:sp>
        <p:nvSpPr>
          <p:cNvPr id="1496" name="Google Shape;1496;p202"/>
          <p:cNvSpPr txBox="1"/>
          <p:nvPr/>
        </p:nvSpPr>
        <p:spPr>
          <a:xfrm>
            <a:off x="6339025" y="4027300"/>
            <a:ext cx="2558700" cy="602400"/>
          </a:xfrm>
          <a:prstGeom prst="rect">
            <a:avLst/>
          </a:prstGeom>
          <a:noFill/>
          <a:ln>
            <a:noFill/>
          </a:ln>
        </p:spPr>
        <p:txBody>
          <a:bodyPr spcFirstLastPara="1" wrap="square" lIns="91425" tIns="91425" rIns="91425" bIns="91425" anchor="t" anchorCtr="0">
            <a:noAutofit/>
          </a:bodyPr>
          <a:lstStyle/>
          <a:p>
            <a:pPr marL="120650" marR="0" lvl="0" indent="0" algn="l" rtl="0">
              <a:lnSpc>
                <a:spcPct val="100000"/>
              </a:lnSpc>
              <a:spcBef>
                <a:spcPts val="0"/>
              </a:spcBef>
              <a:spcAft>
                <a:spcPts val="0"/>
              </a:spcAft>
              <a:buClr>
                <a:srgbClr val="6C6463"/>
              </a:buClr>
              <a:buSzPts val="1700"/>
              <a:buFont typeface="Arial"/>
              <a:buNone/>
            </a:pPr>
            <a:r>
              <a:rPr lang="en" sz="1600" i="0" u="none" strike="noStrike" cap="none">
                <a:solidFill>
                  <a:schemeClr val="accent2"/>
                </a:solidFill>
                <a:latin typeface="Source Sans Pro"/>
                <a:ea typeface="Source Sans Pro"/>
                <a:cs typeface="Source Sans Pro"/>
                <a:sym typeface="Source Sans Pro"/>
              </a:rPr>
              <a:t>Navigate to </a:t>
            </a:r>
            <a:r>
              <a:rPr lang="en" sz="1600" i="0" u="sng" strike="noStrike" cap="none">
                <a:solidFill>
                  <a:schemeClr val="accent2"/>
                </a:solidFill>
                <a:latin typeface="Source Sans Pro"/>
                <a:ea typeface="Source Sans Pro"/>
                <a:cs typeface="Source Sans Pro"/>
                <a:sym typeface="Source Sans Pro"/>
              </a:rPr>
              <a:t>datim.zendesk.com</a:t>
            </a:r>
            <a:r>
              <a:rPr lang="en" sz="1600" i="0" u="none" strike="noStrike" cap="none">
                <a:solidFill>
                  <a:schemeClr val="accent2"/>
                </a:solidFill>
                <a:latin typeface="Source Sans Pro"/>
                <a:ea typeface="Source Sans Pro"/>
                <a:cs typeface="Source Sans Pro"/>
                <a:sym typeface="Source Sans Pro"/>
              </a:rPr>
              <a:t>, </a:t>
            </a:r>
            <a:endParaRPr>
              <a:solidFill>
                <a:schemeClr val="accent2"/>
              </a:solidFill>
              <a:latin typeface="Source Sans Pro"/>
              <a:ea typeface="Source Sans Pro"/>
              <a:cs typeface="Source Sans Pro"/>
              <a:sym typeface="Source Sans Pro"/>
            </a:endParaRPr>
          </a:p>
          <a:p>
            <a:pPr marL="120650" marR="0" lvl="0" indent="0" algn="l" rtl="0">
              <a:lnSpc>
                <a:spcPct val="100000"/>
              </a:lnSpc>
              <a:spcBef>
                <a:spcPts val="0"/>
              </a:spcBef>
              <a:spcAft>
                <a:spcPts val="0"/>
              </a:spcAft>
              <a:buClr>
                <a:srgbClr val="6C6463"/>
              </a:buClr>
              <a:buSzPts val="1700"/>
              <a:buFont typeface="Arial"/>
              <a:buNone/>
            </a:pPr>
            <a:r>
              <a:rPr lang="en" sz="1600" i="0" u="none" strike="noStrike" cap="none">
                <a:solidFill>
                  <a:schemeClr val="accent2"/>
                </a:solidFill>
                <a:latin typeface="Source Sans Pro"/>
                <a:ea typeface="Source Sans Pro"/>
                <a:cs typeface="Source Sans Pro"/>
                <a:sym typeface="Source Sans Pro"/>
              </a:rPr>
              <a:t>PEPFAR Guidance</a:t>
            </a:r>
            <a:endParaRPr sz="1600" i="0" u="none" strike="noStrike" cap="none">
              <a:solidFill>
                <a:schemeClr val="accent2"/>
              </a:solidFill>
              <a:latin typeface="Source Sans Pro"/>
              <a:ea typeface="Source Sans Pro"/>
              <a:cs typeface="Source Sans Pro"/>
              <a:sym typeface="Source Sans Pro"/>
            </a:endParaRPr>
          </a:p>
        </p:txBody>
      </p:sp>
      <p:sp>
        <p:nvSpPr>
          <p:cNvPr id="1497" name="Google Shape;1497;p202"/>
          <p:cNvSpPr/>
          <p:nvPr/>
        </p:nvSpPr>
        <p:spPr>
          <a:xfrm>
            <a:off x="2423800" y="2132450"/>
            <a:ext cx="992700" cy="1037100"/>
          </a:xfrm>
          <a:prstGeom prst="rect">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98" name="Google Shape;1498;p202"/>
          <p:cNvSpPr txBox="1">
            <a:spLocks noGrp="1"/>
          </p:cNvSpPr>
          <p:nvPr>
            <p:ph type="sldNum" idx="12"/>
          </p:nvPr>
        </p:nvSpPr>
        <p:spPr>
          <a:xfrm>
            <a:off x="6858000" y="4806072"/>
            <a:ext cx="2133600" cy="184800"/>
          </a:xfrm>
          <a:prstGeom prst="rect">
            <a:avLst/>
          </a:prstGeom>
        </p:spPr>
        <p:txBody>
          <a:bodyPr spcFirstLastPara="1" wrap="square" lIns="91175" tIns="45575" rIns="91175" bIns="455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a:t>35</a:t>
            </a:fld>
            <a:endParaRPr/>
          </a:p>
        </p:txBody>
      </p:sp>
      <p:pic>
        <p:nvPicPr>
          <p:cNvPr id="1499" name="Google Shape;1499;p202"/>
          <p:cNvPicPr preferRelativeResize="0"/>
          <p:nvPr/>
        </p:nvPicPr>
        <p:blipFill>
          <a:blip r:embed="rId4">
            <a:alphaModFix/>
          </a:blip>
          <a:stretch>
            <a:fillRect/>
          </a:stretch>
        </p:blipFill>
        <p:spPr>
          <a:xfrm>
            <a:off x="401325" y="1642625"/>
            <a:ext cx="5636554" cy="3348475"/>
          </a:xfrm>
          <a:prstGeom prst="rect">
            <a:avLst/>
          </a:prstGeom>
          <a:noFill/>
          <a:ln w="9525" cap="flat" cmpd="sng">
            <a:solidFill>
              <a:schemeClr val="dk2"/>
            </a:solidFill>
            <a:prstDash val="solid"/>
            <a:round/>
            <a:headEnd type="none" w="sm" len="sm"/>
            <a:tailEnd type="none" w="sm" len="sm"/>
          </a:ln>
        </p:spPr>
      </p:pic>
      <p:sp>
        <p:nvSpPr>
          <p:cNvPr id="1500" name="Google Shape;1500;p202"/>
          <p:cNvSpPr/>
          <p:nvPr/>
        </p:nvSpPr>
        <p:spPr>
          <a:xfrm>
            <a:off x="2629800" y="1810200"/>
            <a:ext cx="998400" cy="1037100"/>
          </a:xfrm>
          <a:prstGeom prst="rect">
            <a:avLst/>
          </a:prstGeom>
          <a:noFill/>
          <a:ln w="3810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501" name="Google Shape;1501;p202"/>
          <p:cNvPicPr preferRelativeResize="0"/>
          <p:nvPr/>
        </p:nvPicPr>
        <p:blipFill>
          <a:blip r:embed="rId5">
            <a:alphaModFix/>
          </a:blip>
          <a:stretch>
            <a:fillRect/>
          </a:stretch>
        </p:blipFill>
        <p:spPr>
          <a:xfrm>
            <a:off x="3414100" y="2571750"/>
            <a:ext cx="2008775" cy="2528675"/>
          </a:xfrm>
          <a:prstGeom prst="rect">
            <a:avLst/>
          </a:prstGeom>
          <a:noFill/>
          <a:ln w="19050" cap="flat" cmpd="sng">
            <a:solidFill>
              <a:schemeClr val="lt2"/>
            </a:solidFill>
            <a:prstDash val="solid"/>
            <a:round/>
            <a:headEnd type="none" w="sm" len="sm"/>
            <a:tailEnd type="none" w="sm" len="sm"/>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1505"/>
        <p:cNvGrpSpPr/>
        <p:nvPr/>
      </p:nvGrpSpPr>
      <p:grpSpPr>
        <a:xfrm>
          <a:off x="0" y="0"/>
          <a:ext cx="0" cy="0"/>
          <a:chOff x="0" y="0"/>
          <a:chExt cx="0" cy="0"/>
        </a:xfrm>
      </p:grpSpPr>
      <p:sp>
        <p:nvSpPr>
          <p:cNvPr id="1506" name="Google Shape;1506;p203"/>
          <p:cNvSpPr txBox="1">
            <a:spLocks noGrp="1"/>
          </p:cNvSpPr>
          <p:nvPr>
            <p:ph type="title"/>
          </p:nvPr>
        </p:nvSpPr>
        <p:spPr>
          <a:xfrm>
            <a:off x="242700" y="446525"/>
            <a:ext cx="8448000" cy="458100"/>
          </a:xfrm>
          <a:prstGeom prst="rect">
            <a:avLst/>
          </a:prstGeom>
        </p:spPr>
        <p:txBody>
          <a:bodyPr spcFirstLastPara="1" wrap="square" lIns="91175" tIns="91175" rIns="91175" bIns="91175" anchor="b" anchorCtr="0">
            <a:noAutofit/>
          </a:bodyPr>
          <a:lstStyle/>
          <a:p>
            <a:pPr marL="0" lvl="0" indent="0" algn="l" rtl="0">
              <a:spcBef>
                <a:spcPts val="0"/>
              </a:spcBef>
              <a:spcAft>
                <a:spcPts val="0"/>
              </a:spcAft>
              <a:buNone/>
            </a:pPr>
            <a:r>
              <a:rPr lang="en" sz="2600">
                <a:solidFill>
                  <a:schemeClr val="accent1"/>
                </a:solidFill>
              </a:rPr>
              <a:t>The Financial Classification Reference Guide Has All of the Answers to Your Questions!</a:t>
            </a:r>
            <a:endParaRPr sz="2600">
              <a:solidFill>
                <a:schemeClr val="accent1"/>
              </a:solidFill>
            </a:endParaRPr>
          </a:p>
        </p:txBody>
      </p:sp>
      <p:sp>
        <p:nvSpPr>
          <p:cNvPr id="1507" name="Google Shape;1507;p203"/>
          <p:cNvSpPr txBox="1">
            <a:spLocks noGrp="1"/>
          </p:cNvSpPr>
          <p:nvPr>
            <p:ph type="body" idx="1"/>
          </p:nvPr>
        </p:nvSpPr>
        <p:spPr>
          <a:xfrm>
            <a:off x="4375050" y="904625"/>
            <a:ext cx="4616400" cy="3182700"/>
          </a:xfrm>
          <a:prstGeom prst="rect">
            <a:avLst/>
          </a:prstGeom>
        </p:spPr>
        <p:txBody>
          <a:bodyPr spcFirstLastPara="1" wrap="square" lIns="91175" tIns="91175" rIns="91175" bIns="91175" anchor="t" anchorCtr="0">
            <a:noAutofit/>
          </a:bodyPr>
          <a:lstStyle/>
          <a:p>
            <a:pPr marL="120650" lvl="0" indent="0" algn="l" rtl="0">
              <a:spcBef>
                <a:spcPts val="0"/>
              </a:spcBef>
              <a:spcAft>
                <a:spcPts val="0"/>
              </a:spcAft>
              <a:buClr>
                <a:schemeClr val="accent3"/>
              </a:buClr>
              <a:buSzPts val="1700"/>
              <a:buFont typeface="Arial"/>
              <a:buNone/>
            </a:pPr>
            <a:r>
              <a:rPr lang="en" sz="1700" b="1" u="sng">
                <a:solidFill>
                  <a:schemeClr val="accent3"/>
                </a:solidFill>
              </a:rPr>
              <a:t>Common questions:</a:t>
            </a:r>
            <a:endParaRPr sz="1700">
              <a:solidFill>
                <a:schemeClr val="dk1"/>
              </a:solidFill>
            </a:endParaRPr>
          </a:p>
          <a:p>
            <a:pPr marL="120650" lvl="0" indent="0" algn="l" rtl="0">
              <a:spcBef>
                <a:spcPts val="0"/>
              </a:spcBef>
              <a:spcAft>
                <a:spcPts val="0"/>
              </a:spcAft>
              <a:buClr>
                <a:schemeClr val="accent3"/>
              </a:buClr>
              <a:buSzPts val="1700"/>
              <a:buFont typeface="Arial"/>
              <a:buNone/>
            </a:pPr>
            <a:endParaRPr sz="1700">
              <a:solidFill>
                <a:schemeClr val="accent3"/>
              </a:solidFill>
            </a:endParaRPr>
          </a:p>
          <a:p>
            <a:pPr marL="463550" lvl="0" indent="-361950" algn="l" rtl="0">
              <a:spcBef>
                <a:spcPts val="0"/>
              </a:spcBef>
              <a:spcAft>
                <a:spcPts val="0"/>
              </a:spcAft>
              <a:buClr>
                <a:schemeClr val="accent3"/>
              </a:buClr>
              <a:buSzPts val="2000"/>
              <a:buFont typeface="Source Sans Pro"/>
              <a:buAutoNum type="arabicPeriod"/>
            </a:pPr>
            <a:r>
              <a:rPr lang="en" sz="1700">
                <a:solidFill>
                  <a:schemeClr val="accent3"/>
                </a:solidFill>
              </a:rPr>
              <a:t>Should a certain activity be categorized as service delivery or non-service delivery?</a:t>
            </a:r>
            <a:endParaRPr sz="1700">
              <a:solidFill>
                <a:schemeClr val="dk1"/>
              </a:solidFill>
            </a:endParaRPr>
          </a:p>
          <a:p>
            <a:pPr marL="463550" lvl="0" indent="-361950" algn="l" rtl="0">
              <a:spcBef>
                <a:spcPts val="0"/>
              </a:spcBef>
              <a:spcAft>
                <a:spcPts val="0"/>
              </a:spcAft>
              <a:buClr>
                <a:schemeClr val="accent3"/>
              </a:buClr>
              <a:buSzPts val="2000"/>
              <a:buFont typeface="Source Sans Pro"/>
              <a:buAutoNum type="arabicPeriod"/>
            </a:pPr>
            <a:r>
              <a:rPr lang="en" sz="1700">
                <a:solidFill>
                  <a:schemeClr val="accent3"/>
                </a:solidFill>
              </a:rPr>
              <a:t>Which cost category should I choose to allocate IP office rental expenditures</a:t>
            </a:r>
            <a:endParaRPr sz="1700">
              <a:solidFill>
                <a:schemeClr val="dk1"/>
              </a:solidFill>
            </a:endParaRPr>
          </a:p>
          <a:p>
            <a:pPr marL="463550" lvl="0" indent="-361950" algn="l" rtl="0">
              <a:spcBef>
                <a:spcPts val="0"/>
              </a:spcBef>
              <a:spcAft>
                <a:spcPts val="0"/>
              </a:spcAft>
              <a:buClr>
                <a:schemeClr val="accent3"/>
              </a:buClr>
              <a:buSzPts val="2000"/>
              <a:buFont typeface="Source Sans Pro"/>
              <a:buAutoNum type="arabicPeriod"/>
            </a:pPr>
            <a:r>
              <a:rPr lang="en" sz="1700">
                <a:solidFill>
                  <a:schemeClr val="accent3"/>
                </a:solidFill>
              </a:rPr>
              <a:t>Should referrals and linkage related activities go under testing or treatment? </a:t>
            </a:r>
            <a:endParaRPr sz="1700">
              <a:solidFill>
                <a:schemeClr val="accent3"/>
              </a:solidFill>
            </a:endParaRPr>
          </a:p>
          <a:p>
            <a:pPr marL="463550" lvl="0" indent="-342900" algn="l" rtl="0">
              <a:spcBef>
                <a:spcPts val="0"/>
              </a:spcBef>
              <a:spcAft>
                <a:spcPts val="0"/>
              </a:spcAft>
              <a:buClr>
                <a:schemeClr val="accent3"/>
              </a:buClr>
              <a:buSzPts val="1700"/>
              <a:buFont typeface="Arial"/>
              <a:buAutoNum type="arabicPeriod"/>
            </a:pPr>
            <a:r>
              <a:rPr lang="en" sz="1700">
                <a:solidFill>
                  <a:schemeClr val="accent3"/>
                </a:solidFill>
              </a:rPr>
              <a:t>I don’t see a DREAMS beneficiary as an option, which group should I choose to classify DREAMS activities?</a:t>
            </a:r>
            <a:endParaRPr sz="1700">
              <a:solidFill>
                <a:schemeClr val="accent3"/>
              </a:solidFill>
            </a:endParaRPr>
          </a:p>
          <a:p>
            <a:pPr marL="463550" lvl="0" indent="-234950" algn="l" rtl="0">
              <a:spcBef>
                <a:spcPts val="0"/>
              </a:spcBef>
              <a:spcAft>
                <a:spcPts val="0"/>
              </a:spcAft>
              <a:buClr>
                <a:schemeClr val="accent3"/>
              </a:buClr>
              <a:buSzPts val="1700"/>
              <a:buFont typeface="Arial"/>
              <a:buNone/>
            </a:pPr>
            <a:endParaRPr sz="1700">
              <a:solidFill>
                <a:schemeClr val="accent3"/>
              </a:solidFill>
            </a:endParaRPr>
          </a:p>
          <a:p>
            <a:pPr marL="0" lvl="0" indent="0" algn="l" rtl="0">
              <a:spcBef>
                <a:spcPts val="0"/>
              </a:spcBef>
              <a:spcAft>
                <a:spcPts val="800"/>
              </a:spcAft>
              <a:buNone/>
            </a:pPr>
            <a:endParaRPr sz="1900"/>
          </a:p>
        </p:txBody>
      </p:sp>
      <p:sp>
        <p:nvSpPr>
          <p:cNvPr id="1508" name="Google Shape;1508;p203"/>
          <p:cNvSpPr txBox="1"/>
          <p:nvPr/>
        </p:nvSpPr>
        <p:spPr>
          <a:xfrm>
            <a:off x="4307675" y="4129750"/>
            <a:ext cx="4933500" cy="787500"/>
          </a:xfrm>
          <a:prstGeom prst="rect">
            <a:avLst/>
          </a:prstGeom>
          <a:noFill/>
          <a:ln>
            <a:noFill/>
          </a:ln>
        </p:spPr>
        <p:txBody>
          <a:bodyPr spcFirstLastPara="1" wrap="square" lIns="91425" tIns="91425" rIns="91425" bIns="91425" anchor="t" anchorCtr="0">
            <a:noAutofit/>
          </a:bodyPr>
          <a:lstStyle/>
          <a:p>
            <a:pPr marL="120650" marR="0" lvl="0" indent="0" algn="l" rtl="0">
              <a:lnSpc>
                <a:spcPct val="100000"/>
              </a:lnSpc>
              <a:spcBef>
                <a:spcPts val="0"/>
              </a:spcBef>
              <a:spcAft>
                <a:spcPts val="0"/>
              </a:spcAft>
              <a:buClr>
                <a:srgbClr val="6C6463"/>
              </a:buClr>
              <a:buSzPts val="1700"/>
              <a:buFont typeface="Arial"/>
              <a:buNone/>
            </a:pPr>
            <a:r>
              <a:rPr lang="en" sz="1600" i="0" u="none" strike="noStrike" cap="none" dirty="0">
                <a:solidFill>
                  <a:schemeClr val="accent2"/>
                </a:solidFill>
                <a:latin typeface="Source Sans Pro"/>
                <a:ea typeface="Source Sans Pro"/>
                <a:cs typeface="Source Sans Pro"/>
                <a:sym typeface="Source Sans Pro"/>
              </a:rPr>
              <a:t>Navigate to </a:t>
            </a:r>
            <a:r>
              <a:rPr lang="en" sz="1600" i="0" u="sng" strike="noStrike" cap="none" dirty="0">
                <a:solidFill>
                  <a:schemeClr val="accent2"/>
                </a:solidFill>
                <a:latin typeface="Source Sans Pro"/>
                <a:ea typeface="Source Sans Pro"/>
                <a:cs typeface="Source Sans Pro"/>
                <a:sym typeface="Source Sans Pro"/>
              </a:rPr>
              <a:t>datim.zendesk.com</a:t>
            </a:r>
            <a:r>
              <a:rPr lang="en" sz="1600" dirty="0">
                <a:solidFill>
                  <a:schemeClr val="accent2"/>
                </a:solidFill>
                <a:latin typeface="Source Sans Pro"/>
                <a:ea typeface="Source Sans Pro"/>
                <a:cs typeface="Source Sans Pro"/>
                <a:sym typeface="Source Sans Pro"/>
              </a:rPr>
              <a:t>&gt;</a:t>
            </a:r>
            <a:r>
              <a:rPr lang="en" sz="1600" i="0" u="none" strike="noStrike" cap="none" dirty="0">
                <a:solidFill>
                  <a:schemeClr val="accent2"/>
                </a:solidFill>
                <a:latin typeface="Source Sans Pro"/>
                <a:ea typeface="Source Sans Pro"/>
                <a:cs typeface="Source Sans Pro"/>
                <a:sym typeface="Source Sans Pro"/>
              </a:rPr>
              <a:t>PEPFAR Guidance</a:t>
            </a:r>
            <a:r>
              <a:rPr lang="en" sz="1600" dirty="0">
                <a:solidFill>
                  <a:schemeClr val="accent2"/>
                </a:solidFill>
                <a:latin typeface="Source Sans Pro"/>
                <a:ea typeface="Source Sans Pro"/>
                <a:cs typeface="Source Sans Pro"/>
                <a:sym typeface="Source Sans Pro"/>
              </a:rPr>
              <a:t>&gt;Expenditure Reporting&gt; COP23/FY24 </a:t>
            </a:r>
            <a:r>
              <a:rPr lang="en" sz="1600" i="0" u="none" strike="noStrike" cap="none" dirty="0">
                <a:solidFill>
                  <a:schemeClr val="accent2"/>
                </a:solidFill>
                <a:latin typeface="Source Sans Pro"/>
                <a:ea typeface="Source Sans Pro"/>
                <a:cs typeface="Source Sans Pro"/>
                <a:sym typeface="Source Sans Pro"/>
              </a:rPr>
              <a:t>PEPFAR Financial Classificati</a:t>
            </a:r>
            <a:r>
              <a:rPr lang="en" sz="1600" dirty="0">
                <a:solidFill>
                  <a:schemeClr val="accent2"/>
                </a:solidFill>
                <a:latin typeface="Source Sans Pro"/>
                <a:ea typeface="Source Sans Pro"/>
                <a:cs typeface="Source Sans Pro"/>
                <a:sym typeface="Source Sans Pro"/>
              </a:rPr>
              <a:t>on Reference Guide</a:t>
            </a:r>
            <a:endParaRPr sz="1600" i="0" u="none" strike="noStrike" cap="none" dirty="0">
              <a:solidFill>
                <a:schemeClr val="accent2"/>
              </a:solidFill>
              <a:latin typeface="Source Sans Pro"/>
              <a:ea typeface="Source Sans Pro"/>
              <a:cs typeface="Source Sans Pro"/>
              <a:sym typeface="Source Sans Pro"/>
            </a:endParaRPr>
          </a:p>
        </p:txBody>
      </p:sp>
      <p:sp>
        <p:nvSpPr>
          <p:cNvPr id="1509" name="Google Shape;1509;p203"/>
          <p:cNvSpPr txBox="1">
            <a:spLocks noGrp="1"/>
          </p:cNvSpPr>
          <p:nvPr>
            <p:ph type="sldNum" idx="12"/>
          </p:nvPr>
        </p:nvSpPr>
        <p:spPr>
          <a:xfrm>
            <a:off x="6858000" y="4806072"/>
            <a:ext cx="2133600" cy="184800"/>
          </a:xfrm>
          <a:prstGeom prst="rect">
            <a:avLst/>
          </a:prstGeom>
        </p:spPr>
        <p:txBody>
          <a:bodyPr spcFirstLastPara="1" wrap="square" lIns="91175" tIns="45575" rIns="91175" bIns="455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a:t>36</a:t>
            </a:fld>
            <a:endParaRPr/>
          </a:p>
        </p:txBody>
      </p:sp>
      <p:pic>
        <p:nvPicPr>
          <p:cNvPr id="1510" name="Google Shape;1510;p203"/>
          <p:cNvPicPr preferRelativeResize="0"/>
          <p:nvPr/>
        </p:nvPicPr>
        <p:blipFill>
          <a:blip r:embed="rId3">
            <a:alphaModFix/>
          </a:blip>
          <a:stretch>
            <a:fillRect/>
          </a:stretch>
        </p:blipFill>
        <p:spPr>
          <a:xfrm>
            <a:off x="152400" y="836025"/>
            <a:ext cx="3576650" cy="4155075"/>
          </a:xfrm>
          <a:prstGeom prst="rect">
            <a:avLst/>
          </a:prstGeom>
          <a:noFill/>
          <a:ln w="9525" cap="flat" cmpd="sng">
            <a:solidFill>
              <a:schemeClr val="dk1"/>
            </a:solidFill>
            <a:prstDash val="solid"/>
            <a:round/>
            <a:headEnd type="none" w="sm" len="sm"/>
            <a:tailEnd type="none" w="sm" len="sm"/>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1514"/>
        <p:cNvGrpSpPr/>
        <p:nvPr/>
      </p:nvGrpSpPr>
      <p:grpSpPr>
        <a:xfrm>
          <a:off x="0" y="0"/>
          <a:ext cx="0" cy="0"/>
          <a:chOff x="0" y="0"/>
          <a:chExt cx="0" cy="0"/>
        </a:xfrm>
      </p:grpSpPr>
      <p:sp>
        <p:nvSpPr>
          <p:cNvPr id="1515" name="Google Shape;1515;p204"/>
          <p:cNvSpPr txBox="1">
            <a:spLocks noGrp="1"/>
          </p:cNvSpPr>
          <p:nvPr>
            <p:ph type="title"/>
          </p:nvPr>
        </p:nvSpPr>
        <p:spPr>
          <a:xfrm>
            <a:off x="238400" y="434850"/>
            <a:ext cx="8452200" cy="458100"/>
          </a:xfrm>
          <a:prstGeom prst="rect">
            <a:avLst/>
          </a:prstGeom>
        </p:spPr>
        <p:txBody>
          <a:bodyPr spcFirstLastPara="1" wrap="square" lIns="91175" tIns="91175" rIns="91175" bIns="91175" anchor="b" anchorCtr="0">
            <a:noAutofit/>
          </a:bodyPr>
          <a:lstStyle/>
          <a:p>
            <a:pPr marL="0" lvl="0" indent="0" algn="l" rtl="0">
              <a:spcBef>
                <a:spcPts val="0"/>
              </a:spcBef>
              <a:spcAft>
                <a:spcPts val="0"/>
              </a:spcAft>
              <a:buClr>
                <a:schemeClr val="dk1"/>
              </a:buClr>
              <a:buSzPts val="1400"/>
              <a:buFont typeface="Arial"/>
              <a:buNone/>
            </a:pPr>
            <a:r>
              <a:rPr lang="en" sz="2600">
                <a:solidFill>
                  <a:schemeClr val="accent1"/>
                </a:solidFill>
              </a:rPr>
              <a:t>Step-by-Step Instruction on Errors, Warnings, &amp; How to Successfully Upload &amp; Submit</a:t>
            </a:r>
            <a:endParaRPr sz="2600">
              <a:solidFill>
                <a:schemeClr val="accent1"/>
              </a:solidFill>
            </a:endParaRPr>
          </a:p>
        </p:txBody>
      </p:sp>
      <p:sp>
        <p:nvSpPr>
          <p:cNvPr id="1516" name="Google Shape;1516;p204"/>
          <p:cNvSpPr txBox="1">
            <a:spLocks noGrp="1"/>
          </p:cNvSpPr>
          <p:nvPr>
            <p:ph type="body" idx="1"/>
          </p:nvPr>
        </p:nvSpPr>
        <p:spPr>
          <a:xfrm>
            <a:off x="6754800" y="682350"/>
            <a:ext cx="2236800" cy="3174900"/>
          </a:xfrm>
          <a:prstGeom prst="rect">
            <a:avLst/>
          </a:prstGeom>
          <a:noFill/>
          <a:ln>
            <a:noFill/>
          </a:ln>
        </p:spPr>
        <p:txBody>
          <a:bodyPr spcFirstLastPara="1" wrap="square" lIns="91425" tIns="91425" rIns="91425" bIns="91425" anchor="t" anchorCtr="0">
            <a:noAutofit/>
          </a:bodyPr>
          <a:lstStyle/>
          <a:p>
            <a:pPr marL="120650" lvl="0" indent="0" algn="l" rtl="0">
              <a:lnSpc>
                <a:spcPct val="100000"/>
              </a:lnSpc>
              <a:spcBef>
                <a:spcPts val="0"/>
              </a:spcBef>
              <a:spcAft>
                <a:spcPts val="0"/>
              </a:spcAft>
              <a:buSzPts val="1700"/>
              <a:buNone/>
            </a:pPr>
            <a:r>
              <a:rPr lang="en" sz="1700" b="1" u="sng"/>
              <a:t>How to I clear this red flag error? How do I submit in DATIM?</a:t>
            </a:r>
            <a:r>
              <a:rPr lang="en" sz="1700"/>
              <a:t>:</a:t>
            </a:r>
            <a:endParaRPr sz="1700"/>
          </a:p>
          <a:p>
            <a:pPr marL="120650" lvl="0" indent="0" algn="l" rtl="0">
              <a:lnSpc>
                <a:spcPct val="100000"/>
              </a:lnSpc>
              <a:spcBef>
                <a:spcPts val="0"/>
              </a:spcBef>
              <a:spcAft>
                <a:spcPts val="0"/>
              </a:spcAft>
              <a:buSzPts val="1700"/>
              <a:buNone/>
            </a:pPr>
            <a:endParaRPr sz="1700"/>
          </a:p>
          <a:p>
            <a:pPr marL="463550" lvl="0" indent="-342900" algn="l" rtl="0">
              <a:lnSpc>
                <a:spcPct val="100000"/>
              </a:lnSpc>
              <a:spcBef>
                <a:spcPts val="0"/>
              </a:spcBef>
              <a:spcAft>
                <a:spcPts val="0"/>
              </a:spcAft>
              <a:buSzPts val="1700"/>
              <a:buFont typeface="Arial"/>
              <a:buAutoNum type="arabicPeriod"/>
            </a:pPr>
            <a:r>
              <a:rPr lang="en" sz="1700"/>
              <a:t>List of all errors and warnings</a:t>
            </a:r>
            <a:endParaRPr sz="1700"/>
          </a:p>
          <a:p>
            <a:pPr marL="463550" lvl="0" indent="-342900" algn="l" rtl="0">
              <a:lnSpc>
                <a:spcPct val="100000"/>
              </a:lnSpc>
              <a:spcBef>
                <a:spcPts val="0"/>
              </a:spcBef>
              <a:spcAft>
                <a:spcPts val="0"/>
              </a:spcAft>
              <a:buSzPts val="1700"/>
              <a:buAutoNum type="arabicPeriod"/>
            </a:pPr>
            <a:r>
              <a:rPr lang="en" sz="1700"/>
              <a:t>Step-by-step instructions on how to clear errors or better understand warnings</a:t>
            </a:r>
            <a:endParaRPr sz="1700"/>
          </a:p>
          <a:p>
            <a:pPr marL="463550" lvl="0" indent="-342900" algn="l" rtl="0">
              <a:lnSpc>
                <a:spcPct val="100000"/>
              </a:lnSpc>
              <a:spcBef>
                <a:spcPts val="0"/>
              </a:spcBef>
              <a:spcAft>
                <a:spcPts val="0"/>
              </a:spcAft>
              <a:buSzPts val="1700"/>
              <a:buAutoNum type="arabicPeriod"/>
            </a:pPr>
            <a:r>
              <a:rPr lang="en" sz="1700"/>
              <a:t>How to submit a template OR complete direct data entry</a:t>
            </a:r>
            <a:endParaRPr sz="1700"/>
          </a:p>
          <a:p>
            <a:pPr marL="463550" lvl="0" indent="-234950" algn="l" rtl="0">
              <a:lnSpc>
                <a:spcPct val="100000"/>
              </a:lnSpc>
              <a:spcBef>
                <a:spcPts val="0"/>
              </a:spcBef>
              <a:spcAft>
                <a:spcPts val="0"/>
              </a:spcAft>
              <a:buSzPts val="1700"/>
              <a:buFont typeface="Arial"/>
              <a:buNone/>
            </a:pPr>
            <a:endParaRPr sz="1700"/>
          </a:p>
        </p:txBody>
      </p:sp>
      <p:sp>
        <p:nvSpPr>
          <p:cNvPr id="1517" name="Google Shape;1517;p204"/>
          <p:cNvSpPr txBox="1"/>
          <p:nvPr/>
        </p:nvSpPr>
        <p:spPr>
          <a:xfrm>
            <a:off x="0" y="3576075"/>
            <a:ext cx="3288425" cy="614700"/>
          </a:xfrm>
          <a:prstGeom prst="rect">
            <a:avLst/>
          </a:prstGeom>
          <a:noFill/>
          <a:ln>
            <a:noFill/>
          </a:ln>
        </p:spPr>
        <p:txBody>
          <a:bodyPr spcFirstLastPara="1" wrap="square" lIns="91425" tIns="91425" rIns="91425" bIns="91425" anchor="t" anchorCtr="0">
            <a:noAutofit/>
          </a:bodyPr>
          <a:lstStyle/>
          <a:p>
            <a:pPr marL="120650" marR="0" lvl="0" indent="0" algn="l" rtl="0">
              <a:lnSpc>
                <a:spcPct val="100000"/>
              </a:lnSpc>
              <a:spcBef>
                <a:spcPts val="0"/>
              </a:spcBef>
              <a:spcAft>
                <a:spcPts val="0"/>
              </a:spcAft>
              <a:buClr>
                <a:srgbClr val="6C6463"/>
              </a:buClr>
              <a:buSzPts val="1700"/>
              <a:buFont typeface="Arial"/>
              <a:buNone/>
            </a:pPr>
            <a:r>
              <a:rPr lang="en" sz="1600" i="0" u="none" strike="noStrike" cap="none" dirty="0">
                <a:solidFill>
                  <a:schemeClr val="accent2"/>
                </a:solidFill>
                <a:latin typeface="Source Sans Pro"/>
                <a:ea typeface="Source Sans Pro"/>
                <a:cs typeface="Source Sans Pro"/>
                <a:sym typeface="Source Sans Pro"/>
              </a:rPr>
              <a:t>Navigate to </a:t>
            </a:r>
            <a:r>
              <a:rPr lang="en" sz="1600" i="0" u="sng" strike="noStrike" cap="none" dirty="0">
                <a:solidFill>
                  <a:schemeClr val="accent2"/>
                </a:solidFill>
                <a:latin typeface="Source Sans Pro"/>
                <a:ea typeface="Source Sans Pro"/>
                <a:cs typeface="Source Sans Pro"/>
                <a:sym typeface="Source Sans Pro"/>
              </a:rPr>
              <a:t>datim.zendesk.com</a:t>
            </a:r>
            <a:r>
              <a:rPr lang="en" sz="1600" dirty="0">
                <a:solidFill>
                  <a:schemeClr val="accent2"/>
                </a:solidFill>
                <a:latin typeface="Source Sans Pro"/>
                <a:ea typeface="Source Sans Pro"/>
                <a:cs typeface="Source Sans Pro"/>
                <a:sym typeface="Source Sans Pro"/>
              </a:rPr>
              <a:t>&gt;PEPFAR Guidance&gt; Expenditure Reporting&gt; Section 3: Guidance for Data Entry &amp; Section 4: Guidance for Data Submission</a:t>
            </a:r>
            <a:endParaRPr sz="1600" i="0" u="none" strike="noStrike" cap="none" dirty="0">
              <a:solidFill>
                <a:schemeClr val="accent2"/>
              </a:solidFill>
              <a:latin typeface="Source Sans Pro"/>
              <a:ea typeface="Source Sans Pro"/>
              <a:cs typeface="Source Sans Pro"/>
              <a:sym typeface="Source Sans Pro"/>
            </a:endParaRPr>
          </a:p>
        </p:txBody>
      </p:sp>
      <p:sp>
        <p:nvSpPr>
          <p:cNvPr id="1518" name="Google Shape;1518;p204"/>
          <p:cNvSpPr txBox="1">
            <a:spLocks noGrp="1"/>
          </p:cNvSpPr>
          <p:nvPr>
            <p:ph type="sldNum" idx="12"/>
          </p:nvPr>
        </p:nvSpPr>
        <p:spPr>
          <a:xfrm>
            <a:off x="6858000" y="4806072"/>
            <a:ext cx="2133600" cy="184800"/>
          </a:xfrm>
          <a:prstGeom prst="rect">
            <a:avLst/>
          </a:prstGeom>
        </p:spPr>
        <p:txBody>
          <a:bodyPr spcFirstLastPara="1" wrap="square" lIns="91175" tIns="45575" rIns="91175" bIns="455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a:t>37</a:t>
            </a:fld>
            <a:endParaRPr/>
          </a:p>
        </p:txBody>
      </p:sp>
      <p:pic>
        <p:nvPicPr>
          <p:cNvPr id="1519" name="Google Shape;1519;p204"/>
          <p:cNvPicPr preferRelativeResize="0"/>
          <p:nvPr/>
        </p:nvPicPr>
        <p:blipFill>
          <a:blip r:embed="rId3">
            <a:alphaModFix/>
          </a:blip>
          <a:stretch>
            <a:fillRect/>
          </a:stretch>
        </p:blipFill>
        <p:spPr>
          <a:xfrm>
            <a:off x="3417354" y="797950"/>
            <a:ext cx="3311294" cy="2111750"/>
          </a:xfrm>
          <a:prstGeom prst="rect">
            <a:avLst/>
          </a:prstGeom>
          <a:noFill/>
          <a:ln w="9525" cap="flat" cmpd="sng">
            <a:solidFill>
              <a:schemeClr val="dk2"/>
            </a:solidFill>
            <a:prstDash val="solid"/>
            <a:round/>
            <a:headEnd type="none" w="sm" len="sm"/>
            <a:tailEnd type="none" w="sm" len="sm"/>
          </a:ln>
        </p:spPr>
      </p:pic>
      <p:pic>
        <p:nvPicPr>
          <p:cNvPr id="1520" name="Google Shape;1520;p204"/>
          <p:cNvPicPr preferRelativeResize="0"/>
          <p:nvPr/>
        </p:nvPicPr>
        <p:blipFill>
          <a:blip r:embed="rId4">
            <a:alphaModFix/>
          </a:blip>
          <a:stretch>
            <a:fillRect/>
          </a:stretch>
        </p:blipFill>
        <p:spPr>
          <a:xfrm>
            <a:off x="177229" y="1318676"/>
            <a:ext cx="4189645" cy="2236063"/>
          </a:xfrm>
          <a:prstGeom prst="rect">
            <a:avLst/>
          </a:prstGeom>
          <a:noFill/>
          <a:ln w="9525" cap="flat" cmpd="sng">
            <a:solidFill>
              <a:schemeClr val="dk2"/>
            </a:solidFill>
            <a:prstDash val="solid"/>
            <a:round/>
            <a:headEnd type="none" w="sm" len="sm"/>
            <a:tailEnd type="none" w="sm" len="sm"/>
          </a:ln>
        </p:spPr>
      </p:pic>
      <p:pic>
        <p:nvPicPr>
          <p:cNvPr id="1521" name="Google Shape;1521;p204"/>
          <p:cNvPicPr preferRelativeResize="0"/>
          <p:nvPr/>
        </p:nvPicPr>
        <p:blipFill>
          <a:blip r:embed="rId5">
            <a:alphaModFix/>
          </a:blip>
          <a:stretch>
            <a:fillRect/>
          </a:stretch>
        </p:blipFill>
        <p:spPr>
          <a:xfrm>
            <a:off x="3288425" y="2430935"/>
            <a:ext cx="3250825" cy="2431290"/>
          </a:xfrm>
          <a:prstGeom prst="rect">
            <a:avLst/>
          </a:prstGeom>
          <a:noFill/>
          <a:ln w="9525" cap="flat" cmpd="sng">
            <a:solidFill>
              <a:schemeClr val="dk2"/>
            </a:solidFill>
            <a:prstDash val="solid"/>
            <a:round/>
            <a:headEnd type="none" w="sm" len="sm"/>
            <a:tailEnd type="none" w="sm" len="sm"/>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1525"/>
        <p:cNvGrpSpPr/>
        <p:nvPr/>
      </p:nvGrpSpPr>
      <p:grpSpPr>
        <a:xfrm>
          <a:off x="0" y="0"/>
          <a:ext cx="0" cy="0"/>
          <a:chOff x="0" y="0"/>
          <a:chExt cx="0" cy="0"/>
        </a:xfrm>
      </p:grpSpPr>
      <p:sp>
        <p:nvSpPr>
          <p:cNvPr id="1526" name="Google Shape;1526;p205"/>
          <p:cNvSpPr txBox="1">
            <a:spLocks noGrp="1"/>
          </p:cNvSpPr>
          <p:nvPr>
            <p:ph type="title"/>
          </p:nvPr>
        </p:nvSpPr>
        <p:spPr>
          <a:xfrm>
            <a:off x="226000" y="444913"/>
            <a:ext cx="8448600" cy="459600"/>
          </a:xfrm>
          <a:prstGeom prst="rect">
            <a:avLst/>
          </a:prstGeom>
        </p:spPr>
        <p:txBody>
          <a:bodyPr spcFirstLastPara="1" wrap="square" lIns="91175" tIns="91175" rIns="91175" bIns="91175" anchor="b" anchorCtr="0">
            <a:noAutofit/>
          </a:bodyPr>
          <a:lstStyle/>
          <a:p>
            <a:pPr marL="0" lvl="0" indent="0" algn="l" rtl="0">
              <a:spcBef>
                <a:spcPts val="0"/>
              </a:spcBef>
              <a:spcAft>
                <a:spcPts val="0"/>
              </a:spcAft>
              <a:buNone/>
            </a:pPr>
            <a:r>
              <a:rPr lang="en" sz="2600" dirty="0">
                <a:solidFill>
                  <a:schemeClr val="accent1"/>
                </a:solidFill>
              </a:rPr>
              <a:t>Expenditure Reporting Resources: Help Desk Tickets</a:t>
            </a:r>
            <a:endParaRPr sz="2600" dirty="0">
              <a:solidFill>
                <a:schemeClr val="accent1"/>
              </a:solidFill>
            </a:endParaRPr>
          </a:p>
        </p:txBody>
      </p:sp>
      <p:pic>
        <p:nvPicPr>
          <p:cNvPr id="1527" name="Google Shape;1527;p205"/>
          <p:cNvPicPr preferRelativeResize="0"/>
          <p:nvPr/>
        </p:nvPicPr>
        <p:blipFill rotWithShape="1">
          <a:blip r:embed="rId3">
            <a:alphaModFix/>
          </a:blip>
          <a:srcRect/>
          <a:stretch/>
        </p:blipFill>
        <p:spPr>
          <a:xfrm>
            <a:off x="161056" y="1622506"/>
            <a:ext cx="5721069" cy="2954618"/>
          </a:xfrm>
          <a:prstGeom prst="rect">
            <a:avLst/>
          </a:prstGeom>
          <a:noFill/>
          <a:ln w="9525" cap="flat" cmpd="sng">
            <a:solidFill>
              <a:srgbClr val="000000"/>
            </a:solidFill>
            <a:prstDash val="solid"/>
            <a:round/>
            <a:headEnd type="none" w="sm" len="sm"/>
            <a:tailEnd type="none" w="sm" len="sm"/>
          </a:ln>
        </p:spPr>
      </p:pic>
      <p:pic>
        <p:nvPicPr>
          <p:cNvPr id="1528" name="Google Shape;1528;p205"/>
          <p:cNvPicPr preferRelativeResize="0"/>
          <p:nvPr/>
        </p:nvPicPr>
        <p:blipFill rotWithShape="1">
          <a:blip r:embed="rId4">
            <a:alphaModFix/>
          </a:blip>
          <a:srcRect/>
          <a:stretch/>
        </p:blipFill>
        <p:spPr>
          <a:xfrm>
            <a:off x="161057" y="1063279"/>
            <a:ext cx="5721071" cy="1118455"/>
          </a:xfrm>
          <a:prstGeom prst="rect">
            <a:avLst/>
          </a:prstGeom>
          <a:noFill/>
          <a:ln w="9525" cap="flat" cmpd="sng">
            <a:solidFill>
              <a:srgbClr val="000000"/>
            </a:solidFill>
            <a:prstDash val="solid"/>
            <a:round/>
            <a:headEnd type="none" w="sm" len="sm"/>
            <a:tailEnd type="none" w="sm" len="sm"/>
          </a:ln>
        </p:spPr>
      </p:pic>
      <p:sp>
        <p:nvSpPr>
          <p:cNvPr id="1529" name="Google Shape;1529;p205"/>
          <p:cNvSpPr txBox="1">
            <a:spLocks noGrp="1"/>
          </p:cNvSpPr>
          <p:nvPr>
            <p:ph type="body" idx="1"/>
          </p:nvPr>
        </p:nvSpPr>
        <p:spPr>
          <a:xfrm>
            <a:off x="6175075" y="646375"/>
            <a:ext cx="2887800" cy="3174900"/>
          </a:xfrm>
          <a:prstGeom prst="rect">
            <a:avLst/>
          </a:prstGeom>
          <a:noFill/>
          <a:ln>
            <a:noFill/>
          </a:ln>
        </p:spPr>
        <p:txBody>
          <a:bodyPr spcFirstLastPara="1" wrap="square" lIns="91425" tIns="91425" rIns="91425" bIns="91425" anchor="t" anchorCtr="0">
            <a:noAutofit/>
          </a:bodyPr>
          <a:lstStyle/>
          <a:p>
            <a:pPr marL="120650" lvl="0" indent="0" algn="l" rtl="0">
              <a:lnSpc>
                <a:spcPct val="100000"/>
              </a:lnSpc>
              <a:spcBef>
                <a:spcPts val="0"/>
              </a:spcBef>
              <a:spcAft>
                <a:spcPts val="0"/>
              </a:spcAft>
              <a:buSzPts val="1700"/>
              <a:buNone/>
            </a:pPr>
            <a:r>
              <a:rPr lang="en" b="1" u="sng" dirty="0">
                <a:solidFill>
                  <a:schemeClr val="lt2"/>
                </a:solidFill>
              </a:rPr>
              <a:t>Reasons to Contact the Help Desk:</a:t>
            </a:r>
            <a:endParaRPr b="1" u="sng" dirty="0">
              <a:solidFill>
                <a:schemeClr val="lt2"/>
              </a:solidFill>
            </a:endParaRPr>
          </a:p>
          <a:p>
            <a:pPr marL="120650" lvl="0" indent="0" algn="l" rtl="0">
              <a:lnSpc>
                <a:spcPct val="100000"/>
              </a:lnSpc>
              <a:spcBef>
                <a:spcPts val="0"/>
              </a:spcBef>
              <a:spcAft>
                <a:spcPts val="0"/>
              </a:spcAft>
              <a:buSzPts val="1700"/>
              <a:buNone/>
            </a:pPr>
            <a:endParaRPr b="1" u="sng" dirty="0">
              <a:solidFill>
                <a:schemeClr val="lt2"/>
              </a:solidFill>
            </a:endParaRPr>
          </a:p>
          <a:p>
            <a:pPr marL="463550" lvl="0" indent="-342900" algn="l" rtl="0">
              <a:lnSpc>
                <a:spcPct val="100000"/>
              </a:lnSpc>
              <a:spcBef>
                <a:spcPts val="0"/>
              </a:spcBef>
              <a:spcAft>
                <a:spcPts val="0"/>
              </a:spcAft>
              <a:buClr>
                <a:schemeClr val="lt2"/>
              </a:buClr>
              <a:buSzPts val="1700"/>
              <a:buFont typeface="Arial"/>
              <a:buAutoNum type="arabicPeriod"/>
            </a:pPr>
            <a:r>
              <a:rPr lang="en" dirty="0">
                <a:solidFill>
                  <a:schemeClr val="lt2"/>
                </a:solidFill>
              </a:rPr>
              <a:t>Invalid template upon upload and cannot clear the error </a:t>
            </a:r>
            <a:r>
              <a:rPr lang="en" u="sng" dirty="0">
                <a:solidFill>
                  <a:schemeClr val="lt2"/>
                </a:solidFill>
              </a:rPr>
              <a:t>after checking DATIM tutorials</a:t>
            </a:r>
            <a:endParaRPr sz="1400" dirty="0">
              <a:solidFill>
                <a:schemeClr val="lt2"/>
              </a:solidFill>
            </a:endParaRPr>
          </a:p>
          <a:p>
            <a:pPr marL="463550" lvl="0" indent="-342900" algn="l" rtl="0">
              <a:lnSpc>
                <a:spcPct val="100000"/>
              </a:lnSpc>
              <a:spcBef>
                <a:spcPts val="0"/>
              </a:spcBef>
              <a:spcAft>
                <a:spcPts val="0"/>
              </a:spcAft>
              <a:buClr>
                <a:schemeClr val="lt2"/>
              </a:buClr>
              <a:buSzPts val="1700"/>
              <a:buFont typeface="Arial"/>
              <a:buAutoNum type="arabicPeriod"/>
            </a:pPr>
            <a:r>
              <a:rPr lang="en" dirty="0">
                <a:solidFill>
                  <a:schemeClr val="lt2"/>
                </a:solidFill>
              </a:rPr>
              <a:t>Mechanism is missing in DATIM</a:t>
            </a:r>
            <a:endParaRPr sz="1400" dirty="0">
              <a:solidFill>
                <a:schemeClr val="lt2"/>
              </a:solidFill>
            </a:endParaRPr>
          </a:p>
          <a:p>
            <a:pPr marL="463550" lvl="0" indent="-342900" algn="l" rtl="0">
              <a:lnSpc>
                <a:spcPct val="100000"/>
              </a:lnSpc>
              <a:spcBef>
                <a:spcPts val="0"/>
              </a:spcBef>
              <a:spcAft>
                <a:spcPts val="0"/>
              </a:spcAft>
              <a:buClr>
                <a:schemeClr val="lt2"/>
              </a:buClr>
              <a:buSzPts val="1700"/>
              <a:buFont typeface="Arial"/>
              <a:buAutoNum type="arabicPeriod"/>
            </a:pPr>
            <a:r>
              <a:rPr lang="en" dirty="0">
                <a:solidFill>
                  <a:schemeClr val="lt2"/>
                </a:solidFill>
              </a:rPr>
              <a:t>Cannot upload/submit</a:t>
            </a:r>
            <a:endParaRPr sz="1400" dirty="0">
              <a:solidFill>
                <a:schemeClr val="lt2"/>
              </a:solidFill>
            </a:endParaRPr>
          </a:p>
          <a:p>
            <a:pPr marL="463550" lvl="0" indent="-342900" algn="l" rtl="0">
              <a:lnSpc>
                <a:spcPct val="100000"/>
              </a:lnSpc>
              <a:spcBef>
                <a:spcPts val="0"/>
              </a:spcBef>
              <a:spcAft>
                <a:spcPts val="0"/>
              </a:spcAft>
              <a:buClr>
                <a:schemeClr val="lt2"/>
              </a:buClr>
              <a:buSzPts val="1700"/>
              <a:buFont typeface="Arial"/>
              <a:buAutoNum type="arabicPeriod"/>
            </a:pPr>
            <a:r>
              <a:rPr lang="en" dirty="0">
                <a:solidFill>
                  <a:schemeClr val="lt2"/>
                </a:solidFill>
              </a:rPr>
              <a:t>Cannot reject/recall a template</a:t>
            </a:r>
            <a:endParaRPr sz="1400" dirty="0">
              <a:solidFill>
                <a:schemeClr val="lt2"/>
              </a:solidFill>
            </a:endParaRPr>
          </a:p>
          <a:p>
            <a:pPr marL="463550" lvl="0" indent="-342900" algn="l" rtl="0">
              <a:lnSpc>
                <a:spcPct val="100000"/>
              </a:lnSpc>
              <a:spcBef>
                <a:spcPts val="0"/>
              </a:spcBef>
              <a:spcAft>
                <a:spcPts val="0"/>
              </a:spcAft>
              <a:buClr>
                <a:schemeClr val="lt2"/>
              </a:buClr>
              <a:buSzPts val="1700"/>
              <a:buFont typeface="Arial"/>
              <a:buAutoNum type="arabicPeriod"/>
            </a:pPr>
            <a:r>
              <a:rPr lang="en" dirty="0">
                <a:solidFill>
                  <a:schemeClr val="lt2"/>
                </a:solidFill>
              </a:rPr>
              <a:t>Username/password issues</a:t>
            </a:r>
            <a:endParaRPr dirty="0">
              <a:solidFill>
                <a:schemeClr val="lt2"/>
              </a:solidFill>
            </a:endParaRPr>
          </a:p>
          <a:p>
            <a:pPr marL="463550" lvl="0" indent="-342900" algn="l" rtl="0">
              <a:lnSpc>
                <a:spcPct val="100000"/>
              </a:lnSpc>
              <a:spcBef>
                <a:spcPts val="0"/>
              </a:spcBef>
              <a:spcAft>
                <a:spcPts val="0"/>
              </a:spcAft>
              <a:buClr>
                <a:schemeClr val="lt2"/>
              </a:buClr>
              <a:buSzPts val="1700"/>
              <a:buFont typeface="Arial"/>
              <a:buAutoNum type="arabicPeriod"/>
            </a:pPr>
            <a:r>
              <a:rPr lang="en" dirty="0">
                <a:solidFill>
                  <a:schemeClr val="lt2"/>
                </a:solidFill>
              </a:rPr>
              <a:t>Technical glitches or questions navigating the system</a:t>
            </a:r>
            <a:endParaRPr sz="1400" dirty="0">
              <a:solidFill>
                <a:schemeClr val="lt2"/>
              </a:solidFill>
            </a:endParaRPr>
          </a:p>
          <a:p>
            <a:pPr marL="120650" lvl="0" indent="0" algn="l" rtl="0">
              <a:lnSpc>
                <a:spcPct val="100000"/>
              </a:lnSpc>
              <a:spcBef>
                <a:spcPts val="0"/>
              </a:spcBef>
              <a:spcAft>
                <a:spcPts val="0"/>
              </a:spcAft>
              <a:buSzPts val="1700"/>
              <a:buNone/>
            </a:pPr>
            <a:endParaRPr dirty="0">
              <a:solidFill>
                <a:schemeClr val="lt2"/>
              </a:solidFill>
            </a:endParaRPr>
          </a:p>
          <a:p>
            <a:pPr marL="463550" lvl="0" indent="-234950" algn="l" rtl="0">
              <a:lnSpc>
                <a:spcPct val="100000"/>
              </a:lnSpc>
              <a:spcBef>
                <a:spcPts val="0"/>
              </a:spcBef>
              <a:spcAft>
                <a:spcPts val="0"/>
              </a:spcAft>
              <a:buSzPts val="1700"/>
              <a:buFont typeface="Arial"/>
              <a:buNone/>
            </a:pPr>
            <a:endParaRPr dirty="0">
              <a:solidFill>
                <a:schemeClr val="lt2"/>
              </a:solidFill>
            </a:endParaRPr>
          </a:p>
          <a:p>
            <a:pPr marL="463550" lvl="0" indent="-234950" algn="l" rtl="0">
              <a:lnSpc>
                <a:spcPct val="100000"/>
              </a:lnSpc>
              <a:spcBef>
                <a:spcPts val="0"/>
              </a:spcBef>
              <a:spcAft>
                <a:spcPts val="0"/>
              </a:spcAft>
              <a:buSzPts val="1700"/>
              <a:buFont typeface="Arial"/>
              <a:buNone/>
            </a:pPr>
            <a:endParaRPr dirty="0">
              <a:solidFill>
                <a:schemeClr val="lt2"/>
              </a:solidFill>
            </a:endParaRPr>
          </a:p>
        </p:txBody>
      </p:sp>
      <p:sp>
        <p:nvSpPr>
          <p:cNvPr id="1530" name="Google Shape;1530;p205"/>
          <p:cNvSpPr txBox="1"/>
          <p:nvPr/>
        </p:nvSpPr>
        <p:spPr>
          <a:xfrm>
            <a:off x="161050" y="4599375"/>
            <a:ext cx="5721000" cy="391500"/>
          </a:xfrm>
          <a:prstGeom prst="rect">
            <a:avLst/>
          </a:prstGeom>
          <a:noFill/>
          <a:ln>
            <a:noFill/>
          </a:ln>
        </p:spPr>
        <p:txBody>
          <a:bodyPr spcFirstLastPara="1" wrap="square" lIns="91425" tIns="91425" rIns="91425" bIns="91425" anchor="t" anchorCtr="0">
            <a:noAutofit/>
          </a:bodyPr>
          <a:lstStyle/>
          <a:p>
            <a:pPr marL="120650" marR="0" lvl="0" indent="0" algn="l" rtl="0">
              <a:lnSpc>
                <a:spcPct val="100000"/>
              </a:lnSpc>
              <a:spcBef>
                <a:spcPts val="0"/>
              </a:spcBef>
              <a:spcAft>
                <a:spcPts val="0"/>
              </a:spcAft>
              <a:buClr>
                <a:srgbClr val="6C6463"/>
              </a:buClr>
              <a:buSzPts val="1700"/>
              <a:buFont typeface="Arial"/>
              <a:buNone/>
            </a:pPr>
            <a:r>
              <a:rPr lang="en" sz="1600" i="0" u="none" strike="noStrike" cap="none">
                <a:solidFill>
                  <a:schemeClr val="accent2"/>
                </a:solidFill>
                <a:latin typeface="Source Sans Pro"/>
                <a:ea typeface="Source Sans Pro"/>
                <a:cs typeface="Source Sans Pro"/>
                <a:sym typeface="Source Sans Pro"/>
              </a:rPr>
              <a:t>Navigate to </a:t>
            </a:r>
            <a:r>
              <a:rPr lang="en" sz="1600" i="0" u="sng" strike="noStrike" cap="none">
                <a:solidFill>
                  <a:schemeClr val="accent2"/>
                </a:solidFill>
                <a:latin typeface="Source Sans Pro"/>
                <a:ea typeface="Source Sans Pro"/>
                <a:cs typeface="Source Sans Pro"/>
                <a:sym typeface="Source Sans Pro"/>
              </a:rPr>
              <a:t>datim.zendesk.com</a:t>
            </a:r>
            <a:r>
              <a:rPr lang="en" sz="1600" i="0" u="none" strike="noStrike" cap="none">
                <a:solidFill>
                  <a:schemeClr val="accent2"/>
                </a:solidFill>
                <a:latin typeface="Source Sans Pro"/>
                <a:ea typeface="Source Sans Pro"/>
                <a:cs typeface="Source Sans Pro"/>
                <a:sym typeface="Source Sans Pro"/>
              </a:rPr>
              <a:t>, click on </a:t>
            </a:r>
            <a:r>
              <a:rPr lang="en" sz="1600">
                <a:solidFill>
                  <a:schemeClr val="accent2"/>
                </a:solidFill>
                <a:latin typeface="Source Sans Pro"/>
                <a:ea typeface="Source Sans Pro"/>
                <a:cs typeface="Source Sans Pro"/>
                <a:sym typeface="Source Sans Pro"/>
              </a:rPr>
              <a:t>‘</a:t>
            </a:r>
            <a:r>
              <a:rPr lang="en" sz="1600" i="0" u="none" strike="noStrike" cap="none">
                <a:solidFill>
                  <a:schemeClr val="accent2"/>
                </a:solidFill>
                <a:latin typeface="Source Sans Pro"/>
                <a:ea typeface="Source Sans Pro"/>
                <a:cs typeface="Source Sans Pro"/>
                <a:sym typeface="Source Sans Pro"/>
              </a:rPr>
              <a:t>Submit a Request</a:t>
            </a:r>
            <a:r>
              <a:rPr lang="en" sz="1600">
                <a:solidFill>
                  <a:schemeClr val="accent2"/>
                </a:solidFill>
                <a:latin typeface="Source Sans Pro"/>
                <a:ea typeface="Source Sans Pro"/>
                <a:cs typeface="Source Sans Pro"/>
                <a:sym typeface="Source Sans Pro"/>
              </a:rPr>
              <a:t>’</a:t>
            </a:r>
            <a:endParaRPr sz="1600" i="0" u="none" strike="noStrike" cap="none">
              <a:solidFill>
                <a:schemeClr val="accent2"/>
              </a:solidFill>
              <a:latin typeface="Source Sans Pro"/>
              <a:ea typeface="Source Sans Pro"/>
              <a:cs typeface="Source Sans Pro"/>
              <a:sym typeface="Source Sans Pro"/>
            </a:endParaRPr>
          </a:p>
        </p:txBody>
      </p:sp>
      <p:sp>
        <p:nvSpPr>
          <p:cNvPr id="1531" name="Google Shape;1531;p205"/>
          <p:cNvSpPr/>
          <p:nvPr/>
        </p:nvSpPr>
        <p:spPr>
          <a:xfrm>
            <a:off x="3899868" y="3659868"/>
            <a:ext cx="794700" cy="161400"/>
          </a:xfrm>
          <a:prstGeom prst="rect">
            <a:avLst/>
          </a:prstGeom>
          <a:noFill/>
          <a:ln w="381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32" name="Google Shape;1532;p205"/>
          <p:cNvSpPr txBox="1">
            <a:spLocks noGrp="1"/>
          </p:cNvSpPr>
          <p:nvPr>
            <p:ph type="sldNum" idx="12"/>
          </p:nvPr>
        </p:nvSpPr>
        <p:spPr>
          <a:xfrm>
            <a:off x="6858000" y="4806072"/>
            <a:ext cx="2133600" cy="184800"/>
          </a:xfrm>
          <a:prstGeom prst="rect">
            <a:avLst/>
          </a:prstGeom>
        </p:spPr>
        <p:txBody>
          <a:bodyPr spcFirstLastPara="1" wrap="square" lIns="91175" tIns="45575" rIns="91175" bIns="455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a:t>38</a:t>
            </a:fld>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1536"/>
        <p:cNvGrpSpPr/>
        <p:nvPr/>
      </p:nvGrpSpPr>
      <p:grpSpPr>
        <a:xfrm>
          <a:off x="0" y="0"/>
          <a:ext cx="0" cy="0"/>
          <a:chOff x="0" y="0"/>
          <a:chExt cx="0" cy="0"/>
        </a:xfrm>
      </p:grpSpPr>
      <p:sp>
        <p:nvSpPr>
          <p:cNvPr id="1537" name="Google Shape;1537;p206"/>
          <p:cNvSpPr txBox="1">
            <a:spLocks noGrp="1"/>
          </p:cNvSpPr>
          <p:nvPr>
            <p:ph type="sldNum" idx="12"/>
          </p:nvPr>
        </p:nvSpPr>
        <p:spPr>
          <a:xfrm>
            <a:off x="6858000" y="4806072"/>
            <a:ext cx="2133600" cy="184800"/>
          </a:xfrm>
          <a:prstGeom prst="rect">
            <a:avLst/>
          </a:prstGeom>
        </p:spPr>
        <p:txBody>
          <a:bodyPr spcFirstLastPara="1" wrap="square" lIns="91175" tIns="45575" rIns="91175" bIns="455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a:t>39</a:t>
            </a:fld>
            <a:endParaRPr/>
          </a:p>
        </p:txBody>
      </p:sp>
      <p:sp>
        <p:nvSpPr>
          <p:cNvPr id="1538" name="Google Shape;1538;p206"/>
          <p:cNvSpPr txBox="1">
            <a:spLocks noGrp="1"/>
          </p:cNvSpPr>
          <p:nvPr>
            <p:ph type="title"/>
          </p:nvPr>
        </p:nvSpPr>
        <p:spPr>
          <a:xfrm>
            <a:off x="686104" y="677485"/>
            <a:ext cx="7772400" cy="458100"/>
          </a:xfrm>
          <a:prstGeom prst="rect">
            <a:avLst/>
          </a:prstGeom>
        </p:spPr>
        <p:txBody>
          <a:bodyPr spcFirstLastPara="1" wrap="square" lIns="91175" tIns="91175" rIns="91175" bIns="91175" anchor="b" anchorCtr="0">
            <a:noAutofit/>
          </a:bodyPr>
          <a:lstStyle/>
          <a:p>
            <a:pPr marL="0" lvl="0" indent="0" algn="l" rtl="0">
              <a:spcBef>
                <a:spcPts val="0"/>
              </a:spcBef>
              <a:spcAft>
                <a:spcPts val="0"/>
              </a:spcAft>
              <a:buNone/>
            </a:pPr>
            <a:r>
              <a:rPr lang="en"/>
              <a:t>USAID-Specific Resources</a:t>
            </a:r>
            <a:endParaRPr/>
          </a:p>
        </p:txBody>
      </p:sp>
      <p:sp>
        <p:nvSpPr>
          <p:cNvPr id="1539" name="Google Shape;1539;p206"/>
          <p:cNvSpPr txBox="1">
            <a:spLocks noGrp="1"/>
          </p:cNvSpPr>
          <p:nvPr>
            <p:ph type="body" idx="1"/>
          </p:nvPr>
        </p:nvSpPr>
        <p:spPr>
          <a:xfrm>
            <a:off x="969175" y="1205962"/>
            <a:ext cx="7126500" cy="3174900"/>
          </a:xfrm>
          <a:prstGeom prst="rect">
            <a:avLst/>
          </a:prstGeom>
        </p:spPr>
        <p:txBody>
          <a:bodyPr spcFirstLastPara="1" wrap="square" lIns="91175" tIns="91175" rIns="91175" bIns="91175" anchor="t" anchorCtr="0">
            <a:noAutofit/>
          </a:bodyPr>
          <a:lstStyle/>
          <a:p>
            <a:pPr marL="457200" lvl="0" indent="-349250" algn="l" rtl="0">
              <a:spcBef>
                <a:spcPts val="0"/>
              </a:spcBef>
              <a:spcAft>
                <a:spcPts val="0"/>
              </a:spcAft>
              <a:buSzPts val="1900"/>
              <a:buAutoNum type="arabicPeriod"/>
            </a:pPr>
            <a:r>
              <a:rPr lang="en" sz="1900" dirty="0"/>
              <a:t>COP23/FY24 COP Budget Reference Files (</a:t>
            </a:r>
            <a:r>
              <a:rPr lang="en" i="1" dirty="0"/>
              <a:t>reach out to your COR or activity manager to request this</a:t>
            </a:r>
            <a:r>
              <a:rPr lang="en" sz="1900" dirty="0"/>
              <a:t>)</a:t>
            </a:r>
            <a:endParaRPr sz="1900" dirty="0"/>
          </a:p>
          <a:p>
            <a:pPr marL="457200" lvl="0" indent="-349250" algn="l" rtl="0">
              <a:spcBef>
                <a:spcPts val="0"/>
              </a:spcBef>
              <a:spcAft>
                <a:spcPts val="0"/>
              </a:spcAft>
              <a:buSzPts val="1900"/>
              <a:buAutoNum type="arabicPeriod"/>
            </a:pPr>
            <a:r>
              <a:rPr lang="en" sz="1900" dirty="0"/>
              <a:t>For IP: USAID ER Submission Guidance</a:t>
            </a:r>
            <a:endParaRPr sz="1900" dirty="0"/>
          </a:p>
          <a:p>
            <a:pPr marL="457200" lvl="0" indent="-349250" algn="l" rtl="0">
              <a:spcBef>
                <a:spcPts val="0"/>
              </a:spcBef>
              <a:spcAft>
                <a:spcPts val="0"/>
              </a:spcAft>
              <a:buSzPts val="1900"/>
              <a:buAutoNum type="arabicPeriod"/>
            </a:pPr>
            <a:r>
              <a:rPr lang="en" sz="1900" dirty="0"/>
              <a:t>For IP: USAID Classification Guidance</a:t>
            </a:r>
            <a:endParaRPr sz="1900" dirty="0"/>
          </a:p>
          <a:p>
            <a:pPr marL="457200" lvl="0" indent="-349250" algn="l" rtl="0">
              <a:spcBef>
                <a:spcPts val="0"/>
              </a:spcBef>
              <a:spcAft>
                <a:spcPts val="0"/>
              </a:spcAft>
              <a:buSzPts val="1900"/>
              <a:buAutoNum type="arabicPeriod"/>
            </a:pPr>
            <a:r>
              <a:rPr lang="en" sz="1900" dirty="0"/>
              <a:t>Additional materials for new partners:</a:t>
            </a:r>
            <a:endParaRPr sz="1900" dirty="0"/>
          </a:p>
          <a:p>
            <a:pPr marL="914400" lvl="1" indent="-349250" algn="l" rtl="0">
              <a:spcBef>
                <a:spcPts val="0"/>
              </a:spcBef>
              <a:spcAft>
                <a:spcPts val="0"/>
              </a:spcAft>
              <a:buSzPts val="1900"/>
              <a:buAutoNum type="alphaLcPeriod"/>
            </a:pPr>
            <a:r>
              <a:rPr lang="en" sz="1900" dirty="0"/>
              <a:t>Best Practices for USAID Implementing Partner Reporting </a:t>
            </a:r>
            <a:endParaRPr sz="1900" dirty="0"/>
          </a:p>
          <a:p>
            <a:pPr marL="914400" lvl="1" indent="-349250" algn="l" rtl="0">
              <a:spcBef>
                <a:spcPts val="0"/>
              </a:spcBef>
              <a:spcAft>
                <a:spcPts val="0"/>
              </a:spcAft>
              <a:buSzPts val="1900"/>
              <a:buAutoNum type="alphaLcPeriod"/>
            </a:pPr>
            <a:r>
              <a:rPr lang="en" sz="1900" dirty="0"/>
              <a:t>Financial Data Quality Framework</a:t>
            </a:r>
            <a:endParaRPr sz="1900" dirty="0"/>
          </a:p>
          <a:p>
            <a:pPr marL="0" lvl="0" indent="0" algn="l" rtl="0">
              <a:spcBef>
                <a:spcPts val="800"/>
              </a:spcBef>
              <a:spcAft>
                <a:spcPts val="0"/>
              </a:spcAft>
              <a:buNone/>
            </a:pPr>
            <a:endParaRPr dirty="0"/>
          </a:p>
          <a:p>
            <a:pPr marL="0" lvl="0" indent="0" algn="l" rtl="0">
              <a:spcBef>
                <a:spcPts val="800"/>
              </a:spcBef>
              <a:spcAft>
                <a:spcPts val="0"/>
              </a:spcAft>
              <a:buNone/>
            </a:pPr>
            <a:endParaRPr dirty="0"/>
          </a:p>
          <a:p>
            <a:pPr marL="0" lvl="0" indent="0" algn="l" rtl="0">
              <a:spcBef>
                <a:spcPts val="800"/>
              </a:spcBef>
              <a:spcAft>
                <a:spcPts val="800"/>
              </a:spcAft>
              <a:buNone/>
            </a:pPr>
            <a:r>
              <a:rPr lang="en" i="1" dirty="0"/>
              <a:t>Distributed to USAID Country Teams on September 6, please reach out to your AM or A/COR or </a:t>
            </a:r>
            <a:r>
              <a:rPr lang="en" i="1" u="sng" dirty="0">
                <a:solidFill>
                  <a:srgbClr val="4371C3"/>
                </a:solidFill>
                <a:hlinkClick r:id="rId3">
                  <a:extLst>
                    <a:ext uri="{A12FA001-AC4F-418D-AE19-62706E023703}">
                      <ahyp:hlinkClr xmlns:ahyp="http://schemas.microsoft.com/office/drawing/2018/hyperlinkcolor" val="tx"/>
                    </a:ext>
                  </a:extLst>
                </a:hlinkClick>
              </a:rPr>
              <a:t>oha.ea@usaid.gov</a:t>
            </a:r>
            <a:r>
              <a:rPr lang="en" i="1" dirty="0"/>
              <a:t> to request a copy of these resources</a:t>
            </a:r>
            <a:endParaRPr i="1"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21"/>
        <p:cNvGrpSpPr/>
        <p:nvPr/>
      </p:nvGrpSpPr>
      <p:grpSpPr>
        <a:xfrm>
          <a:off x="0" y="0"/>
          <a:ext cx="0" cy="0"/>
          <a:chOff x="0" y="0"/>
          <a:chExt cx="0" cy="0"/>
        </a:xfrm>
      </p:grpSpPr>
      <p:sp>
        <p:nvSpPr>
          <p:cNvPr id="1022" name="Google Shape;1022;p169"/>
          <p:cNvSpPr txBox="1">
            <a:spLocks noGrp="1"/>
          </p:cNvSpPr>
          <p:nvPr>
            <p:ph type="title"/>
          </p:nvPr>
        </p:nvSpPr>
        <p:spPr>
          <a:xfrm>
            <a:off x="1078425" y="596594"/>
            <a:ext cx="5486400" cy="1423200"/>
          </a:xfrm>
          <a:prstGeom prst="rect">
            <a:avLst/>
          </a:prstGeom>
        </p:spPr>
        <p:txBody>
          <a:bodyPr spcFirstLastPara="1" wrap="square" lIns="91175" tIns="91175" rIns="91175" bIns="91175" anchor="t" anchorCtr="0">
            <a:noAutofit/>
          </a:bodyPr>
          <a:lstStyle/>
          <a:p>
            <a:pPr marL="0" lvl="0" indent="0" algn="l" rtl="0">
              <a:spcBef>
                <a:spcPts val="0"/>
              </a:spcBef>
              <a:spcAft>
                <a:spcPts val="0"/>
              </a:spcAft>
              <a:buNone/>
            </a:pPr>
            <a:r>
              <a:rPr lang="en" b="0">
                <a:latin typeface="Source Sans Pro"/>
                <a:ea typeface="Source Sans Pro"/>
                <a:cs typeface="Source Sans Pro"/>
                <a:sym typeface="Source Sans Pro"/>
              </a:rPr>
              <a:t>What is the PEPFAR Financial Framework?</a:t>
            </a:r>
            <a:endParaRPr sz="1800" b="0"/>
          </a:p>
        </p:txBody>
      </p:sp>
      <p:sp>
        <p:nvSpPr>
          <p:cNvPr id="1023" name="Google Shape;1023;p169"/>
          <p:cNvSpPr txBox="1">
            <a:spLocks noGrp="1"/>
          </p:cNvSpPr>
          <p:nvPr>
            <p:ph type="sldNum" idx="12"/>
          </p:nvPr>
        </p:nvSpPr>
        <p:spPr>
          <a:xfrm>
            <a:off x="6858000" y="4806072"/>
            <a:ext cx="2133600" cy="184800"/>
          </a:xfrm>
          <a:prstGeom prst="rect">
            <a:avLst/>
          </a:prstGeom>
        </p:spPr>
        <p:txBody>
          <a:bodyPr spcFirstLastPara="1" wrap="square" lIns="91175" tIns="45575" rIns="91175" bIns="455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a:t>4</a:t>
            </a:fld>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1543"/>
        <p:cNvGrpSpPr/>
        <p:nvPr/>
      </p:nvGrpSpPr>
      <p:grpSpPr>
        <a:xfrm>
          <a:off x="0" y="0"/>
          <a:ext cx="0" cy="0"/>
          <a:chOff x="0" y="0"/>
          <a:chExt cx="0" cy="0"/>
        </a:xfrm>
      </p:grpSpPr>
      <p:sp>
        <p:nvSpPr>
          <p:cNvPr id="1544" name="Google Shape;1544;p207"/>
          <p:cNvSpPr txBox="1">
            <a:spLocks noGrp="1"/>
          </p:cNvSpPr>
          <p:nvPr>
            <p:ph type="sldNum" idx="12"/>
          </p:nvPr>
        </p:nvSpPr>
        <p:spPr>
          <a:xfrm>
            <a:off x="6858000" y="4806072"/>
            <a:ext cx="2133600" cy="184800"/>
          </a:xfrm>
          <a:prstGeom prst="rect">
            <a:avLst/>
          </a:prstGeom>
        </p:spPr>
        <p:txBody>
          <a:bodyPr spcFirstLastPara="1" wrap="square" lIns="91175" tIns="45575" rIns="91175" bIns="455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a:t>40</a:t>
            </a:fld>
            <a:endParaRPr/>
          </a:p>
        </p:txBody>
      </p:sp>
      <p:sp>
        <p:nvSpPr>
          <p:cNvPr id="1545" name="Google Shape;1545;p207"/>
          <p:cNvSpPr txBox="1">
            <a:spLocks noGrp="1"/>
          </p:cNvSpPr>
          <p:nvPr>
            <p:ph type="title"/>
          </p:nvPr>
        </p:nvSpPr>
        <p:spPr>
          <a:xfrm>
            <a:off x="242404" y="209885"/>
            <a:ext cx="7772400" cy="458100"/>
          </a:xfrm>
          <a:prstGeom prst="rect">
            <a:avLst/>
          </a:prstGeom>
        </p:spPr>
        <p:txBody>
          <a:bodyPr spcFirstLastPara="1" wrap="square" lIns="91175" tIns="91175" rIns="91175" bIns="91175" anchor="b" anchorCtr="0">
            <a:noAutofit/>
          </a:bodyPr>
          <a:lstStyle/>
          <a:p>
            <a:pPr marL="0" lvl="0" indent="0" algn="l" rtl="0">
              <a:spcBef>
                <a:spcPts val="0"/>
              </a:spcBef>
              <a:spcAft>
                <a:spcPts val="0"/>
              </a:spcAft>
              <a:buNone/>
            </a:pPr>
            <a:r>
              <a:rPr lang="en" sz="2600">
                <a:solidFill>
                  <a:schemeClr val="accent1"/>
                </a:solidFill>
              </a:rPr>
              <a:t>Technical Assistance for All USAID IPs and OUs</a:t>
            </a:r>
            <a:endParaRPr sz="2600">
              <a:solidFill>
                <a:schemeClr val="accent1"/>
              </a:solidFill>
            </a:endParaRPr>
          </a:p>
        </p:txBody>
      </p:sp>
      <p:sp>
        <p:nvSpPr>
          <p:cNvPr id="1546" name="Google Shape;1546;p207"/>
          <p:cNvSpPr txBox="1">
            <a:spLocks noGrp="1"/>
          </p:cNvSpPr>
          <p:nvPr>
            <p:ph type="body" idx="1"/>
          </p:nvPr>
        </p:nvSpPr>
        <p:spPr>
          <a:xfrm>
            <a:off x="533600" y="667975"/>
            <a:ext cx="8231100" cy="4177500"/>
          </a:xfrm>
          <a:prstGeom prst="rect">
            <a:avLst/>
          </a:prstGeom>
        </p:spPr>
        <p:txBody>
          <a:bodyPr spcFirstLastPara="1" wrap="square" lIns="91175" tIns="91175" rIns="91175" bIns="91175" anchor="t" anchorCtr="0">
            <a:noAutofit/>
          </a:bodyPr>
          <a:lstStyle/>
          <a:p>
            <a:pPr marL="0" lvl="0" indent="0" algn="l" rtl="0">
              <a:spcBef>
                <a:spcPts val="0"/>
              </a:spcBef>
              <a:spcAft>
                <a:spcPts val="0"/>
              </a:spcAft>
              <a:buNone/>
            </a:pPr>
            <a:r>
              <a:rPr lang="en" sz="1800"/>
              <a:t>Each OU USAID team will have a HQ-based USAID ER backstop to support the ER process.</a:t>
            </a:r>
            <a:endParaRPr sz="1800"/>
          </a:p>
          <a:p>
            <a:pPr marL="457200" lvl="0" indent="-342900" algn="l" rtl="0">
              <a:spcBef>
                <a:spcPts val="800"/>
              </a:spcBef>
              <a:spcAft>
                <a:spcPts val="0"/>
              </a:spcAft>
              <a:buSzPts val="1800"/>
              <a:buChar char="•"/>
            </a:pPr>
            <a:r>
              <a:rPr lang="en" sz="1800"/>
              <a:t>Backstops will provide oversight and high-level technical assistance, particularly around data analysis and use</a:t>
            </a:r>
            <a:endParaRPr sz="1800"/>
          </a:p>
          <a:p>
            <a:pPr marL="457200" lvl="0" indent="-342900" algn="l" rtl="0">
              <a:spcBef>
                <a:spcPts val="0"/>
              </a:spcBef>
              <a:spcAft>
                <a:spcPts val="0"/>
              </a:spcAft>
              <a:buSzPts val="1800"/>
              <a:buChar char="•"/>
            </a:pPr>
            <a:r>
              <a:rPr lang="en" sz="1800"/>
              <a:t>Questions regarding categorizations, or definitions of program areas/cost categories can also be routed to your A/COR, and/or you can contact someone from the EA team at OHA by emailing </a:t>
            </a:r>
            <a:r>
              <a:rPr lang="en" sz="1800" u="sng">
                <a:solidFill>
                  <a:srgbClr val="4371C3"/>
                </a:solidFill>
                <a:hlinkClick r:id="rId3">
                  <a:extLst>
                    <a:ext uri="{A12FA001-AC4F-418D-AE19-62706E023703}">
                      <ahyp:hlinkClr xmlns:ahyp="http://schemas.microsoft.com/office/drawing/2018/hyperlinkcolor" val="tx"/>
                    </a:ext>
                  </a:extLst>
                </a:hlinkClick>
              </a:rPr>
              <a:t>oha.ea@usaid.gov</a:t>
            </a:r>
            <a:r>
              <a:rPr lang="en" sz="1800"/>
              <a:t>. </a:t>
            </a:r>
            <a:endParaRPr sz="1800"/>
          </a:p>
          <a:p>
            <a:pPr marL="0" lvl="0" indent="0" algn="l" rtl="0">
              <a:spcBef>
                <a:spcPts val="800"/>
              </a:spcBef>
              <a:spcAft>
                <a:spcPts val="0"/>
              </a:spcAft>
              <a:buNone/>
            </a:pPr>
            <a:endParaRPr sz="1800"/>
          </a:p>
          <a:p>
            <a:pPr marL="0" lvl="0" indent="0" algn="l" rtl="0">
              <a:spcBef>
                <a:spcPts val="800"/>
              </a:spcBef>
              <a:spcAft>
                <a:spcPts val="0"/>
              </a:spcAft>
              <a:buNone/>
            </a:pPr>
            <a:r>
              <a:rPr lang="en" sz="1800"/>
              <a:t>For all questions related to DATIM submissions (error upon upload, forgotten password, IM does not appear in DATIM, data approval app isn’t visible, etc.), </a:t>
            </a:r>
            <a:endParaRPr sz="1800"/>
          </a:p>
          <a:p>
            <a:pPr marL="0" lvl="0" indent="0" algn="l" rtl="0">
              <a:spcBef>
                <a:spcPts val="800"/>
              </a:spcBef>
              <a:spcAft>
                <a:spcPts val="800"/>
              </a:spcAft>
              <a:buNone/>
            </a:pPr>
            <a:r>
              <a:rPr lang="en" sz="1800" b="1" u="sng"/>
              <a:t>please contact technical support at DATIM Zendesk by clicking on ‘Submit a Request’</a:t>
            </a:r>
            <a:endParaRPr sz="180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1550"/>
        <p:cNvGrpSpPr/>
        <p:nvPr/>
      </p:nvGrpSpPr>
      <p:grpSpPr>
        <a:xfrm>
          <a:off x="0" y="0"/>
          <a:ext cx="0" cy="0"/>
          <a:chOff x="0" y="0"/>
          <a:chExt cx="0" cy="0"/>
        </a:xfrm>
      </p:grpSpPr>
      <p:sp>
        <p:nvSpPr>
          <p:cNvPr id="1551" name="Google Shape;1551;p208"/>
          <p:cNvSpPr txBox="1">
            <a:spLocks noGrp="1"/>
          </p:cNvSpPr>
          <p:nvPr>
            <p:ph type="title"/>
          </p:nvPr>
        </p:nvSpPr>
        <p:spPr>
          <a:xfrm>
            <a:off x="1199450" y="1764203"/>
            <a:ext cx="5486400" cy="458100"/>
          </a:xfrm>
          <a:prstGeom prst="rect">
            <a:avLst/>
          </a:prstGeom>
        </p:spPr>
        <p:txBody>
          <a:bodyPr spcFirstLastPara="1" wrap="square" lIns="91175" tIns="91175" rIns="91175" bIns="91175" anchor="t" anchorCtr="0">
            <a:noAutofit/>
          </a:bodyPr>
          <a:lstStyle/>
          <a:p>
            <a:pPr marL="0" lvl="0" indent="0" algn="l" rtl="0">
              <a:spcBef>
                <a:spcPts val="0"/>
              </a:spcBef>
              <a:spcAft>
                <a:spcPts val="0"/>
              </a:spcAft>
              <a:buClr>
                <a:schemeClr val="dk1"/>
              </a:buClr>
              <a:buSzPts val="1100"/>
              <a:buFont typeface="Arial"/>
              <a:buNone/>
            </a:pPr>
            <a:r>
              <a:rPr lang="en" b="0">
                <a:solidFill>
                  <a:schemeClr val="lt1"/>
                </a:solidFill>
                <a:latin typeface="Source Sans Pro"/>
                <a:ea typeface="Source Sans Pro"/>
                <a:cs typeface="Source Sans Pro"/>
                <a:sym typeface="Source Sans Pro"/>
              </a:rPr>
              <a:t>Questions?</a:t>
            </a:r>
            <a:endParaRPr/>
          </a:p>
        </p:txBody>
      </p:sp>
      <p:sp>
        <p:nvSpPr>
          <p:cNvPr id="1552" name="Google Shape;1552;p208"/>
          <p:cNvSpPr txBox="1">
            <a:spLocks noGrp="1"/>
          </p:cNvSpPr>
          <p:nvPr>
            <p:ph type="sldNum" idx="12"/>
          </p:nvPr>
        </p:nvSpPr>
        <p:spPr>
          <a:xfrm>
            <a:off x="6858000" y="4806072"/>
            <a:ext cx="2133600" cy="184800"/>
          </a:xfrm>
          <a:prstGeom prst="rect">
            <a:avLst/>
          </a:prstGeom>
        </p:spPr>
        <p:txBody>
          <a:bodyPr spcFirstLastPara="1" wrap="square" lIns="91175" tIns="45575" rIns="91175" bIns="455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a:t>41</a:t>
            </a:fld>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1556"/>
        <p:cNvGrpSpPr/>
        <p:nvPr/>
      </p:nvGrpSpPr>
      <p:grpSpPr>
        <a:xfrm>
          <a:off x="0" y="0"/>
          <a:ext cx="0" cy="0"/>
          <a:chOff x="0" y="0"/>
          <a:chExt cx="0" cy="0"/>
        </a:xfrm>
      </p:grpSpPr>
      <p:sp>
        <p:nvSpPr>
          <p:cNvPr id="1557" name="Google Shape;1557;p209"/>
          <p:cNvSpPr txBox="1">
            <a:spLocks noGrp="1"/>
          </p:cNvSpPr>
          <p:nvPr>
            <p:ph type="title"/>
          </p:nvPr>
        </p:nvSpPr>
        <p:spPr>
          <a:xfrm>
            <a:off x="1143000" y="530728"/>
            <a:ext cx="5486400" cy="458100"/>
          </a:xfrm>
          <a:prstGeom prst="rect">
            <a:avLst/>
          </a:prstGeom>
        </p:spPr>
        <p:txBody>
          <a:bodyPr spcFirstLastPara="1" wrap="square" lIns="91175" tIns="91175" rIns="91175" bIns="91175" anchor="t" anchorCtr="0">
            <a:noAutofit/>
          </a:bodyPr>
          <a:lstStyle/>
          <a:p>
            <a:pPr marL="0" lvl="0" indent="0" algn="l" rtl="0">
              <a:spcBef>
                <a:spcPts val="0"/>
              </a:spcBef>
              <a:spcAft>
                <a:spcPts val="0"/>
              </a:spcAft>
              <a:buClr>
                <a:schemeClr val="dk1"/>
              </a:buClr>
              <a:buSzPts val="1400"/>
              <a:buFont typeface="Arial"/>
              <a:buNone/>
            </a:pPr>
            <a:r>
              <a:rPr lang="en">
                <a:solidFill>
                  <a:schemeClr val="lt1"/>
                </a:solidFill>
              </a:rPr>
              <a:t>PEPFAR Financial Data Quality</a:t>
            </a:r>
            <a:endParaRPr/>
          </a:p>
        </p:txBody>
      </p:sp>
      <p:sp>
        <p:nvSpPr>
          <p:cNvPr id="1558" name="Google Shape;1558;p209"/>
          <p:cNvSpPr txBox="1">
            <a:spLocks noGrp="1"/>
          </p:cNvSpPr>
          <p:nvPr>
            <p:ph type="sldNum" idx="12"/>
          </p:nvPr>
        </p:nvSpPr>
        <p:spPr>
          <a:xfrm>
            <a:off x="6858000" y="4806072"/>
            <a:ext cx="2133600" cy="184800"/>
          </a:xfrm>
          <a:prstGeom prst="rect">
            <a:avLst/>
          </a:prstGeom>
        </p:spPr>
        <p:txBody>
          <a:bodyPr spcFirstLastPara="1" wrap="square" lIns="91175" tIns="45575" rIns="91175" bIns="455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a:t>42</a:t>
            </a:fld>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576"/>
        <p:cNvGrpSpPr/>
        <p:nvPr/>
      </p:nvGrpSpPr>
      <p:grpSpPr>
        <a:xfrm>
          <a:off x="0" y="0"/>
          <a:ext cx="0" cy="0"/>
          <a:chOff x="0" y="0"/>
          <a:chExt cx="0" cy="0"/>
        </a:xfrm>
      </p:grpSpPr>
      <p:sp>
        <p:nvSpPr>
          <p:cNvPr id="1577" name="Google Shape;1577;p211"/>
          <p:cNvSpPr txBox="1">
            <a:spLocks noGrp="1"/>
          </p:cNvSpPr>
          <p:nvPr>
            <p:ph type="sldNum" idx="12"/>
          </p:nvPr>
        </p:nvSpPr>
        <p:spPr>
          <a:xfrm>
            <a:off x="6858000" y="4767812"/>
            <a:ext cx="2133600" cy="183300"/>
          </a:xfrm>
          <a:prstGeom prst="rect">
            <a:avLst/>
          </a:prstGeom>
        </p:spPr>
        <p:txBody>
          <a:bodyPr spcFirstLastPara="1" wrap="square" lIns="91175" tIns="45575" rIns="91175" bIns="455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a:t>43</a:t>
            </a:fld>
            <a:endParaRPr/>
          </a:p>
        </p:txBody>
      </p:sp>
      <p:sp>
        <p:nvSpPr>
          <p:cNvPr id="1578" name="Google Shape;1578;p211"/>
          <p:cNvSpPr txBox="1"/>
          <p:nvPr/>
        </p:nvSpPr>
        <p:spPr>
          <a:xfrm>
            <a:off x="392475" y="1454925"/>
            <a:ext cx="1146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Source Sans Pro"/>
                <a:ea typeface="Source Sans Pro"/>
                <a:cs typeface="Source Sans Pro"/>
                <a:sym typeface="Source Sans Pro"/>
              </a:rPr>
              <a:t>Site-Level</a:t>
            </a:r>
            <a:endParaRPr>
              <a:latin typeface="Source Sans Pro"/>
              <a:ea typeface="Source Sans Pro"/>
              <a:cs typeface="Source Sans Pro"/>
              <a:sym typeface="Source Sans Pro"/>
            </a:endParaRPr>
          </a:p>
        </p:txBody>
      </p:sp>
      <p:sp>
        <p:nvSpPr>
          <p:cNvPr id="1579" name="Google Shape;1579;p211"/>
          <p:cNvSpPr txBox="1"/>
          <p:nvPr/>
        </p:nvSpPr>
        <p:spPr>
          <a:xfrm>
            <a:off x="392475" y="2286452"/>
            <a:ext cx="12807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Source Sans Pro"/>
                <a:ea typeface="Source Sans Pro"/>
                <a:cs typeface="Source Sans Pro"/>
                <a:sym typeface="Source Sans Pro"/>
              </a:rPr>
              <a:t>Program Area</a:t>
            </a:r>
            <a:endParaRPr>
              <a:latin typeface="Source Sans Pro"/>
              <a:ea typeface="Source Sans Pro"/>
              <a:cs typeface="Source Sans Pro"/>
              <a:sym typeface="Source Sans Pro"/>
            </a:endParaRPr>
          </a:p>
        </p:txBody>
      </p:sp>
      <p:sp>
        <p:nvSpPr>
          <p:cNvPr id="1580" name="Google Shape;1580;p211"/>
          <p:cNvSpPr txBox="1"/>
          <p:nvPr/>
        </p:nvSpPr>
        <p:spPr>
          <a:xfrm>
            <a:off x="392475" y="3193573"/>
            <a:ext cx="14562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Source Sans Pro"/>
                <a:ea typeface="Source Sans Pro"/>
                <a:cs typeface="Source Sans Pro"/>
                <a:sym typeface="Source Sans Pro"/>
              </a:rPr>
              <a:t>Interaction Type</a:t>
            </a:r>
            <a:endParaRPr>
              <a:latin typeface="Source Sans Pro"/>
              <a:ea typeface="Source Sans Pro"/>
              <a:cs typeface="Source Sans Pro"/>
              <a:sym typeface="Source Sans Pro"/>
            </a:endParaRPr>
          </a:p>
        </p:txBody>
      </p:sp>
      <p:sp>
        <p:nvSpPr>
          <p:cNvPr id="1581" name="Google Shape;1581;p211"/>
          <p:cNvSpPr txBox="1"/>
          <p:nvPr/>
        </p:nvSpPr>
        <p:spPr>
          <a:xfrm>
            <a:off x="392475" y="4025100"/>
            <a:ext cx="14562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Source Sans Pro"/>
                <a:ea typeface="Source Sans Pro"/>
                <a:cs typeface="Source Sans Pro"/>
                <a:sym typeface="Source Sans Pro"/>
              </a:rPr>
              <a:t>Beneficiary</a:t>
            </a:r>
            <a:endParaRPr>
              <a:latin typeface="Source Sans Pro"/>
              <a:ea typeface="Source Sans Pro"/>
              <a:cs typeface="Source Sans Pro"/>
              <a:sym typeface="Source Sans Pro"/>
            </a:endParaRPr>
          </a:p>
        </p:txBody>
      </p:sp>
      <p:sp>
        <p:nvSpPr>
          <p:cNvPr id="1582" name="Google Shape;1582;p211"/>
          <p:cNvSpPr/>
          <p:nvPr/>
        </p:nvSpPr>
        <p:spPr>
          <a:xfrm>
            <a:off x="2531800" y="2116455"/>
            <a:ext cx="609300" cy="396900"/>
          </a:xfrm>
          <a:prstGeom prst="roundRect">
            <a:avLst>
              <a:gd name="adj" fmla="val 16667"/>
            </a:avLst>
          </a:prstGeom>
          <a:solidFill>
            <a:srgbClr val="002F6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chemeClr val="lt1"/>
                </a:solidFill>
                <a:latin typeface="Source Sans Pro"/>
                <a:ea typeface="Source Sans Pro"/>
                <a:cs typeface="Source Sans Pro"/>
                <a:sym typeface="Source Sans Pro"/>
              </a:rPr>
              <a:t>C&amp;T</a:t>
            </a:r>
            <a:endParaRPr>
              <a:solidFill>
                <a:schemeClr val="lt1"/>
              </a:solidFill>
              <a:latin typeface="Source Sans Pro"/>
              <a:ea typeface="Source Sans Pro"/>
              <a:cs typeface="Source Sans Pro"/>
              <a:sym typeface="Source Sans Pro"/>
            </a:endParaRPr>
          </a:p>
        </p:txBody>
      </p:sp>
      <p:sp>
        <p:nvSpPr>
          <p:cNvPr id="1583" name="Google Shape;1583;p211"/>
          <p:cNvSpPr/>
          <p:nvPr/>
        </p:nvSpPr>
        <p:spPr>
          <a:xfrm>
            <a:off x="2189575" y="3340196"/>
            <a:ext cx="2086344" cy="250398"/>
          </a:xfrm>
          <a:prstGeom prst="flowChartTerminator">
            <a:avLst/>
          </a:prstGeom>
          <a:solidFill>
            <a:srgbClr val="6C646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a:solidFill>
                  <a:schemeClr val="lt1"/>
                </a:solidFill>
              </a:rPr>
              <a:t>Non-Service Delivery</a:t>
            </a:r>
            <a:endParaRPr>
              <a:solidFill>
                <a:schemeClr val="lt1"/>
              </a:solidFill>
            </a:endParaRPr>
          </a:p>
        </p:txBody>
      </p:sp>
      <p:sp>
        <p:nvSpPr>
          <p:cNvPr id="1584" name="Google Shape;1584;p211"/>
          <p:cNvSpPr/>
          <p:nvPr/>
        </p:nvSpPr>
        <p:spPr>
          <a:xfrm>
            <a:off x="4572000" y="3426850"/>
            <a:ext cx="2086344" cy="250398"/>
          </a:xfrm>
          <a:prstGeom prst="flowChartTerminator">
            <a:avLst/>
          </a:prstGeom>
          <a:solidFill>
            <a:srgbClr val="6C646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a:solidFill>
                  <a:schemeClr val="lt1"/>
                </a:solidFill>
              </a:rPr>
              <a:t>Non-Service Delivery</a:t>
            </a:r>
            <a:endParaRPr>
              <a:solidFill>
                <a:schemeClr val="lt1"/>
              </a:solidFill>
            </a:endParaRPr>
          </a:p>
        </p:txBody>
      </p:sp>
      <p:sp>
        <p:nvSpPr>
          <p:cNvPr id="1585" name="Google Shape;1585;p211"/>
          <p:cNvSpPr/>
          <p:nvPr/>
        </p:nvSpPr>
        <p:spPr>
          <a:xfrm>
            <a:off x="2189575" y="3642570"/>
            <a:ext cx="2086344" cy="250398"/>
          </a:xfrm>
          <a:prstGeom prst="flowChartTerminator">
            <a:avLst/>
          </a:prstGeom>
          <a:solidFill>
            <a:srgbClr val="6C646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chemeClr val="lt1"/>
                </a:solidFill>
              </a:rPr>
              <a:t>Service Delivery</a:t>
            </a:r>
            <a:endParaRPr>
              <a:solidFill>
                <a:schemeClr val="lt1"/>
              </a:solidFill>
            </a:endParaRPr>
          </a:p>
        </p:txBody>
      </p:sp>
      <p:sp>
        <p:nvSpPr>
          <p:cNvPr id="1586" name="Google Shape;1586;p211"/>
          <p:cNvSpPr txBox="1"/>
          <p:nvPr/>
        </p:nvSpPr>
        <p:spPr>
          <a:xfrm>
            <a:off x="6714325" y="1029326"/>
            <a:ext cx="2199300" cy="831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dirty="0">
                <a:latin typeface="Source Sans Pro"/>
                <a:ea typeface="Source Sans Pro"/>
                <a:cs typeface="Source Sans Pro"/>
                <a:sym typeface="Source Sans Pro"/>
              </a:rPr>
              <a:t>Whether the intervention is happening at the site or across the PSNU/SNU/OU</a:t>
            </a:r>
            <a:endParaRPr dirty="0">
              <a:latin typeface="Source Sans Pro"/>
              <a:ea typeface="Source Sans Pro"/>
              <a:cs typeface="Source Sans Pro"/>
              <a:sym typeface="Source Sans Pro"/>
            </a:endParaRPr>
          </a:p>
        </p:txBody>
      </p:sp>
      <p:sp>
        <p:nvSpPr>
          <p:cNvPr id="1587" name="Google Shape;1587;p211"/>
          <p:cNvSpPr txBox="1"/>
          <p:nvPr/>
        </p:nvSpPr>
        <p:spPr>
          <a:xfrm>
            <a:off x="6714325" y="2104525"/>
            <a:ext cx="21993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Source Sans Pro"/>
                <a:ea typeface="Source Sans Pro"/>
                <a:cs typeface="Source Sans Pro"/>
                <a:sym typeface="Source Sans Pro"/>
              </a:rPr>
              <a:t>What kind of activities are being implemented</a:t>
            </a:r>
            <a:endParaRPr>
              <a:latin typeface="Source Sans Pro"/>
              <a:ea typeface="Source Sans Pro"/>
              <a:cs typeface="Source Sans Pro"/>
              <a:sym typeface="Source Sans Pro"/>
            </a:endParaRPr>
          </a:p>
        </p:txBody>
      </p:sp>
      <p:sp>
        <p:nvSpPr>
          <p:cNvPr id="1588" name="Google Shape;1588;p211"/>
          <p:cNvSpPr txBox="1"/>
          <p:nvPr/>
        </p:nvSpPr>
        <p:spPr>
          <a:xfrm>
            <a:off x="6714325" y="2966925"/>
            <a:ext cx="2390700" cy="1107965"/>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00" dirty="0">
                <a:latin typeface="Source Sans Pro"/>
                <a:ea typeface="Source Sans Pro"/>
                <a:cs typeface="Source Sans Pro"/>
                <a:sym typeface="Source Sans Pro"/>
              </a:rPr>
              <a:t>Whether the activity directly interacts with the beneficiary (</a:t>
            </a:r>
            <a:r>
              <a:rPr lang="en" sz="1200" b="1" dirty="0">
                <a:latin typeface="Source Sans Pro"/>
                <a:ea typeface="Source Sans Pro"/>
                <a:cs typeface="Source Sans Pro"/>
                <a:sym typeface="Source Sans Pro"/>
              </a:rPr>
              <a:t>SD</a:t>
            </a:r>
            <a:r>
              <a:rPr lang="en" sz="1200" dirty="0">
                <a:latin typeface="Source Sans Pro"/>
                <a:ea typeface="Source Sans Pro"/>
                <a:cs typeface="Source Sans Pro"/>
                <a:sym typeface="Source Sans Pro"/>
              </a:rPr>
              <a:t>) or supports or strengthens the site, service providers, SNU, or national system (</a:t>
            </a:r>
            <a:r>
              <a:rPr lang="en" sz="1200" b="1" dirty="0">
                <a:latin typeface="Source Sans Pro"/>
                <a:ea typeface="Source Sans Pro"/>
                <a:cs typeface="Source Sans Pro"/>
                <a:sym typeface="Source Sans Pro"/>
              </a:rPr>
              <a:t>NSD</a:t>
            </a:r>
            <a:r>
              <a:rPr lang="en" sz="1200" dirty="0">
                <a:latin typeface="Source Sans Pro"/>
                <a:ea typeface="Source Sans Pro"/>
                <a:cs typeface="Source Sans Pro"/>
                <a:sym typeface="Source Sans Pro"/>
              </a:rPr>
              <a:t>)</a:t>
            </a:r>
            <a:endParaRPr sz="1200" dirty="0">
              <a:latin typeface="Source Sans Pro"/>
              <a:ea typeface="Source Sans Pro"/>
              <a:cs typeface="Source Sans Pro"/>
              <a:sym typeface="Source Sans Pro"/>
            </a:endParaRPr>
          </a:p>
        </p:txBody>
      </p:sp>
      <p:sp>
        <p:nvSpPr>
          <p:cNvPr id="1589" name="Google Shape;1589;p211"/>
          <p:cNvSpPr/>
          <p:nvPr/>
        </p:nvSpPr>
        <p:spPr>
          <a:xfrm>
            <a:off x="3076900" y="4207238"/>
            <a:ext cx="1055106" cy="250398"/>
          </a:xfrm>
          <a:prstGeom prst="flowChartTerminator">
            <a:avLst/>
          </a:prstGeom>
          <a:solidFill>
            <a:srgbClr val="1D7E74"/>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a:solidFill>
                  <a:schemeClr val="lt1"/>
                </a:solidFill>
              </a:rPr>
              <a:t>Key Pops</a:t>
            </a:r>
            <a:endParaRPr>
              <a:solidFill>
                <a:schemeClr val="lt1"/>
              </a:solidFill>
            </a:endParaRPr>
          </a:p>
        </p:txBody>
      </p:sp>
      <p:sp>
        <p:nvSpPr>
          <p:cNvPr id="1590" name="Google Shape;1590;p211"/>
          <p:cNvSpPr/>
          <p:nvPr/>
        </p:nvSpPr>
        <p:spPr>
          <a:xfrm>
            <a:off x="3000700" y="4509612"/>
            <a:ext cx="1055106" cy="250398"/>
          </a:xfrm>
          <a:prstGeom prst="flowChartTerminator">
            <a:avLst/>
          </a:prstGeom>
          <a:solidFill>
            <a:srgbClr val="1D7E74"/>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a:solidFill>
                  <a:schemeClr val="lt1"/>
                </a:solidFill>
              </a:rPr>
              <a:t>Children</a:t>
            </a:r>
            <a:endParaRPr>
              <a:solidFill>
                <a:schemeClr val="lt1"/>
              </a:solidFill>
            </a:endParaRPr>
          </a:p>
        </p:txBody>
      </p:sp>
      <p:sp>
        <p:nvSpPr>
          <p:cNvPr id="1591" name="Google Shape;1591;p211"/>
          <p:cNvSpPr/>
          <p:nvPr/>
        </p:nvSpPr>
        <p:spPr>
          <a:xfrm>
            <a:off x="4147375" y="4509612"/>
            <a:ext cx="823500" cy="250398"/>
          </a:xfrm>
          <a:prstGeom prst="flowChartTerminator">
            <a:avLst/>
          </a:prstGeom>
          <a:solidFill>
            <a:srgbClr val="1D7E74"/>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a:solidFill>
                  <a:schemeClr val="lt1"/>
                </a:solidFill>
              </a:rPr>
              <a:t>AGYW</a:t>
            </a:r>
            <a:endParaRPr>
              <a:solidFill>
                <a:schemeClr val="lt1"/>
              </a:solidFill>
            </a:endParaRPr>
          </a:p>
        </p:txBody>
      </p:sp>
      <p:sp>
        <p:nvSpPr>
          <p:cNvPr id="1592" name="Google Shape;1592;p211"/>
          <p:cNvSpPr/>
          <p:nvPr/>
        </p:nvSpPr>
        <p:spPr>
          <a:xfrm>
            <a:off x="4223575" y="4207238"/>
            <a:ext cx="671112" cy="250398"/>
          </a:xfrm>
          <a:prstGeom prst="flowChartTerminator">
            <a:avLst/>
          </a:prstGeom>
          <a:solidFill>
            <a:srgbClr val="1D7E74"/>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a:solidFill>
                  <a:schemeClr val="lt1"/>
                </a:solidFill>
              </a:rPr>
              <a:t>OVC</a:t>
            </a:r>
            <a:endParaRPr>
              <a:solidFill>
                <a:schemeClr val="lt1"/>
              </a:solidFill>
            </a:endParaRPr>
          </a:p>
        </p:txBody>
      </p:sp>
      <p:sp>
        <p:nvSpPr>
          <p:cNvPr id="1593" name="Google Shape;1593;p211"/>
          <p:cNvSpPr/>
          <p:nvPr/>
        </p:nvSpPr>
        <p:spPr>
          <a:xfrm>
            <a:off x="3858175" y="4811987"/>
            <a:ext cx="1427652" cy="250398"/>
          </a:xfrm>
          <a:prstGeom prst="flowChartTerminator">
            <a:avLst/>
          </a:prstGeom>
          <a:solidFill>
            <a:srgbClr val="97D0CA"/>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a:solidFill>
                  <a:schemeClr val="lt1"/>
                </a:solidFill>
              </a:rPr>
              <a:t>Non-Targeted</a:t>
            </a:r>
            <a:endParaRPr>
              <a:solidFill>
                <a:schemeClr val="lt1"/>
              </a:solidFill>
            </a:endParaRPr>
          </a:p>
        </p:txBody>
      </p:sp>
      <p:sp>
        <p:nvSpPr>
          <p:cNvPr id="1594" name="Google Shape;1594;p211"/>
          <p:cNvSpPr/>
          <p:nvPr/>
        </p:nvSpPr>
        <p:spPr>
          <a:xfrm>
            <a:off x="4986250" y="4207238"/>
            <a:ext cx="823500" cy="250398"/>
          </a:xfrm>
          <a:prstGeom prst="flowChartTerminator">
            <a:avLst/>
          </a:prstGeom>
          <a:solidFill>
            <a:srgbClr val="1D7E74"/>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a:solidFill>
                  <a:schemeClr val="lt1"/>
                </a:solidFill>
              </a:rPr>
              <a:t>PBFW</a:t>
            </a:r>
            <a:endParaRPr>
              <a:solidFill>
                <a:schemeClr val="lt1"/>
              </a:solidFill>
            </a:endParaRPr>
          </a:p>
        </p:txBody>
      </p:sp>
      <p:cxnSp>
        <p:nvCxnSpPr>
          <p:cNvPr id="1595" name="Google Shape;1595;p211"/>
          <p:cNvCxnSpPr/>
          <p:nvPr/>
        </p:nvCxnSpPr>
        <p:spPr>
          <a:xfrm flipH="1">
            <a:off x="4441219" y="1422285"/>
            <a:ext cx="7800" cy="2520600"/>
          </a:xfrm>
          <a:prstGeom prst="straightConnector1">
            <a:avLst/>
          </a:prstGeom>
          <a:noFill/>
          <a:ln w="9525" cap="flat" cmpd="sng">
            <a:solidFill>
              <a:schemeClr val="dk2"/>
            </a:solidFill>
            <a:prstDash val="solid"/>
            <a:round/>
            <a:headEnd type="none" w="med" len="med"/>
            <a:tailEnd type="none" w="med" len="med"/>
          </a:ln>
        </p:spPr>
      </p:cxnSp>
      <p:sp>
        <p:nvSpPr>
          <p:cNvPr id="1596" name="Google Shape;1596;p211"/>
          <p:cNvSpPr txBox="1"/>
          <p:nvPr/>
        </p:nvSpPr>
        <p:spPr>
          <a:xfrm>
            <a:off x="6752425" y="4141925"/>
            <a:ext cx="2199300" cy="1046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Source Sans Pro"/>
                <a:ea typeface="Source Sans Pro"/>
                <a:cs typeface="Source Sans Pro"/>
                <a:sym typeface="Source Sans Pro"/>
              </a:rPr>
              <a:t>Who benefits from the activity- </a:t>
            </a:r>
            <a:r>
              <a:rPr lang="en" b="1" i="1">
                <a:latin typeface="Source Sans Pro"/>
                <a:ea typeface="Source Sans Pro"/>
                <a:cs typeface="Source Sans Pro"/>
                <a:sym typeface="Source Sans Pro"/>
              </a:rPr>
              <a:t>note that above site interventions are typically non-targeted</a:t>
            </a:r>
            <a:endParaRPr b="1" i="1">
              <a:latin typeface="Source Sans Pro"/>
              <a:ea typeface="Source Sans Pro"/>
              <a:cs typeface="Source Sans Pro"/>
              <a:sym typeface="Source Sans Pro"/>
            </a:endParaRPr>
          </a:p>
        </p:txBody>
      </p:sp>
      <p:sp>
        <p:nvSpPr>
          <p:cNvPr id="1597" name="Google Shape;1597;p211"/>
          <p:cNvSpPr/>
          <p:nvPr/>
        </p:nvSpPr>
        <p:spPr>
          <a:xfrm>
            <a:off x="5079900" y="4507175"/>
            <a:ext cx="864054" cy="250398"/>
          </a:xfrm>
          <a:prstGeom prst="flowChartTerminator">
            <a:avLst/>
          </a:prstGeom>
          <a:solidFill>
            <a:srgbClr val="1D7E74"/>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a:solidFill>
                  <a:schemeClr val="lt1"/>
                </a:solidFill>
              </a:rPr>
              <a:t>Military</a:t>
            </a:r>
            <a:endParaRPr>
              <a:solidFill>
                <a:schemeClr val="lt1"/>
              </a:solidFill>
            </a:endParaRPr>
          </a:p>
        </p:txBody>
      </p:sp>
      <p:cxnSp>
        <p:nvCxnSpPr>
          <p:cNvPr id="1598" name="Google Shape;1598;p211"/>
          <p:cNvCxnSpPr/>
          <p:nvPr/>
        </p:nvCxnSpPr>
        <p:spPr>
          <a:xfrm>
            <a:off x="517800" y="2028050"/>
            <a:ext cx="8190000" cy="0"/>
          </a:xfrm>
          <a:prstGeom prst="straightConnector1">
            <a:avLst/>
          </a:prstGeom>
          <a:noFill/>
          <a:ln w="9525" cap="flat" cmpd="sng">
            <a:solidFill>
              <a:schemeClr val="dk2"/>
            </a:solidFill>
            <a:prstDash val="dot"/>
            <a:round/>
            <a:headEnd type="none" w="med" len="med"/>
            <a:tailEnd type="none" w="med" len="med"/>
          </a:ln>
        </p:spPr>
      </p:cxnSp>
      <p:cxnSp>
        <p:nvCxnSpPr>
          <p:cNvPr id="1599" name="Google Shape;1599;p211"/>
          <p:cNvCxnSpPr/>
          <p:nvPr/>
        </p:nvCxnSpPr>
        <p:spPr>
          <a:xfrm>
            <a:off x="517800" y="3018650"/>
            <a:ext cx="8190000" cy="0"/>
          </a:xfrm>
          <a:prstGeom prst="straightConnector1">
            <a:avLst/>
          </a:prstGeom>
          <a:noFill/>
          <a:ln w="9525" cap="flat" cmpd="sng">
            <a:solidFill>
              <a:schemeClr val="dk2"/>
            </a:solidFill>
            <a:prstDash val="dot"/>
            <a:round/>
            <a:headEnd type="none" w="med" len="med"/>
            <a:tailEnd type="none" w="med" len="med"/>
          </a:ln>
        </p:spPr>
      </p:cxnSp>
      <p:cxnSp>
        <p:nvCxnSpPr>
          <p:cNvPr id="1600" name="Google Shape;1600;p211"/>
          <p:cNvCxnSpPr/>
          <p:nvPr/>
        </p:nvCxnSpPr>
        <p:spPr>
          <a:xfrm>
            <a:off x="517800" y="4085450"/>
            <a:ext cx="8190000" cy="0"/>
          </a:xfrm>
          <a:prstGeom prst="straightConnector1">
            <a:avLst/>
          </a:prstGeom>
          <a:noFill/>
          <a:ln w="9525" cap="flat" cmpd="sng">
            <a:solidFill>
              <a:schemeClr val="dk2"/>
            </a:solidFill>
            <a:prstDash val="dot"/>
            <a:round/>
            <a:headEnd type="none" w="med" len="med"/>
            <a:tailEnd type="none" w="med" len="med"/>
          </a:ln>
        </p:spPr>
      </p:cxnSp>
      <p:sp>
        <p:nvSpPr>
          <p:cNvPr id="1601" name="Google Shape;1601;p211"/>
          <p:cNvSpPr txBox="1"/>
          <p:nvPr/>
        </p:nvSpPr>
        <p:spPr>
          <a:xfrm>
            <a:off x="363550" y="1121625"/>
            <a:ext cx="14172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b="1">
                <a:latin typeface="Source Sans Pro"/>
                <a:ea typeface="Source Sans Pro"/>
                <a:cs typeface="Source Sans Pro"/>
                <a:sym typeface="Source Sans Pro"/>
              </a:rPr>
              <a:t>Components:</a:t>
            </a:r>
            <a:endParaRPr b="1">
              <a:latin typeface="Source Sans Pro"/>
              <a:ea typeface="Source Sans Pro"/>
              <a:cs typeface="Source Sans Pro"/>
              <a:sym typeface="Source Sans Pro"/>
            </a:endParaRPr>
          </a:p>
        </p:txBody>
      </p:sp>
      <p:sp>
        <p:nvSpPr>
          <p:cNvPr id="1602" name="Google Shape;1602;p211"/>
          <p:cNvSpPr txBox="1">
            <a:spLocks noGrp="1"/>
          </p:cNvSpPr>
          <p:nvPr>
            <p:ph type="title"/>
          </p:nvPr>
        </p:nvSpPr>
        <p:spPr>
          <a:xfrm>
            <a:off x="335100" y="397450"/>
            <a:ext cx="8941200" cy="458100"/>
          </a:xfrm>
          <a:prstGeom prst="rect">
            <a:avLst/>
          </a:prstGeom>
        </p:spPr>
        <p:txBody>
          <a:bodyPr spcFirstLastPara="1" wrap="square" lIns="91175" tIns="91175" rIns="91175" bIns="91175" anchor="b" anchorCtr="0">
            <a:noAutofit/>
          </a:bodyPr>
          <a:lstStyle/>
          <a:p>
            <a:pPr marL="0" lvl="0" indent="0" algn="l" rtl="0">
              <a:spcBef>
                <a:spcPts val="0"/>
              </a:spcBef>
              <a:spcAft>
                <a:spcPts val="0"/>
              </a:spcAft>
              <a:buNone/>
            </a:pPr>
            <a:r>
              <a:rPr lang="en" b="1">
                <a:solidFill>
                  <a:schemeClr val="dk2"/>
                </a:solidFill>
              </a:rPr>
              <a:t>How is an “Intervention” Categorized in PEPFAR’s Framework?</a:t>
            </a:r>
            <a:endParaRPr b="1">
              <a:solidFill>
                <a:schemeClr val="dk2"/>
              </a:solidFill>
            </a:endParaRPr>
          </a:p>
        </p:txBody>
      </p:sp>
      <p:pic>
        <p:nvPicPr>
          <p:cNvPr id="1603" name="Google Shape;1603;p211"/>
          <p:cNvPicPr preferRelativeResize="0"/>
          <p:nvPr/>
        </p:nvPicPr>
        <p:blipFill>
          <a:blip r:embed="rId3">
            <a:alphaModFix/>
          </a:blip>
          <a:stretch>
            <a:fillRect/>
          </a:stretch>
        </p:blipFill>
        <p:spPr>
          <a:xfrm>
            <a:off x="3411875" y="1121625"/>
            <a:ext cx="864050" cy="864050"/>
          </a:xfrm>
          <a:prstGeom prst="rect">
            <a:avLst/>
          </a:prstGeom>
          <a:noFill/>
          <a:ln>
            <a:noFill/>
          </a:ln>
        </p:spPr>
      </p:pic>
      <p:sp>
        <p:nvSpPr>
          <p:cNvPr id="1604" name="Google Shape;1604;p211"/>
          <p:cNvSpPr/>
          <p:nvPr/>
        </p:nvSpPr>
        <p:spPr>
          <a:xfrm>
            <a:off x="2536900" y="1511725"/>
            <a:ext cx="671100" cy="290700"/>
          </a:xfrm>
          <a:prstGeom prst="rect">
            <a:avLst/>
          </a:prstGeom>
          <a:solidFill>
            <a:srgbClr val="BA0C2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chemeClr val="lt1"/>
                </a:solidFill>
                <a:latin typeface="Source Sans Pro"/>
                <a:ea typeface="Source Sans Pro"/>
                <a:cs typeface="Source Sans Pro"/>
                <a:sym typeface="Source Sans Pro"/>
              </a:rPr>
              <a:t>Site </a:t>
            </a:r>
            <a:endParaRPr>
              <a:solidFill>
                <a:schemeClr val="lt1"/>
              </a:solidFill>
              <a:latin typeface="Source Sans Pro"/>
              <a:ea typeface="Source Sans Pro"/>
              <a:cs typeface="Source Sans Pro"/>
              <a:sym typeface="Source Sans Pro"/>
            </a:endParaRPr>
          </a:p>
        </p:txBody>
      </p:sp>
      <p:pic>
        <p:nvPicPr>
          <p:cNvPr id="1605" name="Google Shape;1605;p211"/>
          <p:cNvPicPr preferRelativeResize="0"/>
          <p:nvPr/>
        </p:nvPicPr>
        <p:blipFill>
          <a:blip r:embed="rId4">
            <a:alphaModFix/>
          </a:blip>
          <a:stretch>
            <a:fillRect/>
          </a:stretch>
        </p:blipFill>
        <p:spPr>
          <a:xfrm>
            <a:off x="5549149" y="990002"/>
            <a:ext cx="1055099" cy="1055099"/>
          </a:xfrm>
          <a:prstGeom prst="rect">
            <a:avLst/>
          </a:prstGeom>
          <a:noFill/>
          <a:ln>
            <a:noFill/>
          </a:ln>
        </p:spPr>
      </p:pic>
      <p:sp>
        <p:nvSpPr>
          <p:cNvPr id="1606" name="Google Shape;1606;p211"/>
          <p:cNvSpPr/>
          <p:nvPr/>
        </p:nvSpPr>
        <p:spPr>
          <a:xfrm>
            <a:off x="4686175" y="1467712"/>
            <a:ext cx="1002300" cy="406553"/>
          </a:xfrm>
          <a:prstGeom prst="rect">
            <a:avLst/>
          </a:prstGeom>
          <a:solidFill>
            <a:srgbClr val="BA0C2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chemeClr val="lt1"/>
                </a:solidFill>
                <a:latin typeface="Source Sans Pro"/>
                <a:ea typeface="Source Sans Pro"/>
                <a:cs typeface="Source Sans Pro"/>
                <a:sym typeface="Source Sans Pro"/>
              </a:rPr>
              <a:t>Above Site</a:t>
            </a:r>
            <a:endParaRPr>
              <a:solidFill>
                <a:schemeClr val="lt1"/>
              </a:solidFill>
              <a:latin typeface="Source Sans Pro"/>
              <a:ea typeface="Source Sans Pro"/>
              <a:cs typeface="Source Sans Pro"/>
              <a:sym typeface="Source Sans Pro"/>
            </a:endParaRPr>
          </a:p>
        </p:txBody>
      </p:sp>
      <p:sp>
        <p:nvSpPr>
          <p:cNvPr id="1607" name="Google Shape;1607;p211"/>
          <p:cNvSpPr/>
          <p:nvPr/>
        </p:nvSpPr>
        <p:spPr>
          <a:xfrm>
            <a:off x="3248875" y="2116455"/>
            <a:ext cx="609300" cy="396900"/>
          </a:xfrm>
          <a:prstGeom prst="roundRect">
            <a:avLst>
              <a:gd name="adj" fmla="val 16667"/>
            </a:avLst>
          </a:prstGeom>
          <a:solidFill>
            <a:srgbClr val="002F6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chemeClr val="lt1"/>
                </a:solidFill>
                <a:latin typeface="Source Sans Pro"/>
                <a:ea typeface="Source Sans Pro"/>
                <a:cs typeface="Source Sans Pro"/>
                <a:sym typeface="Source Sans Pro"/>
              </a:rPr>
              <a:t>HTS</a:t>
            </a:r>
            <a:endParaRPr>
              <a:solidFill>
                <a:schemeClr val="lt1"/>
              </a:solidFill>
              <a:latin typeface="Source Sans Pro"/>
              <a:ea typeface="Source Sans Pro"/>
              <a:cs typeface="Source Sans Pro"/>
              <a:sym typeface="Source Sans Pro"/>
            </a:endParaRPr>
          </a:p>
        </p:txBody>
      </p:sp>
      <p:sp>
        <p:nvSpPr>
          <p:cNvPr id="1608" name="Google Shape;1608;p211"/>
          <p:cNvSpPr/>
          <p:nvPr/>
        </p:nvSpPr>
        <p:spPr>
          <a:xfrm>
            <a:off x="2384100" y="2567542"/>
            <a:ext cx="757000" cy="396900"/>
          </a:xfrm>
          <a:prstGeom prst="roundRect">
            <a:avLst>
              <a:gd name="adj" fmla="val 16667"/>
            </a:avLst>
          </a:prstGeom>
          <a:solidFill>
            <a:srgbClr val="002F6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dirty="0">
                <a:solidFill>
                  <a:schemeClr val="lt1"/>
                </a:solidFill>
                <a:latin typeface="Source Sans Pro"/>
                <a:ea typeface="Source Sans Pro"/>
                <a:cs typeface="Source Sans Pro"/>
                <a:sym typeface="Source Sans Pro"/>
              </a:rPr>
              <a:t>PREV</a:t>
            </a:r>
            <a:endParaRPr dirty="0">
              <a:solidFill>
                <a:schemeClr val="lt1"/>
              </a:solidFill>
              <a:latin typeface="Source Sans Pro"/>
              <a:ea typeface="Source Sans Pro"/>
              <a:cs typeface="Source Sans Pro"/>
              <a:sym typeface="Source Sans Pro"/>
            </a:endParaRPr>
          </a:p>
        </p:txBody>
      </p:sp>
      <p:sp>
        <p:nvSpPr>
          <p:cNvPr id="1609" name="Google Shape;1609;p211"/>
          <p:cNvSpPr/>
          <p:nvPr/>
        </p:nvSpPr>
        <p:spPr>
          <a:xfrm>
            <a:off x="3248875" y="2559605"/>
            <a:ext cx="609300" cy="396900"/>
          </a:xfrm>
          <a:prstGeom prst="roundRect">
            <a:avLst>
              <a:gd name="adj" fmla="val 16667"/>
            </a:avLst>
          </a:prstGeom>
          <a:solidFill>
            <a:srgbClr val="002F6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chemeClr val="lt1"/>
                </a:solidFill>
                <a:latin typeface="Source Sans Pro"/>
                <a:ea typeface="Source Sans Pro"/>
                <a:cs typeface="Source Sans Pro"/>
                <a:sym typeface="Source Sans Pro"/>
              </a:rPr>
              <a:t>SE</a:t>
            </a:r>
            <a:endParaRPr>
              <a:solidFill>
                <a:schemeClr val="lt1"/>
              </a:solidFill>
              <a:latin typeface="Source Sans Pro"/>
              <a:ea typeface="Source Sans Pro"/>
              <a:cs typeface="Source Sans Pro"/>
              <a:sym typeface="Source Sans Pro"/>
            </a:endParaRPr>
          </a:p>
        </p:txBody>
      </p:sp>
      <p:sp>
        <p:nvSpPr>
          <p:cNvPr id="1610" name="Google Shape;1610;p211"/>
          <p:cNvSpPr/>
          <p:nvPr/>
        </p:nvSpPr>
        <p:spPr>
          <a:xfrm>
            <a:off x="4671663" y="2282467"/>
            <a:ext cx="609300" cy="396900"/>
          </a:xfrm>
          <a:prstGeom prst="roundRect">
            <a:avLst>
              <a:gd name="adj" fmla="val 16667"/>
            </a:avLst>
          </a:prstGeom>
          <a:solidFill>
            <a:srgbClr val="002F6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chemeClr val="lt1"/>
                </a:solidFill>
                <a:latin typeface="Source Sans Pro"/>
                <a:ea typeface="Source Sans Pro"/>
                <a:cs typeface="Source Sans Pro"/>
                <a:sym typeface="Source Sans Pro"/>
              </a:rPr>
              <a:t>PM</a:t>
            </a:r>
            <a:endParaRPr>
              <a:solidFill>
                <a:schemeClr val="lt1"/>
              </a:solidFill>
              <a:latin typeface="Source Sans Pro"/>
              <a:ea typeface="Source Sans Pro"/>
              <a:cs typeface="Source Sans Pro"/>
              <a:sym typeface="Source Sans Pro"/>
            </a:endParaRPr>
          </a:p>
        </p:txBody>
      </p:sp>
      <p:sp>
        <p:nvSpPr>
          <p:cNvPr id="1611" name="Google Shape;1611;p211"/>
          <p:cNvSpPr/>
          <p:nvPr/>
        </p:nvSpPr>
        <p:spPr>
          <a:xfrm>
            <a:off x="5401900" y="2282467"/>
            <a:ext cx="609300" cy="396900"/>
          </a:xfrm>
          <a:prstGeom prst="roundRect">
            <a:avLst>
              <a:gd name="adj" fmla="val 16667"/>
            </a:avLst>
          </a:prstGeom>
          <a:solidFill>
            <a:srgbClr val="002F6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chemeClr val="lt1"/>
                </a:solidFill>
                <a:latin typeface="Source Sans Pro"/>
                <a:ea typeface="Source Sans Pro"/>
                <a:cs typeface="Source Sans Pro"/>
                <a:sym typeface="Source Sans Pro"/>
              </a:rPr>
              <a:t>ASP</a:t>
            </a:r>
            <a:endParaRPr>
              <a:solidFill>
                <a:schemeClr val="lt1"/>
              </a:solidFill>
              <a:latin typeface="Source Sans Pro"/>
              <a:ea typeface="Source Sans Pro"/>
              <a:cs typeface="Source Sans Pro"/>
              <a:sym typeface="Source Sans Pro"/>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1620"/>
        <p:cNvGrpSpPr/>
        <p:nvPr/>
      </p:nvGrpSpPr>
      <p:grpSpPr>
        <a:xfrm>
          <a:off x="0" y="0"/>
          <a:ext cx="0" cy="0"/>
          <a:chOff x="0" y="0"/>
          <a:chExt cx="0" cy="0"/>
        </a:xfrm>
      </p:grpSpPr>
      <p:sp>
        <p:nvSpPr>
          <p:cNvPr id="1621" name="Google Shape;1621;p213"/>
          <p:cNvSpPr txBox="1">
            <a:spLocks noGrp="1"/>
          </p:cNvSpPr>
          <p:nvPr>
            <p:ph type="body" idx="1"/>
          </p:nvPr>
        </p:nvSpPr>
        <p:spPr>
          <a:xfrm>
            <a:off x="686100" y="905650"/>
            <a:ext cx="7581300" cy="461700"/>
          </a:xfrm>
          <a:prstGeom prst="rect">
            <a:avLst/>
          </a:prstGeom>
        </p:spPr>
        <p:txBody>
          <a:bodyPr spcFirstLastPara="1" wrap="square" lIns="91175" tIns="91175" rIns="91175" bIns="91175" anchor="t" anchorCtr="0">
            <a:noAutofit/>
          </a:bodyPr>
          <a:lstStyle/>
          <a:p>
            <a:pPr marL="0" lvl="0" indent="0" algn="l" rtl="0">
              <a:spcBef>
                <a:spcPts val="0"/>
              </a:spcBef>
              <a:spcAft>
                <a:spcPts val="800"/>
              </a:spcAft>
              <a:buNone/>
            </a:pPr>
            <a:r>
              <a:rPr lang="en"/>
              <a:t>From piloting USAID’s data quality protocol, we found there’s often confusion around:</a:t>
            </a:r>
            <a:endParaRPr/>
          </a:p>
        </p:txBody>
      </p:sp>
      <p:sp>
        <p:nvSpPr>
          <p:cNvPr id="1622" name="Google Shape;1622;p213"/>
          <p:cNvSpPr/>
          <p:nvPr/>
        </p:nvSpPr>
        <p:spPr>
          <a:xfrm>
            <a:off x="1504425" y="2426475"/>
            <a:ext cx="1991100" cy="7893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chemeClr val="lt1"/>
                </a:solidFill>
              </a:rPr>
              <a:t>Above Site Programming (ASP) </a:t>
            </a:r>
            <a:r>
              <a:rPr lang="en" b="1" i="1">
                <a:solidFill>
                  <a:schemeClr val="lt1"/>
                </a:solidFill>
              </a:rPr>
              <a:t>Program Area</a:t>
            </a:r>
            <a:endParaRPr b="1" i="1">
              <a:solidFill>
                <a:schemeClr val="lt1"/>
              </a:solidFill>
            </a:endParaRPr>
          </a:p>
        </p:txBody>
      </p:sp>
      <p:sp>
        <p:nvSpPr>
          <p:cNvPr id="1623" name="Google Shape;1623;p213"/>
          <p:cNvSpPr/>
          <p:nvPr/>
        </p:nvSpPr>
        <p:spPr>
          <a:xfrm>
            <a:off x="4709750" y="2422725"/>
            <a:ext cx="1991100" cy="796800"/>
          </a:xfrm>
          <a:prstGeom prst="rect">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chemeClr val="lt1"/>
                </a:solidFill>
              </a:rPr>
              <a:t>Site Level Non-Service Delivery </a:t>
            </a:r>
            <a:endParaRPr>
              <a:solidFill>
                <a:schemeClr val="lt1"/>
              </a:solidFill>
            </a:endParaRPr>
          </a:p>
          <a:p>
            <a:pPr marL="0" lvl="0" indent="0" algn="ctr" rtl="0">
              <a:spcBef>
                <a:spcPts val="0"/>
              </a:spcBef>
              <a:spcAft>
                <a:spcPts val="0"/>
              </a:spcAft>
              <a:buNone/>
            </a:pPr>
            <a:r>
              <a:rPr lang="en" b="1" i="1">
                <a:solidFill>
                  <a:schemeClr val="lt1"/>
                </a:solidFill>
              </a:rPr>
              <a:t>Interaction Type</a:t>
            </a:r>
            <a:endParaRPr b="1" i="1">
              <a:solidFill>
                <a:schemeClr val="lt1"/>
              </a:solidFill>
            </a:endParaRPr>
          </a:p>
        </p:txBody>
      </p:sp>
      <p:sp>
        <p:nvSpPr>
          <p:cNvPr id="1624" name="Google Shape;1624;p213"/>
          <p:cNvSpPr/>
          <p:nvPr/>
        </p:nvSpPr>
        <p:spPr>
          <a:xfrm>
            <a:off x="1504425" y="1529394"/>
            <a:ext cx="1991100" cy="7893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b="1" i="1">
                <a:solidFill>
                  <a:schemeClr val="lt1"/>
                </a:solidFill>
              </a:rPr>
              <a:t>Non-site</a:t>
            </a:r>
            <a:r>
              <a:rPr lang="en">
                <a:solidFill>
                  <a:schemeClr val="lt1"/>
                </a:solidFill>
              </a:rPr>
              <a:t> Program Management (PM) </a:t>
            </a:r>
            <a:endParaRPr b="1" i="1">
              <a:solidFill>
                <a:schemeClr val="lt1"/>
              </a:solidFill>
            </a:endParaRPr>
          </a:p>
        </p:txBody>
      </p:sp>
      <p:sp>
        <p:nvSpPr>
          <p:cNvPr id="1625" name="Google Shape;1625;p213"/>
          <p:cNvSpPr/>
          <p:nvPr/>
        </p:nvSpPr>
        <p:spPr>
          <a:xfrm>
            <a:off x="4709750" y="1533262"/>
            <a:ext cx="1991100" cy="7968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300" b="1" i="1">
                <a:solidFill>
                  <a:schemeClr val="lt1"/>
                </a:solidFill>
              </a:rPr>
              <a:t>Site level </a:t>
            </a:r>
            <a:r>
              <a:rPr lang="en" sz="1300">
                <a:solidFill>
                  <a:schemeClr val="lt1"/>
                </a:solidFill>
              </a:rPr>
              <a:t>(C&amp;T, HTS, PREV, SE) management &amp; supervision</a:t>
            </a:r>
            <a:endParaRPr sz="1300">
              <a:solidFill>
                <a:schemeClr val="lt1"/>
              </a:solidFill>
            </a:endParaRPr>
          </a:p>
        </p:txBody>
      </p:sp>
      <p:sp>
        <p:nvSpPr>
          <p:cNvPr id="1626" name="Google Shape;1626;p213"/>
          <p:cNvSpPr/>
          <p:nvPr/>
        </p:nvSpPr>
        <p:spPr>
          <a:xfrm>
            <a:off x="1504425" y="3330910"/>
            <a:ext cx="1991100" cy="866400"/>
          </a:xfrm>
          <a:prstGeom prst="rect">
            <a:avLst/>
          </a:prstGeom>
          <a:solidFill>
            <a:srgbClr val="2057A7"/>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b="1">
                <a:solidFill>
                  <a:schemeClr val="lt1"/>
                </a:solidFill>
              </a:rPr>
              <a:t>ER Data </a:t>
            </a:r>
            <a:r>
              <a:rPr lang="en">
                <a:solidFill>
                  <a:schemeClr val="lt1"/>
                </a:solidFill>
              </a:rPr>
              <a:t>“Program Management” staff reporting</a:t>
            </a:r>
            <a:endParaRPr>
              <a:solidFill>
                <a:schemeClr val="lt1"/>
              </a:solidFill>
            </a:endParaRPr>
          </a:p>
        </p:txBody>
      </p:sp>
      <p:sp>
        <p:nvSpPr>
          <p:cNvPr id="1627" name="Google Shape;1627;p213"/>
          <p:cNvSpPr/>
          <p:nvPr/>
        </p:nvSpPr>
        <p:spPr>
          <a:xfrm>
            <a:off x="4709750" y="3362039"/>
            <a:ext cx="1991100" cy="796800"/>
          </a:xfrm>
          <a:prstGeom prst="rect">
            <a:avLst/>
          </a:prstGeom>
          <a:solidFill>
            <a:srgbClr val="2057A7"/>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b="1">
                <a:solidFill>
                  <a:schemeClr val="lt1"/>
                </a:solidFill>
              </a:rPr>
              <a:t>HRH Data </a:t>
            </a:r>
            <a:r>
              <a:rPr lang="en">
                <a:solidFill>
                  <a:schemeClr val="lt1"/>
                </a:solidFill>
              </a:rPr>
              <a:t>“Program Management” staff reporting</a:t>
            </a:r>
            <a:endParaRPr>
              <a:solidFill>
                <a:schemeClr val="lt1"/>
              </a:solidFill>
            </a:endParaRPr>
          </a:p>
        </p:txBody>
      </p:sp>
      <p:sp>
        <p:nvSpPr>
          <p:cNvPr id="1628" name="Google Shape;1628;p213"/>
          <p:cNvSpPr/>
          <p:nvPr/>
        </p:nvSpPr>
        <p:spPr>
          <a:xfrm>
            <a:off x="1504425" y="4282334"/>
            <a:ext cx="1991100" cy="789300"/>
          </a:xfrm>
          <a:prstGeom prst="rect">
            <a:avLst/>
          </a:prstGeom>
          <a:solidFill>
            <a:schemeClr val="accent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chemeClr val="lt1"/>
                </a:solidFill>
              </a:rPr>
              <a:t>Splitting/ Disaggregating Costs</a:t>
            </a:r>
            <a:endParaRPr>
              <a:solidFill>
                <a:schemeClr val="lt1"/>
              </a:solidFill>
            </a:endParaRPr>
          </a:p>
        </p:txBody>
      </p:sp>
      <p:sp>
        <p:nvSpPr>
          <p:cNvPr id="1629" name="Google Shape;1629;p213"/>
          <p:cNvSpPr txBox="1"/>
          <p:nvPr/>
        </p:nvSpPr>
        <p:spPr>
          <a:xfrm>
            <a:off x="3882600" y="1792300"/>
            <a:ext cx="508800" cy="431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600" b="1">
                <a:latin typeface="Source Sans Pro"/>
                <a:ea typeface="Source Sans Pro"/>
                <a:cs typeface="Source Sans Pro"/>
                <a:sym typeface="Source Sans Pro"/>
              </a:rPr>
              <a:t>VS.</a:t>
            </a:r>
            <a:endParaRPr sz="1600" b="1">
              <a:latin typeface="Source Sans Pro"/>
              <a:ea typeface="Source Sans Pro"/>
              <a:cs typeface="Source Sans Pro"/>
              <a:sym typeface="Source Sans Pro"/>
            </a:endParaRPr>
          </a:p>
        </p:txBody>
      </p:sp>
      <p:sp>
        <p:nvSpPr>
          <p:cNvPr id="1630" name="Google Shape;1630;p213"/>
          <p:cNvSpPr txBox="1"/>
          <p:nvPr/>
        </p:nvSpPr>
        <p:spPr>
          <a:xfrm>
            <a:off x="3882600" y="2630500"/>
            <a:ext cx="508800" cy="431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600" b="1">
                <a:latin typeface="Source Sans Pro"/>
                <a:ea typeface="Source Sans Pro"/>
                <a:cs typeface="Source Sans Pro"/>
                <a:sym typeface="Source Sans Pro"/>
              </a:rPr>
              <a:t>VS.</a:t>
            </a:r>
            <a:endParaRPr sz="1600" b="1">
              <a:latin typeface="Source Sans Pro"/>
              <a:ea typeface="Source Sans Pro"/>
              <a:cs typeface="Source Sans Pro"/>
              <a:sym typeface="Source Sans Pro"/>
            </a:endParaRPr>
          </a:p>
        </p:txBody>
      </p:sp>
      <p:sp>
        <p:nvSpPr>
          <p:cNvPr id="1631" name="Google Shape;1631;p213"/>
          <p:cNvSpPr txBox="1"/>
          <p:nvPr/>
        </p:nvSpPr>
        <p:spPr>
          <a:xfrm>
            <a:off x="3882600" y="3544900"/>
            <a:ext cx="508800" cy="431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600" b="1">
                <a:latin typeface="Source Sans Pro"/>
                <a:ea typeface="Source Sans Pro"/>
                <a:cs typeface="Source Sans Pro"/>
                <a:sym typeface="Source Sans Pro"/>
              </a:rPr>
              <a:t>VS.</a:t>
            </a:r>
            <a:endParaRPr sz="1600" b="1">
              <a:latin typeface="Source Sans Pro"/>
              <a:ea typeface="Source Sans Pro"/>
              <a:cs typeface="Source Sans Pro"/>
              <a:sym typeface="Source Sans Pro"/>
            </a:endParaRPr>
          </a:p>
        </p:txBody>
      </p:sp>
      <p:sp>
        <p:nvSpPr>
          <p:cNvPr id="1632" name="Google Shape;1632;p213"/>
          <p:cNvSpPr txBox="1"/>
          <p:nvPr/>
        </p:nvSpPr>
        <p:spPr>
          <a:xfrm>
            <a:off x="3882600" y="4459300"/>
            <a:ext cx="508800" cy="431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600" b="1">
                <a:latin typeface="Source Sans Pro"/>
                <a:ea typeface="Source Sans Pro"/>
                <a:cs typeface="Source Sans Pro"/>
                <a:sym typeface="Source Sans Pro"/>
              </a:rPr>
              <a:t>VS.</a:t>
            </a:r>
            <a:endParaRPr sz="1600" b="1">
              <a:latin typeface="Source Sans Pro"/>
              <a:ea typeface="Source Sans Pro"/>
              <a:cs typeface="Source Sans Pro"/>
              <a:sym typeface="Source Sans Pro"/>
            </a:endParaRPr>
          </a:p>
        </p:txBody>
      </p:sp>
      <p:sp>
        <p:nvSpPr>
          <p:cNvPr id="1633" name="Google Shape;1633;p213"/>
          <p:cNvSpPr/>
          <p:nvPr/>
        </p:nvSpPr>
        <p:spPr>
          <a:xfrm>
            <a:off x="4704825" y="4282334"/>
            <a:ext cx="1991100" cy="789300"/>
          </a:xfrm>
          <a:prstGeom prst="rect">
            <a:avLst/>
          </a:prstGeom>
          <a:solidFill>
            <a:schemeClr val="accent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chemeClr val="lt1"/>
                </a:solidFill>
              </a:rPr>
              <a:t>Lumping/ Aggregating Costs</a:t>
            </a:r>
            <a:endParaRPr>
              <a:solidFill>
                <a:schemeClr val="lt1"/>
              </a:solidFill>
            </a:endParaRPr>
          </a:p>
        </p:txBody>
      </p:sp>
      <p:sp>
        <p:nvSpPr>
          <p:cNvPr id="1634" name="Google Shape;1634;p213"/>
          <p:cNvSpPr/>
          <p:nvPr/>
        </p:nvSpPr>
        <p:spPr>
          <a:xfrm>
            <a:off x="7352175" y="2019575"/>
            <a:ext cx="1596000" cy="1122000"/>
          </a:xfrm>
          <a:prstGeom prst="wedgeRoundRectCallout">
            <a:avLst>
              <a:gd name="adj1" fmla="val -71244"/>
              <a:gd name="adj2" fmla="val 82462"/>
              <a:gd name="adj3" fmla="val 0"/>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t>Let’s go through each of these!</a:t>
            </a:r>
            <a:endParaRPr/>
          </a:p>
        </p:txBody>
      </p:sp>
      <p:sp>
        <p:nvSpPr>
          <p:cNvPr id="1635" name="Google Shape;1635;p213"/>
          <p:cNvSpPr txBox="1">
            <a:spLocks noGrp="1"/>
          </p:cNvSpPr>
          <p:nvPr>
            <p:ph type="title"/>
          </p:nvPr>
        </p:nvSpPr>
        <p:spPr>
          <a:xfrm>
            <a:off x="609600" y="397450"/>
            <a:ext cx="8076000" cy="458100"/>
          </a:xfrm>
          <a:prstGeom prst="rect">
            <a:avLst/>
          </a:prstGeom>
        </p:spPr>
        <p:txBody>
          <a:bodyPr spcFirstLastPara="1" wrap="square" lIns="91175" tIns="91175" rIns="91175" bIns="91175" anchor="b" anchorCtr="0">
            <a:noAutofit/>
          </a:bodyPr>
          <a:lstStyle/>
          <a:p>
            <a:pPr marL="0" lvl="0" indent="0" algn="l" rtl="0">
              <a:spcBef>
                <a:spcPts val="0"/>
              </a:spcBef>
              <a:spcAft>
                <a:spcPts val="0"/>
              </a:spcAft>
              <a:buNone/>
            </a:pPr>
            <a:r>
              <a:rPr lang="en">
                <a:solidFill>
                  <a:schemeClr val="lt2"/>
                </a:solidFill>
              </a:rPr>
              <a:t>Where we know there issues of clarity in the guidance</a:t>
            </a:r>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639"/>
        <p:cNvGrpSpPr/>
        <p:nvPr/>
      </p:nvGrpSpPr>
      <p:grpSpPr>
        <a:xfrm>
          <a:off x="0" y="0"/>
          <a:ext cx="0" cy="0"/>
          <a:chOff x="0" y="0"/>
          <a:chExt cx="0" cy="0"/>
        </a:xfrm>
      </p:grpSpPr>
      <p:sp>
        <p:nvSpPr>
          <p:cNvPr id="1640" name="Google Shape;1640;p214"/>
          <p:cNvSpPr txBox="1">
            <a:spLocks noGrp="1"/>
          </p:cNvSpPr>
          <p:nvPr>
            <p:ph type="title"/>
          </p:nvPr>
        </p:nvSpPr>
        <p:spPr>
          <a:xfrm>
            <a:off x="381304" y="296485"/>
            <a:ext cx="7772400" cy="458100"/>
          </a:xfrm>
          <a:prstGeom prst="rect">
            <a:avLst/>
          </a:prstGeom>
        </p:spPr>
        <p:txBody>
          <a:bodyPr spcFirstLastPara="1" wrap="square" lIns="91175" tIns="91175" rIns="91175" bIns="91175" anchor="b" anchorCtr="0">
            <a:noAutofit/>
          </a:bodyPr>
          <a:lstStyle/>
          <a:p>
            <a:pPr marL="0" lvl="0" indent="0" algn="l" rtl="0">
              <a:spcBef>
                <a:spcPts val="0"/>
              </a:spcBef>
              <a:spcAft>
                <a:spcPts val="0"/>
              </a:spcAft>
              <a:buNone/>
            </a:pPr>
            <a:r>
              <a:rPr lang="en"/>
              <a:t>Points of Classification Clarification</a:t>
            </a:r>
            <a:endParaRPr/>
          </a:p>
        </p:txBody>
      </p:sp>
      <p:graphicFrame>
        <p:nvGraphicFramePr>
          <p:cNvPr id="1641" name="Google Shape;1641;p214"/>
          <p:cNvGraphicFramePr/>
          <p:nvPr/>
        </p:nvGraphicFramePr>
        <p:xfrm>
          <a:off x="319425" y="682050"/>
          <a:ext cx="8347325" cy="1470694"/>
        </p:xfrm>
        <a:graphic>
          <a:graphicData uri="http://schemas.openxmlformats.org/drawingml/2006/table">
            <a:tbl>
              <a:tblPr>
                <a:noFill/>
                <a:tableStyleId>{24778A11-AA29-49EE-BAB6-CB3593BC374A}</a:tableStyleId>
              </a:tblPr>
              <a:tblGrid>
                <a:gridCol w="3930125">
                  <a:extLst>
                    <a:ext uri="{9D8B030D-6E8A-4147-A177-3AD203B41FA5}">
                      <a16:colId xmlns:a16="http://schemas.microsoft.com/office/drawing/2014/main" val="20000"/>
                    </a:ext>
                  </a:extLst>
                </a:gridCol>
                <a:gridCol w="541175">
                  <a:extLst>
                    <a:ext uri="{9D8B030D-6E8A-4147-A177-3AD203B41FA5}">
                      <a16:colId xmlns:a16="http://schemas.microsoft.com/office/drawing/2014/main" val="20001"/>
                    </a:ext>
                  </a:extLst>
                </a:gridCol>
                <a:gridCol w="3876025">
                  <a:extLst>
                    <a:ext uri="{9D8B030D-6E8A-4147-A177-3AD203B41FA5}">
                      <a16:colId xmlns:a16="http://schemas.microsoft.com/office/drawing/2014/main" val="20002"/>
                    </a:ext>
                  </a:extLst>
                </a:gridCol>
              </a:tblGrid>
              <a:tr h="219075">
                <a:tc>
                  <a:txBody>
                    <a:bodyPr/>
                    <a:lstStyle/>
                    <a:p>
                      <a:pPr marL="63500" marR="63500" lvl="0" indent="0" algn="ctr" rtl="0">
                        <a:lnSpc>
                          <a:spcPct val="115000"/>
                        </a:lnSpc>
                        <a:spcBef>
                          <a:spcPts val="0"/>
                        </a:spcBef>
                        <a:spcAft>
                          <a:spcPts val="0"/>
                        </a:spcAft>
                        <a:buNone/>
                      </a:pPr>
                      <a:r>
                        <a:rPr lang="en" sz="1200" b="1">
                          <a:highlight>
                            <a:srgbClr val="FFFFFF"/>
                          </a:highlight>
                        </a:rPr>
                        <a:t>Site-Level Management</a:t>
                      </a:r>
                      <a:r>
                        <a:rPr lang="en" sz="1200">
                          <a:highlight>
                            <a:srgbClr val="FFFFFF"/>
                          </a:highlight>
                        </a:rPr>
                        <a:t> </a:t>
                      </a:r>
                      <a:endParaRPr sz="1200">
                        <a:highlight>
                          <a:srgbClr val="FFFFFF"/>
                        </a:highlight>
                      </a:endParaRPr>
                    </a:p>
                  </a:txBody>
                  <a:tcPr marL="91425" marR="91425" marT="91425" marB="91425" anchor="b">
                    <a:lnB w="14100" cap="flat" cmpd="sng">
                      <a:solidFill>
                        <a:srgbClr val="000000"/>
                      </a:solidFill>
                      <a:prstDash val="solid"/>
                      <a:round/>
                      <a:headEnd type="none" w="sm" len="sm"/>
                      <a:tailEnd type="none" w="sm" len="sm"/>
                    </a:lnB>
                  </a:tcPr>
                </a:tc>
                <a:tc>
                  <a:txBody>
                    <a:bodyPr/>
                    <a:lstStyle/>
                    <a:p>
                      <a:pPr marL="63500" marR="63500" lvl="0" indent="0" algn="ctr" rtl="0">
                        <a:lnSpc>
                          <a:spcPct val="115000"/>
                        </a:lnSpc>
                        <a:spcBef>
                          <a:spcPts val="0"/>
                        </a:spcBef>
                        <a:spcAft>
                          <a:spcPts val="0"/>
                        </a:spcAft>
                        <a:buNone/>
                      </a:pPr>
                      <a:r>
                        <a:rPr lang="en" sz="1100">
                          <a:highlight>
                            <a:srgbClr val="FFFFFF"/>
                          </a:highlight>
                        </a:rPr>
                        <a:t> </a:t>
                      </a:r>
                      <a:endParaRPr sz="1100">
                        <a:highlight>
                          <a:srgbClr val="FFFFFF"/>
                        </a:highlight>
                      </a:endParaRPr>
                    </a:p>
                  </a:txBody>
                  <a:tcPr marL="91425" marR="91425" marT="91425" marB="91425" anchor="b"/>
                </a:tc>
                <a:tc>
                  <a:txBody>
                    <a:bodyPr/>
                    <a:lstStyle/>
                    <a:p>
                      <a:pPr marL="63500" marR="63500" lvl="0" indent="0" algn="ctr" rtl="0">
                        <a:lnSpc>
                          <a:spcPct val="115000"/>
                        </a:lnSpc>
                        <a:spcBef>
                          <a:spcPts val="0"/>
                        </a:spcBef>
                        <a:spcAft>
                          <a:spcPts val="0"/>
                        </a:spcAft>
                        <a:buNone/>
                      </a:pPr>
                      <a:r>
                        <a:rPr lang="en" sz="1200" b="1">
                          <a:solidFill>
                            <a:srgbClr val="002060"/>
                          </a:solidFill>
                          <a:highlight>
                            <a:srgbClr val="FFFFFF"/>
                          </a:highlight>
                        </a:rPr>
                        <a:t>Non-Site Program Management</a:t>
                      </a:r>
                      <a:r>
                        <a:rPr lang="en" sz="1200">
                          <a:solidFill>
                            <a:srgbClr val="0078D4"/>
                          </a:solidFill>
                          <a:highlight>
                            <a:srgbClr val="FFFFFF"/>
                          </a:highlight>
                        </a:rPr>
                        <a:t> </a:t>
                      </a:r>
                      <a:endParaRPr sz="1200">
                        <a:solidFill>
                          <a:srgbClr val="0078D4"/>
                        </a:solidFill>
                        <a:highlight>
                          <a:srgbClr val="FFFFFF"/>
                        </a:highlight>
                      </a:endParaRPr>
                    </a:p>
                  </a:txBody>
                  <a:tcPr marL="91425" marR="91425" marT="91425" marB="91425" anchor="b">
                    <a:lnB w="14100"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1095375">
                <a:tc>
                  <a:txBody>
                    <a:bodyPr/>
                    <a:lstStyle/>
                    <a:p>
                      <a:pPr marL="63500" marR="63500" lvl="0" indent="0" algn="l" rtl="0">
                        <a:lnSpc>
                          <a:spcPct val="115000"/>
                        </a:lnSpc>
                        <a:spcBef>
                          <a:spcPts val="0"/>
                        </a:spcBef>
                        <a:spcAft>
                          <a:spcPts val="0"/>
                        </a:spcAft>
                        <a:buNone/>
                      </a:pPr>
                      <a:r>
                        <a:rPr lang="en" sz="1200">
                          <a:highlight>
                            <a:srgbClr val="FFFFFF"/>
                          </a:highlight>
                        </a:rPr>
                        <a:t>Non-service delivery costs for facility or other point of service personnel or efforts at the site to manage or supervise Care &amp; Treatment, Testing, Prevention, or Socioeconomic activities.</a:t>
                      </a:r>
                      <a:endParaRPr sz="1200">
                        <a:highlight>
                          <a:srgbClr val="FFFFFF"/>
                        </a:highlight>
                      </a:endParaRPr>
                    </a:p>
                  </a:txBody>
                  <a:tcPr marL="91425" marR="91425" marT="91425" marB="91425">
                    <a:lnL w="7050" cap="flat" cmpd="sng">
                      <a:solidFill>
                        <a:srgbClr val="000000"/>
                      </a:solidFill>
                      <a:prstDash val="solid"/>
                      <a:round/>
                      <a:headEnd type="none" w="sm" len="sm"/>
                      <a:tailEnd type="none" w="sm" len="sm"/>
                    </a:lnL>
                    <a:lnR w="14100" cap="flat" cmpd="sng">
                      <a:solidFill>
                        <a:srgbClr val="000000"/>
                      </a:solidFill>
                      <a:prstDash val="solid"/>
                      <a:round/>
                      <a:headEnd type="none" w="sm" len="sm"/>
                      <a:tailEnd type="none" w="sm" len="sm"/>
                    </a:lnR>
                    <a:lnT w="14100" cap="flat" cmpd="sng">
                      <a:solidFill>
                        <a:srgbClr val="000000"/>
                      </a:solidFill>
                      <a:prstDash val="solid"/>
                      <a:round/>
                      <a:headEnd type="none" w="sm" len="sm"/>
                      <a:tailEnd type="none" w="sm" len="sm"/>
                    </a:lnT>
                    <a:lnB w="7050" cap="flat" cmpd="sng">
                      <a:solidFill>
                        <a:srgbClr val="000000"/>
                      </a:solidFill>
                      <a:prstDash val="solid"/>
                      <a:round/>
                      <a:headEnd type="none" w="sm" len="sm"/>
                      <a:tailEnd type="none" w="sm" len="sm"/>
                    </a:lnB>
                  </a:tcPr>
                </a:tc>
                <a:tc>
                  <a:txBody>
                    <a:bodyPr/>
                    <a:lstStyle/>
                    <a:p>
                      <a:pPr marL="63500" marR="63500" lvl="0" indent="0" algn="ctr" rtl="0">
                        <a:lnSpc>
                          <a:spcPct val="115000"/>
                        </a:lnSpc>
                        <a:spcBef>
                          <a:spcPts val="0"/>
                        </a:spcBef>
                        <a:spcAft>
                          <a:spcPts val="0"/>
                        </a:spcAft>
                        <a:buNone/>
                      </a:pPr>
                      <a:r>
                        <a:rPr lang="en" sz="1200">
                          <a:highlight>
                            <a:srgbClr val="FFFFFF"/>
                          </a:highlight>
                        </a:rPr>
                        <a:t>Vs </a:t>
                      </a:r>
                      <a:endParaRPr sz="1200">
                        <a:highlight>
                          <a:srgbClr val="FFFFFF"/>
                        </a:highlight>
                      </a:endParaRPr>
                    </a:p>
                  </a:txBody>
                  <a:tcPr marL="91425" marR="91425" marT="91425" marB="91425" anchor="ctr">
                    <a:lnL w="14100" cap="flat" cmpd="sng">
                      <a:solidFill>
                        <a:srgbClr val="000000"/>
                      </a:solidFill>
                      <a:prstDash val="solid"/>
                      <a:round/>
                      <a:headEnd type="none" w="sm" len="sm"/>
                      <a:tailEnd type="none" w="sm" len="sm"/>
                    </a:lnL>
                    <a:lnR w="14100" cap="flat" cmpd="sng">
                      <a:solidFill>
                        <a:srgbClr val="000000"/>
                      </a:solidFill>
                      <a:prstDash val="solid"/>
                      <a:round/>
                      <a:headEnd type="none" w="sm" len="sm"/>
                      <a:tailEnd type="none" w="sm" len="sm"/>
                    </a:lnR>
                  </a:tcPr>
                </a:tc>
                <a:tc>
                  <a:txBody>
                    <a:bodyPr/>
                    <a:lstStyle/>
                    <a:p>
                      <a:pPr marL="0" marR="63500" lvl="0" indent="0" algn="l" rtl="0">
                        <a:lnSpc>
                          <a:spcPct val="115000"/>
                        </a:lnSpc>
                        <a:spcBef>
                          <a:spcPts val="0"/>
                        </a:spcBef>
                        <a:spcAft>
                          <a:spcPts val="0"/>
                        </a:spcAft>
                        <a:buNone/>
                      </a:pPr>
                      <a:r>
                        <a:rPr lang="en" sz="1200">
                          <a:highlight>
                            <a:srgbClr val="FFFFFF"/>
                          </a:highlight>
                        </a:rPr>
                        <a:t>“Program Management” </a:t>
                      </a:r>
                      <a:r>
                        <a:rPr lang="en" sz="1200" i="1">
                          <a:highlight>
                            <a:srgbClr val="FFFFFF"/>
                          </a:highlight>
                        </a:rPr>
                        <a:t>program area</a:t>
                      </a:r>
                      <a:r>
                        <a:rPr lang="en" sz="1200">
                          <a:highlight>
                            <a:srgbClr val="FFFFFF"/>
                          </a:highlight>
                        </a:rPr>
                        <a:t> expenditures incurred by the Partner as mechanism management &amp; operations costs associated with implementing the award (e.g. admin/legal/finance staff, office rent, etc.). </a:t>
                      </a:r>
                      <a:endParaRPr sz="1200">
                        <a:highlight>
                          <a:srgbClr val="FFFFFF"/>
                        </a:highlight>
                      </a:endParaRPr>
                    </a:p>
                  </a:txBody>
                  <a:tcPr marL="91425" marR="91425" marT="91425" marB="91425">
                    <a:lnL w="14100" cap="flat" cmpd="sng">
                      <a:solidFill>
                        <a:srgbClr val="000000"/>
                      </a:solidFill>
                      <a:prstDash val="solid"/>
                      <a:round/>
                      <a:headEnd type="none" w="sm" len="sm"/>
                      <a:tailEnd type="none" w="sm" len="sm"/>
                    </a:lnL>
                    <a:lnR w="7050" cap="flat" cmpd="sng">
                      <a:solidFill>
                        <a:srgbClr val="000000"/>
                      </a:solidFill>
                      <a:prstDash val="solid"/>
                      <a:round/>
                      <a:headEnd type="none" w="sm" len="sm"/>
                      <a:tailEnd type="none" w="sm" len="sm"/>
                    </a:lnR>
                    <a:lnT w="14100" cap="flat" cmpd="sng">
                      <a:solidFill>
                        <a:srgbClr val="000000"/>
                      </a:solidFill>
                      <a:prstDash val="solid"/>
                      <a:round/>
                      <a:headEnd type="none" w="sm" len="sm"/>
                      <a:tailEnd type="none" w="sm" len="sm"/>
                    </a:lnT>
                    <a:lnB w="7050"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graphicFrame>
        <p:nvGraphicFramePr>
          <p:cNvPr id="1642" name="Google Shape;1642;p214"/>
          <p:cNvGraphicFramePr/>
          <p:nvPr/>
        </p:nvGraphicFramePr>
        <p:xfrm>
          <a:off x="319413" y="2041225"/>
          <a:ext cx="8347350" cy="1636325"/>
        </p:xfrm>
        <a:graphic>
          <a:graphicData uri="http://schemas.openxmlformats.org/drawingml/2006/table">
            <a:tbl>
              <a:tblPr>
                <a:noFill/>
                <a:tableStyleId>{24778A11-AA29-49EE-BAB6-CB3593BC374A}</a:tableStyleId>
              </a:tblPr>
              <a:tblGrid>
                <a:gridCol w="3930125">
                  <a:extLst>
                    <a:ext uri="{9D8B030D-6E8A-4147-A177-3AD203B41FA5}">
                      <a16:colId xmlns:a16="http://schemas.microsoft.com/office/drawing/2014/main" val="20000"/>
                    </a:ext>
                  </a:extLst>
                </a:gridCol>
                <a:gridCol w="561550">
                  <a:extLst>
                    <a:ext uri="{9D8B030D-6E8A-4147-A177-3AD203B41FA5}">
                      <a16:colId xmlns:a16="http://schemas.microsoft.com/office/drawing/2014/main" val="20001"/>
                    </a:ext>
                  </a:extLst>
                </a:gridCol>
                <a:gridCol w="3855675">
                  <a:extLst>
                    <a:ext uri="{9D8B030D-6E8A-4147-A177-3AD203B41FA5}">
                      <a16:colId xmlns:a16="http://schemas.microsoft.com/office/drawing/2014/main" val="20002"/>
                    </a:ext>
                  </a:extLst>
                </a:gridCol>
              </a:tblGrid>
              <a:tr h="569325">
                <a:tc>
                  <a:txBody>
                    <a:bodyPr/>
                    <a:lstStyle/>
                    <a:p>
                      <a:pPr marL="63500" marR="63500" lvl="0" indent="0" algn="ctr" rtl="0">
                        <a:lnSpc>
                          <a:spcPct val="115000"/>
                        </a:lnSpc>
                        <a:spcBef>
                          <a:spcPts val="1200"/>
                        </a:spcBef>
                        <a:spcAft>
                          <a:spcPts val="0"/>
                        </a:spcAft>
                        <a:buNone/>
                      </a:pPr>
                      <a:r>
                        <a:rPr lang="en" sz="1200" b="1">
                          <a:highlight>
                            <a:srgbClr val="FFFFFF"/>
                          </a:highlight>
                        </a:rPr>
                        <a:t>Site-Level Non-Service Delivery</a:t>
                      </a:r>
                      <a:r>
                        <a:rPr lang="en" sz="1200">
                          <a:highlight>
                            <a:srgbClr val="FFFFFF"/>
                          </a:highlight>
                        </a:rPr>
                        <a:t> </a:t>
                      </a:r>
                      <a:endParaRPr sz="1200">
                        <a:highlight>
                          <a:srgbClr val="FFFFFF"/>
                        </a:highlight>
                      </a:endParaRPr>
                    </a:p>
                  </a:txBody>
                  <a:tcPr marL="91425" marR="91425" marT="91425" marB="91425" anchor="ctr">
                    <a:lnB w="14100" cap="flat" cmpd="sng">
                      <a:solidFill>
                        <a:srgbClr val="000000"/>
                      </a:solidFill>
                      <a:prstDash val="solid"/>
                      <a:round/>
                      <a:headEnd type="none" w="sm" len="sm"/>
                      <a:tailEnd type="none" w="sm" len="sm"/>
                    </a:lnB>
                  </a:tcPr>
                </a:tc>
                <a:tc>
                  <a:txBody>
                    <a:bodyPr/>
                    <a:lstStyle/>
                    <a:p>
                      <a:pPr marL="63500" marR="63500" lvl="0" indent="0" algn="ctr" rtl="0">
                        <a:lnSpc>
                          <a:spcPct val="115000"/>
                        </a:lnSpc>
                        <a:spcBef>
                          <a:spcPts val="1200"/>
                        </a:spcBef>
                        <a:spcAft>
                          <a:spcPts val="0"/>
                        </a:spcAft>
                        <a:buNone/>
                      </a:pPr>
                      <a:r>
                        <a:rPr lang="en" sz="1200">
                          <a:highlight>
                            <a:srgbClr val="FFFFFF"/>
                          </a:highlight>
                        </a:rPr>
                        <a:t> </a:t>
                      </a:r>
                      <a:endParaRPr sz="1200">
                        <a:highlight>
                          <a:srgbClr val="FFFFFF"/>
                        </a:highlight>
                      </a:endParaRPr>
                    </a:p>
                  </a:txBody>
                  <a:tcPr marL="91425" marR="91425" marT="91425" marB="91425" anchor="ctr"/>
                </a:tc>
                <a:tc>
                  <a:txBody>
                    <a:bodyPr/>
                    <a:lstStyle/>
                    <a:p>
                      <a:pPr marL="63500" marR="63500" lvl="0" indent="0" algn="ctr" rtl="0">
                        <a:lnSpc>
                          <a:spcPct val="115000"/>
                        </a:lnSpc>
                        <a:spcBef>
                          <a:spcPts val="1200"/>
                        </a:spcBef>
                        <a:spcAft>
                          <a:spcPts val="0"/>
                        </a:spcAft>
                        <a:buNone/>
                      </a:pPr>
                      <a:r>
                        <a:rPr lang="en" sz="1200" b="1">
                          <a:solidFill>
                            <a:srgbClr val="002060"/>
                          </a:solidFill>
                          <a:highlight>
                            <a:srgbClr val="FFFFFF"/>
                          </a:highlight>
                        </a:rPr>
                        <a:t>Above Site Programming</a:t>
                      </a:r>
                      <a:r>
                        <a:rPr lang="en" sz="1200">
                          <a:solidFill>
                            <a:srgbClr val="0078D4"/>
                          </a:solidFill>
                          <a:highlight>
                            <a:srgbClr val="FFFFFF"/>
                          </a:highlight>
                        </a:rPr>
                        <a:t> </a:t>
                      </a:r>
                      <a:endParaRPr sz="1200">
                        <a:solidFill>
                          <a:srgbClr val="0078D4"/>
                        </a:solidFill>
                        <a:highlight>
                          <a:srgbClr val="FFFFFF"/>
                        </a:highlight>
                      </a:endParaRPr>
                    </a:p>
                  </a:txBody>
                  <a:tcPr marL="91425" marR="91425" marT="91425" marB="91425" anchor="ctr">
                    <a:lnB w="14100"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1067000">
                <a:tc>
                  <a:txBody>
                    <a:bodyPr/>
                    <a:lstStyle/>
                    <a:p>
                      <a:pPr marL="63500" marR="63500" lvl="0" indent="0" algn="l" rtl="0">
                        <a:lnSpc>
                          <a:spcPct val="115000"/>
                        </a:lnSpc>
                        <a:spcBef>
                          <a:spcPts val="0"/>
                        </a:spcBef>
                        <a:spcAft>
                          <a:spcPts val="0"/>
                        </a:spcAft>
                        <a:buNone/>
                      </a:pPr>
                      <a:r>
                        <a:rPr lang="en" sz="1200">
                          <a:highlight>
                            <a:srgbClr val="FFFFFF"/>
                          </a:highlight>
                        </a:rPr>
                        <a:t>An </a:t>
                      </a:r>
                      <a:r>
                        <a:rPr lang="en" sz="1200" i="1">
                          <a:highlight>
                            <a:srgbClr val="FFFFFF"/>
                          </a:highlight>
                        </a:rPr>
                        <a:t>Interaction Type</a:t>
                      </a:r>
                      <a:r>
                        <a:rPr lang="en" sz="1200">
                          <a:highlight>
                            <a:srgbClr val="FFFFFF"/>
                          </a:highlight>
                        </a:rPr>
                        <a:t> for activities (e.g. training, supervision, and mentorship) that support or strengthen the facility, site, or service providers without directly interacting with the beneficiary. </a:t>
                      </a:r>
                      <a:endParaRPr sz="1200">
                        <a:highlight>
                          <a:srgbClr val="FFFFFF"/>
                        </a:highlight>
                      </a:endParaRPr>
                    </a:p>
                  </a:txBody>
                  <a:tcPr marL="91425" marR="91425" marT="91425" marB="91425">
                    <a:lnL w="7050" cap="flat" cmpd="sng">
                      <a:solidFill>
                        <a:srgbClr val="000000"/>
                      </a:solidFill>
                      <a:prstDash val="solid"/>
                      <a:round/>
                      <a:headEnd type="none" w="sm" len="sm"/>
                      <a:tailEnd type="none" w="sm" len="sm"/>
                    </a:lnL>
                    <a:lnR w="14100" cap="flat" cmpd="sng">
                      <a:solidFill>
                        <a:srgbClr val="000000"/>
                      </a:solidFill>
                      <a:prstDash val="solid"/>
                      <a:round/>
                      <a:headEnd type="none" w="sm" len="sm"/>
                      <a:tailEnd type="none" w="sm" len="sm"/>
                    </a:lnR>
                    <a:lnT w="14100" cap="flat" cmpd="sng">
                      <a:solidFill>
                        <a:srgbClr val="000000"/>
                      </a:solidFill>
                      <a:prstDash val="solid"/>
                      <a:round/>
                      <a:headEnd type="none" w="sm" len="sm"/>
                      <a:tailEnd type="none" w="sm" len="sm"/>
                    </a:lnT>
                    <a:lnB w="7050" cap="flat" cmpd="sng">
                      <a:solidFill>
                        <a:srgbClr val="000000"/>
                      </a:solidFill>
                      <a:prstDash val="solid"/>
                      <a:round/>
                      <a:headEnd type="none" w="sm" len="sm"/>
                      <a:tailEnd type="none" w="sm" len="sm"/>
                    </a:lnB>
                  </a:tcPr>
                </a:tc>
                <a:tc>
                  <a:txBody>
                    <a:bodyPr/>
                    <a:lstStyle/>
                    <a:p>
                      <a:pPr marL="63500" marR="63500" lvl="0" indent="0" algn="ctr" rtl="0">
                        <a:lnSpc>
                          <a:spcPct val="115000"/>
                        </a:lnSpc>
                        <a:spcBef>
                          <a:spcPts val="0"/>
                        </a:spcBef>
                        <a:spcAft>
                          <a:spcPts val="0"/>
                        </a:spcAft>
                        <a:buNone/>
                      </a:pPr>
                      <a:r>
                        <a:rPr lang="en" sz="1200">
                          <a:highlight>
                            <a:srgbClr val="FFFFFF"/>
                          </a:highlight>
                        </a:rPr>
                        <a:t>Vs </a:t>
                      </a:r>
                      <a:endParaRPr sz="1200">
                        <a:highlight>
                          <a:srgbClr val="FFFFFF"/>
                        </a:highlight>
                      </a:endParaRPr>
                    </a:p>
                  </a:txBody>
                  <a:tcPr marL="91425" marR="91425" marT="91425" marB="91425" anchor="ctr">
                    <a:lnL w="14100" cap="flat" cmpd="sng">
                      <a:solidFill>
                        <a:srgbClr val="000000"/>
                      </a:solidFill>
                      <a:prstDash val="solid"/>
                      <a:round/>
                      <a:headEnd type="none" w="sm" len="sm"/>
                      <a:tailEnd type="none" w="sm" len="sm"/>
                    </a:lnL>
                    <a:lnR w="14100" cap="flat" cmpd="sng">
                      <a:solidFill>
                        <a:srgbClr val="000000"/>
                      </a:solidFill>
                      <a:prstDash val="solid"/>
                      <a:round/>
                      <a:headEnd type="none" w="sm" len="sm"/>
                      <a:tailEnd type="none" w="sm" len="sm"/>
                    </a:lnR>
                  </a:tcPr>
                </a:tc>
                <a:tc>
                  <a:txBody>
                    <a:bodyPr/>
                    <a:lstStyle/>
                    <a:p>
                      <a:pPr marL="63500" marR="63500" lvl="0" indent="0" algn="l" rtl="0">
                        <a:lnSpc>
                          <a:spcPct val="115000"/>
                        </a:lnSpc>
                        <a:spcBef>
                          <a:spcPts val="0"/>
                        </a:spcBef>
                        <a:spcAft>
                          <a:spcPts val="0"/>
                        </a:spcAft>
                        <a:buNone/>
                      </a:pPr>
                      <a:r>
                        <a:rPr lang="en" sz="1200">
                          <a:highlight>
                            <a:srgbClr val="FFFFFF"/>
                          </a:highlight>
                        </a:rPr>
                        <a:t>A</a:t>
                      </a:r>
                      <a:r>
                        <a:rPr lang="en" sz="1200" i="1">
                          <a:highlight>
                            <a:srgbClr val="FFFFFF"/>
                          </a:highlight>
                        </a:rPr>
                        <a:t> Program Area</a:t>
                      </a:r>
                      <a:r>
                        <a:rPr lang="en" sz="1200">
                          <a:highlight>
                            <a:srgbClr val="FFFFFF"/>
                          </a:highlight>
                        </a:rPr>
                        <a:t> for activities that support the broader health system such as national and subnational-level quality improvement, surveillance and health systems strengthening. </a:t>
                      </a:r>
                      <a:endParaRPr sz="1200">
                        <a:highlight>
                          <a:srgbClr val="FFFFFF"/>
                        </a:highlight>
                      </a:endParaRPr>
                    </a:p>
                  </a:txBody>
                  <a:tcPr marL="91425" marR="91425" marT="91425" marB="91425">
                    <a:lnL w="14100" cap="flat" cmpd="sng">
                      <a:solidFill>
                        <a:srgbClr val="000000"/>
                      </a:solidFill>
                      <a:prstDash val="solid"/>
                      <a:round/>
                      <a:headEnd type="none" w="sm" len="sm"/>
                      <a:tailEnd type="none" w="sm" len="sm"/>
                    </a:lnL>
                    <a:lnR w="7050" cap="flat" cmpd="sng">
                      <a:solidFill>
                        <a:srgbClr val="000000"/>
                      </a:solidFill>
                      <a:prstDash val="solid"/>
                      <a:round/>
                      <a:headEnd type="none" w="sm" len="sm"/>
                      <a:tailEnd type="none" w="sm" len="sm"/>
                    </a:lnR>
                    <a:lnT w="14100" cap="flat" cmpd="sng">
                      <a:solidFill>
                        <a:srgbClr val="000000"/>
                      </a:solidFill>
                      <a:prstDash val="solid"/>
                      <a:round/>
                      <a:headEnd type="none" w="sm" len="sm"/>
                      <a:tailEnd type="none" w="sm" len="sm"/>
                    </a:lnT>
                    <a:lnB w="7050"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graphicFrame>
        <p:nvGraphicFramePr>
          <p:cNvPr id="1643" name="Google Shape;1643;p214"/>
          <p:cNvGraphicFramePr/>
          <p:nvPr/>
        </p:nvGraphicFramePr>
        <p:xfrm>
          <a:off x="319425" y="3577425"/>
          <a:ext cx="8347350" cy="1511080"/>
        </p:xfrm>
        <a:graphic>
          <a:graphicData uri="http://schemas.openxmlformats.org/drawingml/2006/table">
            <a:tbl>
              <a:tblPr>
                <a:noFill/>
                <a:tableStyleId>{24778A11-AA29-49EE-BAB6-CB3593BC374A}</a:tableStyleId>
              </a:tblPr>
              <a:tblGrid>
                <a:gridCol w="3930125">
                  <a:extLst>
                    <a:ext uri="{9D8B030D-6E8A-4147-A177-3AD203B41FA5}">
                      <a16:colId xmlns:a16="http://schemas.microsoft.com/office/drawing/2014/main" val="20000"/>
                    </a:ext>
                  </a:extLst>
                </a:gridCol>
                <a:gridCol w="561550">
                  <a:extLst>
                    <a:ext uri="{9D8B030D-6E8A-4147-A177-3AD203B41FA5}">
                      <a16:colId xmlns:a16="http://schemas.microsoft.com/office/drawing/2014/main" val="20001"/>
                    </a:ext>
                  </a:extLst>
                </a:gridCol>
                <a:gridCol w="3855675">
                  <a:extLst>
                    <a:ext uri="{9D8B030D-6E8A-4147-A177-3AD203B41FA5}">
                      <a16:colId xmlns:a16="http://schemas.microsoft.com/office/drawing/2014/main" val="20002"/>
                    </a:ext>
                  </a:extLst>
                </a:gridCol>
              </a:tblGrid>
              <a:tr h="504825">
                <a:tc>
                  <a:txBody>
                    <a:bodyPr/>
                    <a:lstStyle/>
                    <a:p>
                      <a:pPr marL="63500" marR="63500" lvl="0" indent="0" algn="ctr" rtl="0">
                        <a:lnSpc>
                          <a:spcPct val="115000"/>
                        </a:lnSpc>
                        <a:spcBef>
                          <a:spcPts val="0"/>
                        </a:spcBef>
                        <a:spcAft>
                          <a:spcPts val="0"/>
                        </a:spcAft>
                        <a:buNone/>
                      </a:pPr>
                      <a:r>
                        <a:rPr lang="en" sz="1100" b="1">
                          <a:highlight>
                            <a:srgbClr val="FFFFFF"/>
                          </a:highlight>
                        </a:rPr>
                        <a:t>HRH Inventory Program Management Staff</a:t>
                      </a:r>
                      <a:r>
                        <a:rPr lang="en" sz="1100">
                          <a:highlight>
                            <a:srgbClr val="FFFFFF"/>
                          </a:highlight>
                        </a:rPr>
                        <a:t> </a:t>
                      </a:r>
                      <a:endParaRPr sz="1100">
                        <a:highlight>
                          <a:srgbClr val="FFFFFF"/>
                        </a:highlight>
                      </a:endParaRPr>
                    </a:p>
                  </a:txBody>
                  <a:tcPr marL="91425" marR="91425" marT="91425" marB="91425" anchor="b">
                    <a:lnB w="14100" cap="flat" cmpd="sng">
                      <a:solidFill>
                        <a:srgbClr val="000000"/>
                      </a:solidFill>
                      <a:prstDash val="solid"/>
                      <a:round/>
                      <a:headEnd type="none" w="sm" len="sm"/>
                      <a:tailEnd type="none" w="sm" len="sm"/>
                    </a:lnB>
                  </a:tcPr>
                </a:tc>
                <a:tc>
                  <a:txBody>
                    <a:bodyPr/>
                    <a:lstStyle/>
                    <a:p>
                      <a:pPr marL="63500" marR="63500" lvl="0" indent="0" algn="ctr" rtl="0">
                        <a:lnSpc>
                          <a:spcPct val="115000"/>
                        </a:lnSpc>
                        <a:spcBef>
                          <a:spcPts val="0"/>
                        </a:spcBef>
                        <a:spcAft>
                          <a:spcPts val="0"/>
                        </a:spcAft>
                        <a:buNone/>
                      </a:pPr>
                      <a:r>
                        <a:rPr lang="en" sz="1200">
                          <a:highlight>
                            <a:srgbClr val="FFFFFF"/>
                          </a:highlight>
                        </a:rPr>
                        <a:t> </a:t>
                      </a:r>
                      <a:endParaRPr sz="1200">
                        <a:highlight>
                          <a:srgbClr val="FFFFFF"/>
                        </a:highlight>
                      </a:endParaRPr>
                    </a:p>
                  </a:txBody>
                  <a:tcPr marL="91425" marR="91425" marT="91425" marB="91425" anchor="b"/>
                </a:tc>
                <a:tc>
                  <a:txBody>
                    <a:bodyPr/>
                    <a:lstStyle/>
                    <a:p>
                      <a:pPr marL="63500" marR="63500" lvl="0" indent="0" algn="ctr" rtl="0">
                        <a:lnSpc>
                          <a:spcPct val="115000"/>
                        </a:lnSpc>
                        <a:spcBef>
                          <a:spcPts val="1200"/>
                        </a:spcBef>
                        <a:spcAft>
                          <a:spcPts val="0"/>
                        </a:spcAft>
                        <a:buNone/>
                      </a:pPr>
                      <a:r>
                        <a:rPr lang="en" sz="1100" b="1">
                          <a:highlight>
                            <a:srgbClr val="FFFFFF"/>
                          </a:highlight>
                        </a:rPr>
                        <a:t>ER/Budget IP Program Management Staff</a:t>
                      </a:r>
                      <a:r>
                        <a:rPr lang="en" sz="1100">
                          <a:highlight>
                            <a:srgbClr val="FFFFFF"/>
                          </a:highlight>
                        </a:rPr>
                        <a:t> </a:t>
                      </a:r>
                      <a:endParaRPr sz="1100">
                        <a:highlight>
                          <a:srgbClr val="FFFFFF"/>
                        </a:highlight>
                      </a:endParaRPr>
                    </a:p>
                  </a:txBody>
                  <a:tcPr marL="91425" marR="91425" marT="91425" marB="91425" anchor="b">
                    <a:lnB w="14100"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914400">
                <a:tc>
                  <a:txBody>
                    <a:bodyPr/>
                    <a:lstStyle/>
                    <a:p>
                      <a:pPr marL="63500" marR="63500" lvl="0" indent="0" algn="l" rtl="0">
                        <a:lnSpc>
                          <a:spcPct val="115000"/>
                        </a:lnSpc>
                        <a:spcBef>
                          <a:spcPts val="0"/>
                        </a:spcBef>
                        <a:spcAft>
                          <a:spcPts val="0"/>
                        </a:spcAft>
                        <a:buNone/>
                      </a:pPr>
                      <a:r>
                        <a:rPr lang="en" sz="1200">
                          <a:highlight>
                            <a:srgbClr val="FFFFFF"/>
                          </a:highlight>
                        </a:rPr>
                        <a:t>Non-site level salaries and fringe for staff associated with award management &amp; operations (e.g. finance, legal, admin, support, etc.) Only one primary program area may be selected for each individual staff.</a:t>
                      </a:r>
                      <a:endParaRPr sz="1200">
                        <a:highlight>
                          <a:srgbClr val="FFFFFF"/>
                        </a:highlight>
                      </a:endParaRPr>
                    </a:p>
                  </a:txBody>
                  <a:tcPr marL="91425" marR="91425" marT="91425" marB="91425">
                    <a:lnL w="7050" cap="flat" cmpd="sng">
                      <a:solidFill>
                        <a:srgbClr val="000000"/>
                      </a:solidFill>
                      <a:prstDash val="solid"/>
                      <a:round/>
                      <a:headEnd type="none" w="sm" len="sm"/>
                      <a:tailEnd type="none" w="sm" len="sm"/>
                    </a:lnL>
                    <a:lnR w="14100" cap="flat" cmpd="sng">
                      <a:solidFill>
                        <a:srgbClr val="000000"/>
                      </a:solidFill>
                      <a:prstDash val="solid"/>
                      <a:round/>
                      <a:headEnd type="none" w="sm" len="sm"/>
                      <a:tailEnd type="none" w="sm" len="sm"/>
                    </a:lnR>
                    <a:lnT w="14100" cap="flat" cmpd="sng">
                      <a:solidFill>
                        <a:srgbClr val="000000"/>
                      </a:solidFill>
                      <a:prstDash val="solid"/>
                      <a:round/>
                      <a:headEnd type="none" w="sm" len="sm"/>
                      <a:tailEnd type="none" w="sm" len="sm"/>
                    </a:lnT>
                    <a:lnB w="7050" cap="flat" cmpd="sng">
                      <a:solidFill>
                        <a:srgbClr val="000000"/>
                      </a:solidFill>
                      <a:prstDash val="solid"/>
                      <a:round/>
                      <a:headEnd type="none" w="sm" len="sm"/>
                      <a:tailEnd type="none" w="sm" len="sm"/>
                    </a:lnB>
                  </a:tcPr>
                </a:tc>
                <a:tc>
                  <a:txBody>
                    <a:bodyPr/>
                    <a:lstStyle/>
                    <a:p>
                      <a:pPr marL="63500" marR="63500" lvl="0" indent="0" algn="ctr" rtl="0">
                        <a:lnSpc>
                          <a:spcPct val="115000"/>
                        </a:lnSpc>
                        <a:spcBef>
                          <a:spcPts val="0"/>
                        </a:spcBef>
                        <a:spcAft>
                          <a:spcPts val="0"/>
                        </a:spcAft>
                        <a:buNone/>
                      </a:pPr>
                      <a:r>
                        <a:rPr lang="en" sz="1200">
                          <a:highlight>
                            <a:srgbClr val="FFFFFF"/>
                          </a:highlight>
                        </a:rPr>
                        <a:t>Vs </a:t>
                      </a:r>
                      <a:endParaRPr sz="1200">
                        <a:highlight>
                          <a:srgbClr val="FFFFFF"/>
                        </a:highlight>
                      </a:endParaRPr>
                    </a:p>
                  </a:txBody>
                  <a:tcPr marL="91425" marR="91425" marT="91425" marB="91425" anchor="ctr">
                    <a:lnL w="14100" cap="flat" cmpd="sng">
                      <a:solidFill>
                        <a:srgbClr val="000000"/>
                      </a:solidFill>
                      <a:prstDash val="solid"/>
                      <a:round/>
                      <a:headEnd type="none" w="sm" len="sm"/>
                      <a:tailEnd type="none" w="sm" len="sm"/>
                    </a:lnL>
                    <a:lnR w="14100" cap="flat" cmpd="sng">
                      <a:solidFill>
                        <a:srgbClr val="000000"/>
                      </a:solidFill>
                      <a:prstDash val="solid"/>
                      <a:round/>
                      <a:headEnd type="none" w="sm" len="sm"/>
                      <a:tailEnd type="none" w="sm" len="sm"/>
                    </a:lnR>
                  </a:tcPr>
                </a:tc>
                <a:tc>
                  <a:txBody>
                    <a:bodyPr/>
                    <a:lstStyle/>
                    <a:p>
                      <a:pPr marL="63500" marR="63500" lvl="0" indent="0" algn="l" rtl="0">
                        <a:lnSpc>
                          <a:spcPct val="115000"/>
                        </a:lnSpc>
                        <a:spcBef>
                          <a:spcPts val="0"/>
                        </a:spcBef>
                        <a:spcAft>
                          <a:spcPts val="0"/>
                        </a:spcAft>
                        <a:buNone/>
                      </a:pPr>
                      <a:r>
                        <a:rPr lang="en" sz="1200">
                          <a:highlight>
                            <a:srgbClr val="FFFFFF"/>
                          </a:highlight>
                        </a:rPr>
                        <a:t>Partner’s non-site level costs associated with staff time for award management &amp; operations (e.g. finance, legal, admin, etc.) – salaries &amp; fringe may be split across PM &amp; other interventions as needed.</a:t>
                      </a:r>
                      <a:endParaRPr sz="1200">
                        <a:highlight>
                          <a:srgbClr val="FFFFFF"/>
                        </a:highlight>
                      </a:endParaRPr>
                    </a:p>
                  </a:txBody>
                  <a:tcPr marL="91425" marR="91425" marT="91425" marB="91425">
                    <a:lnL w="14100" cap="flat" cmpd="sng">
                      <a:solidFill>
                        <a:srgbClr val="000000"/>
                      </a:solidFill>
                      <a:prstDash val="solid"/>
                      <a:round/>
                      <a:headEnd type="none" w="sm" len="sm"/>
                      <a:tailEnd type="none" w="sm" len="sm"/>
                    </a:lnL>
                    <a:lnR w="7050" cap="flat" cmpd="sng">
                      <a:solidFill>
                        <a:srgbClr val="000000"/>
                      </a:solidFill>
                      <a:prstDash val="solid"/>
                      <a:round/>
                      <a:headEnd type="none" w="sm" len="sm"/>
                      <a:tailEnd type="none" w="sm" len="sm"/>
                    </a:lnR>
                    <a:lnT w="14100" cap="flat" cmpd="sng">
                      <a:solidFill>
                        <a:srgbClr val="000000"/>
                      </a:solidFill>
                      <a:prstDash val="solid"/>
                      <a:round/>
                      <a:headEnd type="none" w="sm" len="sm"/>
                      <a:tailEnd type="none" w="sm" len="sm"/>
                    </a:lnT>
                    <a:lnB w="7050"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648"/>
        <p:cNvGrpSpPr/>
        <p:nvPr/>
      </p:nvGrpSpPr>
      <p:grpSpPr>
        <a:xfrm>
          <a:off x="0" y="0"/>
          <a:ext cx="0" cy="0"/>
          <a:chOff x="0" y="0"/>
          <a:chExt cx="0" cy="0"/>
        </a:xfrm>
      </p:grpSpPr>
      <p:sp>
        <p:nvSpPr>
          <p:cNvPr id="1649" name="Google Shape;1649;p215"/>
          <p:cNvSpPr txBox="1">
            <a:spLocks noGrp="1"/>
          </p:cNvSpPr>
          <p:nvPr>
            <p:ph type="sldNum" idx="12"/>
          </p:nvPr>
        </p:nvSpPr>
        <p:spPr>
          <a:xfrm>
            <a:off x="6858000" y="4691612"/>
            <a:ext cx="2133600" cy="1830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600"/>
              <a:buFont typeface="Arial"/>
              <a:buNone/>
            </a:pPr>
            <a:fld id="{00000000-1234-1234-1234-123412341234}" type="slidenum">
              <a:rPr lang="en"/>
              <a:t>46</a:t>
            </a:fld>
            <a:endParaRPr/>
          </a:p>
        </p:txBody>
      </p:sp>
      <p:sp>
        <p:nvSpPr>
          <p:cNvPr id="1650" name="Google Shape;1650;p215"/>
          <p:cNvSpPr txBox="1">
            <a:spLocks noGrp="1"/>
          </p:cNvSpPr>
          <p:nvPr>
            <p:ph type="body" idx="1"/>
          </p:nvPr>
        </p:nvSpPr>
        <p:spPr>
          <a:xfrm>
            <a:off x="568175" y="831900"/>
            <a:ext cx="7908000" cy="899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sz="1900">
                <a:latin typeface="Source Sans Pro"/>
                <a:ea typeface="Source Sans Pro"/>
                <a:cs typeface="Source Sans Pro"/>
                <a:sym typeface="Source Sans Pro"/>
              </a:rPr>
              <a:t>Issue of “preponderance” most largely impacts interaction type: </a:t>
            </a:r>
            <a:r>
              <a:rPr lang="en" sz="1900" b="1">
                <a:latin typeface="Source Sans Pro"/>
                <a:ea typeface="Source Sans Pro"/>
                <a:cs typeface="Source Sans Pro"/>
                <a:sym typeface="Source Sans Pro"/>
              </a:rPr>
              <a:t>Service Delivery</a:t>
            </a:r>
            <a:r>
              <a:rPr lang="en" sz="1900">
                <a:latin typeface="Source Sans Pro"/>
                <a:ea typeface="Source Sans Pro"/>
                <a:cs typeface="Source Sans Pro"/>
                <a:sym typeface="Source Sans Pro"/>
              </a:rPr>
              <a:t> &amp; </a:t>
            </a:r>
            <a:r>
              <a:rPr lang="en" sz="1900" b="1">
                <a:latin typeface="Source Sans Pro"/>
                <a:ea typeface="Source Sans Pro"/>
                <a:cs typeface="Source Sans Pro"/>
                <a:sym typeface="Source Sans Pro"/>
              </a:rPr>
              <a:t>Non-Service Delivery</a:t>
            </a:r>
            <a:endParaRPr sz="1500" b="1">
              <a:latin typeface="Source Sans Pro"/>
              <a:ea typeface="Source Sans Pro"/>
              <a:cs typeface="Source Sans Pro"/>
              <a:sym typeface="Source Sans Pro"/>
            </a:endParaRPr>
          </a:p>
          <a:p>
            <a:pPr marL="0" lvl="0" indent="0" algn="l" rtl="0">
              <a:lnSpc>
                <a:spcPct val="100000"/>
              </a:lnSpc>
              <a:spcBef>
                <a:spcPts val="800"/>
              </a:spcBef>
              <a:spcAft>
                <a:spcPts val="0"/>
              </a:spcAft>
              <a:buNone/>
            </a:pPr>
            <a:endParaRPr>
              <a:latin typeface="Source Sans Pro"/>
              <a:ea typeface="Source Sans Pro"/>
              <a:cs typeface="Source Sans Pro"/>
              <a:sym typeface="Source Sans Pro"/>
            </a:endParaRPr>
          </a:p>
        </p:txBody>
      </p:sp>
      <p:sp>
        <p:nvSpPr>
          <p:cNvPr id="1651" name="Google Shape;1651;p215"/>
          <p:cNvSpPr/>
          <p:nvPr/>
        </p:nvSpPr>
        <p:spPr>
          <a:xfrm rot="-211962">
            <a:off x="983375" y="2570578"/>
            <a:ext cx="2604750" cy="1176442"/>
          </a:xfrm>
          <a:prstGeom prst="roundRect">
            <a:avLst>
              <a:gd name="adj" fmla="val 16667"/>
            </a:avLst>
          </a:prstGeom>
          <a:solidFill>
            <a:schemeClr val="accent2"/>
          </a:solidFill>
          <a:ln w="25400" cap="flat" cmpd="sng">
            <a:solidFill>
              <a:srgbClr val="00224E"/>
            </a:solidFill>
            <a:prstDash val="solid"/>
            <a:round/>
            <a:headEnd type="none" w="sm" len="sm"/>
            <a:tailEnd type="none" w="sm" len="sm"/>
          </a:ln>
        </p:spPr>
        <p:txBody>
          <a:bodyPr spcFirstLastPara="1" wrap="square" lIns="91425" tIns="45700" rIns="91425" bIns="45700" anchor="ctr" anchorCtr="0">
            <a:noAutofit/>
          </a:bodyPr>
          <a:lstStyle/>
          <a:p>
            <a:pPr marL="0" lvl="0" indent="0" algn="ctr" rtl="0">
              <a:spcBef>
                <a:spcPts val="0"/>
              </a:spcBef>
              <a:spcAft>
                <a:spcPts val="0"/>
              </a:spcAft>
              <a:buNone/>
            </a:pPr>
            <a:r>
              <a:rPr lang="en" sz="1800" b="1">
                <a:solidFill>
                  <a:schemeClr val="lt1"/>
                </a:solidFill>
                <a:latin typeface="Source Sans Pro"/>
                <a:ea typeface="Source Sans Pro"/>
                <a:cs typeface="Source Sans Pro"/>
                <a:sym typeface="Source Sans Pro"/>
              </a:rPr>
              <a:t>LUMPING</a:t>
            </a:r>
            <a:r>
              <a:rPr lang="en" sz="1800">
                <a:solidFill>
                  <a:schemeClr val="lt1"/>
                </a:solidFill>
                <a:latin typeface="Source Sans Pro"/>
                <a:ea typeface="Source Sans Pro"/>
                <a:cs typeface="Source Sans Pro"/>
                <a:sym typeface="Source Sans Pro"/>
              </a:rPr>
              <a:t>: Group interventions to demonstrate a more cohesive picture</a:t>
            </a:r>
            <a:endParaRPr>
              <a:solidFill>
                <a:schemeClr val="lt1"/>
              </a:solidFill>
              <a:latin typeface="Source Sans Pro"/>
              <a:ea typeface="Source Sans Pro"/>
              <a:cs typeface="Source Sans Pro"/>
              <a:sym typeface="Source Sans Pro"/>
            </a:endParaRPr>
          </a:p>
        </p:txBody>
      </p:sp>
      <p:sp>
        <p:nvSpPr>
          <p:cNvPr id="1652" name="Google Shape;1652;p215"/>
          <p:cNvSpPr/>
          <p:nvPr/>
        </p:nvSpPr>
        <p:spPr>
          <a:xfrm rot="-183293">
            <a:off x="5201872" y="2306602"/>
            <a:ext cx="2854056" cy="1236547"/>
          </a:xfrm>
          <a:prstGeom prst="roundRect">
            <a:avLst>
              <a:gd name="adj" fmla="val 16667"/>
            </a:avLst>
          </a:prstGeom>
          <a:solidFill>
            <a:schemeClr val="accent1"/>
          </a:solidFill>
          <a:ln w="25400" cap="flat" cmpd="sng">
            <a:solidFill>
              <a:srgbClr val="00224E"/>
            </a:solidFill>
            <a:prstDash val="solid"/>
            <a:round/>
            <a:headEnd type="none" w="sm" len="sm"/>
            <a:tailEnd type="none" w="sm" len="sm"/>
          </a:ln>
        </p:spPr>
        <p:txBody>
          <a:bodyPr spcFirstLastPara="1" wrap="square" lIns="91425" tIns="45700" rIns="91425" bIns="45700" anchor="ctr" anchorCtr="0">
            <a:noAutofit/>
          </a:bodyPr>
          <a:lstStyle/>
          <a:p>
            <a:pPr marL="0" lvl="0" indent="0" algn="ctr" rtl="0">
              <a:spcBef>
                <a:spcPts val="0"/>
              </a:spcBef>
              <a:spcAft>
                <a:spcPts val="0"/>
              </a:spcAft>
              <a:buNone/>
            </a:pPr>
            <a:r>
              <a:rPr lang="en" sz="1800" b="1">
                <a:solidFill>
                  <a:schemeClr val="lt1"/>
                </a:solidFill>
                <a:latin typeface="Source Sans Pro"/>
                <a:ea typeface="Source Sans Pro"/>
                <a:cs typeface="Source Sans Pro"/>
                <a:sym typeface="Source Sans Pro"/>
              </a:rPr>
              <a:t>SPLITTING</a:t>
            </a:r>
            <a:r>
              <a:rPr lang="en" sz="1800">
                <a:solidFill>
                  <a:schemeClr val="lt1"/>
                </a:solidFill>
                <a:latin typeface="Source Sans Pro"/>
                <a:ea typeface="Source Sans Pro"/>
                <a:cs typeface="Source Sans Pro"/>
                <a:sym typeface="Source Sans Pro"/>
              </a:rPr>
              <a:t>: Disaggregate interventions to highlight breadth and depth of program approaches </a:t>
            </a:r>
            <a:endParaRPr>
              <a:solidFill>
                <a:schemeClr val="lt1"/>
              </a:solidFill>
              <a:latin typeface="Source Sans Pro"/>
              <a:ea typeface="Source Sans Pro"/>
              <a:cs typeface="Source Sans Pro"/>
              <a:sym typeface="Source Sans Pro"/>
            </a:endParaRPr>
          </a:p>
        </p:txBody>
      </p:sp>
      <p:sp>
        <p:nvSpPr>
          <p:cNvPr id="1653" name="Google Shape;1653;p215"/>
          <p:cNvSpPr txBox="1">
            <a:spLocks noGrp="1"/>
          </p:cNvSpPr>
          <p:nvPr>
            <p:ph type="title"/>
          </p:nvPr>
        </p:nvSpPr>
        <p:spPr>
          <a:xfrm>
            <a:off x="351375" y="417507"/>
            <a:ext cx="8567400" cy="458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300" dirty="0">
                <a:latin typeface="Source Sans Pro"/>
                <a:ea typeface="Source Sans Pro"/>
                <a:cs typeface="Source Sans Pro"/>
                <a:sym typeface="Source Sans Pro"/>
              </a:rPr>
              <a:t>Finding a Balance in Allocating Budget &amp; Expenditures Interventions</a:t>
            </a:r>
            <a:endParaRPr sz="2300" dirty="0">
              <a:latin typeface="Source Sans Pro"/>
              <a:ea typeface="Source Sans Pro"/>
              <a:cs typeface="Source Sans Pro"/>
              <a:sym typeface="Source Sans Pro"/>
            </a:endParaRPr>
          </a:p>
        </p:txBody>
      </p:sp>
      <p:sp>
        <p:nvSpPr>
          <p:cNvPr id="1654" name="Google Shape;1654;p215"/>
          <p:cNvSpPr/>
          <p:nvPr/>
        </p:nvSpPr>
        <p:spPr>
          <a:xfrm>
            <a:off x="4082175" y="3763600"/>
            <a:ext cx="859800" cy="560700"/>
          </a:xfrm>
          <a:prstGeom prst="triangle">
            <a:avLst>
              <a:gd name="adj" fmla="val 50000"/>
            </a:avLst>
          </a:prstGeom>
          <a:solidFill>
            <a:srgbClr val="6C646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5" name="Google Shape;1655;p215"/>
          <p:cNvSpPr/>
          <p:nvPr/>
        </p:nvSpPr>
        <p:spPr>
          <a:xfrm rot="-154041">
            <a:off x="1408007" y="3685839"/>
            <a:ext cx="6362486" cy="74773"/>
          </a:xfrm>
          <a:prstGeom prst="rect">
            <a:avLst/>
          </a:prstGeom>
          <a:solidFill>
            <a:srgbClr val="6C646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6" name="Google Shape;1656;p215"/>
          <p:cNvSpPr/>
          <p:nvPr/>
        </p:nvSpPr>
        <p:spPr>
          <a:xfrm>
            <a:off x="3633625" y="4309350"/>
            <a:ext cx="1727100" cy="458100"/>
          </a:xfrm>
          <a:prstGeom prst="rect">
            <a:avLst/>
          </a:prstGeom>
          <a:solidFill>
            <a:srgbClr val="6C646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7" name="Google Shape;1657;p215"/>
          <p:cNvSpPr txBox="1"/>
          <p:nvPr/>
        </p:nvSpPr>
        <p:spPr>
          <a:xfrm>
            <a:off x="5877150" y="3903075"/>
            <a:ext cx="2285400" cy="738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00" b="1">
                <a:solidFill>
                  <a:schemeClr val="dk1"/>
                </a:solidFill>
                <a:latin typeface="Source Sans Pro"/>
                <a:ea typeface="Source Sans Pro"/>
                <a:cs typeface="Source Sans Pro"/>
                <a:sym typeface="Source Sans Pro"/>
              </a:rPr>
              <a:t>Cons:</a:t>
            </a:r>
            <a:endParaRPr sz="1200">
              <a:solidFill>
                <a:schemeClr val="dk1"/>
              </a:solidFill>
              <a:latin typeface="Source Sans Pro"/>
              <a:ea typeface="Source Sans Pro"/>
              <a:cs typeface="Source Sans Pro"/>
              <a:sym typeface="Source Sans Pro"/>
            </a:endParaRPr>
          </a:p>
          <a:p>
            <a:pPr marL="0" lvl="0" indent="0" algn="l" rtl="0">
              <a:spcBef>
                <a:spcPts val="0"/>
              </a:spcBef>
              <a:spcAft>
                <a:spcPts val="0"/>
              </a:spcAft>
              <a:buNone/>
            </a:pPr>
            <a:r>
              <a:rPr lang="en" sz="1200">
                <a:solidFill>
                  <a:schemeClr val="dk1"/>
                </a:solidFill>
                <a:latin typeface="Source Sans Pro"/>
                <a:ea typeface="Source Sans Pro"/>
                <a:cs typeface="Source Sans Pro"/>
                <a:sym typeface="Source Sans Pro"/>
              </a:rPr>
              <a:t>Reduces accuracy of estimates for shared costs</a:t>
            </a:r>
            <a:endParaRPr sz="1200">
              <a:latin typeface="Source Sans Pro"/>
              <a:ea typeface="Source Sans Pro"/>
              <a:cs typeface="Source Sans Pro"/>
              <a:sym typeface="Source Sans Pro"/>
            </a:endParaRPr>
          </a:p>
        </p:txBody>
      </p:sp>
      <p:sp>
        <p:nvSpPr>
          <p:cNvPr id="1658" name="Google Shape;1658;p215"/>
          <p:cNvSpPr txBox="1"/>
          <p:nvPr/>
        </p:nvSpPr>
        <p:spPr>
          <a:xfrm>
            <a:off x="988775" y="3903075"/>
            <a:ext cx="2285400" cy="738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00" b="1">
                <a:latin typeface="Source Sans Pro"/>
                <a:ea typeface="Source Sans Pro"/>
                <a:cs typeface="Source Sans Pro"/>
                <a:sym typeface="Source Sans Pro"/>
              </a:rPr>
              <a:t>Cons:</a:t>
            </a:r>
            <a:endParaRPr sz="1200">
              <a:latin typeface="Source Sans Pro"/>
              <a:ea typeface="Source Sans Pro"/>
              <a:cs typeface="Source Sans Pro"/>
              <a:sym typeface="Source Sans Pro"/>
            </a:endParaRPr>
          </a:p>
          <a:p>
            <a:pPr marL="0" lvl="0" indent="0" algn="l" rtl="0">
              <a:spcBef>
                <a:spcPts val="0"/>
              </a:spcBef>
              <a:spcAft>
                <a:spcPts val="0"/>
              </a:spcAft>
              <a:buNone/>
            </a:pPr>
            <a:r>
              <a:rPr lang="en" sz="1200">
                <a:latin typeface="Source Sans Pro"/>
                <a:ea typeface="Source Sans Pro"/>
                <a:cs typeface="Source Sans Pro"/>
                <a:sym typeface="Source Sans Pro"/>
              </a:rPr>
              <a:t>Reduces precision of detailed expenditure reporting</a:t>
            </a:r>
            <a:endParaRPr sz="1200">
              <a:latin typeface="Source Sans Pro"/>
              <a:ea typeface="Source Sans Pro"/>
              <a:cs typeface="Source Sans Pro"/>
              <a:sym typeface="Source Sans Pro"/>
            </a:endParaRPr>
          </a:p>
        </p:txBody>
      </p:sp>
      <p:sp>
        <p:nvSpPr>
          <p:cNvPr id="1659" name="Google Shape;1659;p215"/>
          <p:cNvSpPr txBox="1"/>
          <p:nvPr/>
        </p:nvSpPr>
        <p:spPr>
          <a:xfrm rot="-209081">
            <a:off x="782674" y="2058818"/>
            <a:ext cx="3158840" cy="584891"/>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300">
                <a:latin typeface="Source Sans Pro"/>
                <a:ea typeface="Source Sans Pro"/>
                <a:cs typeface="Source Sans Pro"/>
                <a:sym typeface="Source Sans Pro"/>
              </a:rPr>
              <a:t>Ex. Reporting a small KP HTS  intervention that does index testing</a:t>
            </a:r>
            <a:endParaRPr sz="1300">
              <a:latin typeface="Source Sans Pro"/>
              <a:ea typeface="Source Sans Pro"/>
              <a:cs typeface="Source Sans Pro"/>
              <a:sym typeface="Source Sans Pro"/>
            </a:endParaRPr>
          </a:p>
        </p:txBody>
      </p:sp>
      <p:sp>
        <p:nvSpPr>
          <p:cNvPr id="1660" name="Google Shape;1660;p215"/>
          <p:cNvSpPr txBox="1"/>
          <p:nvPr/>
        </p:nvSpPr>
        <p:spPr>
          <a:xfrm rot="-150755">
            <a:off x="5096032" y="1785110"/>
            <a:ext cx="3469536" cy="584956"/>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300">
                <a:latin typeface="Source Sans Pro"/>
                <a:ea typeface="Source Sans Pro"/>
                <a:cs typeface="Source Sans Pro"/>
                <a:sym typeface="Source Sans Pro"/>
              </a:rPr>
              <a:t>Ex. Reporting a large non-kp general pop with SD and NSD as separate interventions</a:t>
            </a:r>
            <a:endParaRPr sz="1300">
              <a:latin typeface="Source Sans Pro"/>
              <a:ea typeface="Source Sans Pro"/>
              <a:cs typeface="Source Sans Pro"/>
              <a:sym typeface="Source Sans Pro"/>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1664"/>
        <p:cNvGrpSpPr/>
        <p:nvPr/>
      </p:nvGrpSpPr>
      <p:grpSpPr>
        <a:xfrm>
          <a:off x="0" y="0"/>
          <a:ext cx="0" cy="0"/>
          <a:chOff x="0" y="0"/>
          <a:chExt cx="0" cy="0"/>
        </a:xfrm>
      </p:grpSpPr>
      <p:sp>
        <p:nvSpPr>
          <p:cNvPr id="1665" name="Google Shape;1665;p216"/>
          <p:cNvSpPr txBox="1">
            <a:spLocks noGrp="1"/>
          </p:cNvSpPr>
          <p:nvPr>
            <p:ph type="title"/>
          </p:nvPr>
        </p:nvSpPr>
        <p:spPr>
          <a:xfrm>
            <a:off x="1143000" y="530728"/>
            <a:ext cx="5486400" cy="458100"/>
          </a:xfrm>
          <a:prstGeom prst="rect">
            <a:avLst/>
          </a:prstGeom>
        </p:spPr>
        <p:txBody>
          <a:bodyPr spcFirstLastPara="1" wrap="square" lIns="91175" tIns="91175" rIns="91175" bIns="91175" anchor="t" anchorCtr="0">
            <a:noAutofit/>
          </a:bodyPr>
          <a:lstStyle/>
          <a:p>
            <a:pPr marL="0" lvl="0" indent="0" algn="l" rtl="0">
              <a:spcBef>
                <a:spcPts val="0"/>
              </a:spcBef>
              <a:spcAft>
                <a:spcPts val="0"/>
              </a:spcAft>
              <a:buClr>
                <a:schemeClr val="dk1"/>
              </a:buClr>
              <a:buSzPts val="1400"/>
              <a:buFont typeface="Arial"/>
              <a:buNone/>
            </a:pPr>
            <a:r>
              <a:rPr lang="en">
                <a:solidFill>
                  <a:schemeClr val="lt1"/>
                </a:solidFill>
              </a:rPr>
              <a:t>PEPFAR Financial Data Use</a:t>
            </a:r>
            <a:endParaRPr/>
          </a:p>
        </p:txBody>
      </p:sp>
      <p:sp>
        <p:nvSpPr>
          <p:cNvPr id="1666" name="Google Shape;1666;p216"/>
          <p:cNvSpPr txBox="1">
            <a:spLocks noGrp="1"/>
          </p:cNvSpPr>
          <p:nvPr>
            <p:ph type="sldNum" idx="12"/>
          </p:nvPr>
        </p:nvSpPr>
        <p:spPr>
          <a:xfrm>
            <a:off x="6858000" y="4806072"/>
            <a:ext cx="2133600" cy="184800"/>
          </a:xfrm>
          <a:prstGeom prst="rect">
            <a:avLst/>
          </a:prstGeom>
        </p:spPr>
        <p:txBody>
          <a:bodyPr spcFirstLastPara="1" wrap="square" lIns="91175" tIns="45575" rIns="91175" bIns="455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a:t>47</a:t>
            </a:fld>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1670"/>
        <p:cNvGrpSpPr/>
        <p:nvPr/>
      </p:nvGrpSpPr>
      <p:grpSpPr>
        <a:xfrm>
          <a:off x="0" y="0"/>
          <a:ext cx="0" cy="0"/>
          <a:chOff x="0" y="0"/>
          <a:chExt cx="0" cy="0"/>
        </a:xfrm>
      </p:grpSpPr>
      <p:pic>
        <p:nvPicPr>
          <p:cNvPr id="1671" name="Google Shape;1671;p217"/>
          <p:cNvPicPr preferRelativeResize="0"/>
          <p:nvPr/>
        </p:nvPicPr>
        <p:blipFill>
          <a:blip r:embed="rId3">
            <a:alphaModFix/>
          </a:blip>
          <a:stretch>
            <a:fillRect/>
          </a:stretch>
        </p:blipFill>
        <p:spPr>
          <a:xfrm>
            <a:off x="4903400" y="1066800"/>
            <a:ext cx="4209310" cy="2166500"/>
          </a:xfrm>
          <a:prstGeom prst="rect">
            <a:avLst/>
          </a:prstGeom>
          <a:noFill/>
          <a:ln w="9525" cap="flat" cmpd="sng">
            <a:solidFill>
              <a:srgbClr val="002F6C"/>
            </a:solidFill>
            <a:prstDash val="solid"/>
            <a:round/>
            <a:headEnd type="none" w="sm" len="sm"/>
            <a:tailEnd type="none" w="sm" len="sm"/>
          </a:ln>
        </p:spPr>
      </p:pic>
      <p:sp>
        <p:nvSpPr>
          <p:cNvPr id="1672" name="Google Shape;1672;p217"/>
          <p:cNvSpPr/>
          <p:nvPr/>
        </p:nvSpPr>
        <p:spPr>
          <a:xfrm>
            <a:off x="5131100" y="1807875"/>
            <a:ext cx="655200" cy="11502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3" name="Google Shape;1673;p217"/>
          <p:cNvSpPr txBox="1">
            <a:spLocks noGrp="1"/>
          </p:cNvSpPr>
          <p:nvPr>
            <p:ph type="sldNum" idx="12"/>
          </p:nvPr>
        </p:nvSpPr>
        <p:spPr>
          <a:xfrm>
            <a:off x="6858000" y="4806072"/>
            <a:ext cx="2133600" cy="184800"/>
          </a:xfrm>
          <a:prstGeom prst="rect">
            <a:avLst/>
          </a:prstGeom>
        </p:spPr>
        <p:txBody>
          <a:bodyPr spcFirstLastPara="1" wrap="square" lIns="91175" tIns="45575" rIns="91175" bIns="455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a:t>48</a:t>
            </a:fld>
            <a:endParaRPr/>
          </a:p>
        </p:txBody>
      </p:sp>
      <p:sp>
        <p:nvSpPr>
          <p:cNvPr id="1674" name="Google Shape;1674;p217"/>
          <p:cNvSpPr txBox="1">
            <a:spLocks noGrp="1"/>
          </p:cNvSpPr>
          <p:nvPr>
            <p:ph type="title"/>
          </p:nvPr>
        </p:nvSpPr>
        <p:spPr>
          <a:xfrm>
            <a:off x="686104" y="448885"/>
            <a:ext cx="7772400" cy="458100"/>
          </a:xfrm>
          <a:prstGeom prst="rect">
            <a:avLst/>
          </a:prstGeom>
        </p:spPr>
        <p:txBody>
          <a:bodyPr spcFirstLastPara="1" wrap="square" lIns="91175" tIns="91175" rIns="91175" bIns="91175" anchor="b" anchorCtr="0">
            <a:noAutofit/>
          </a:bodyPr>
          <a:lstStyle/>
          <a:p>
            <a:pPr marL="0" lvl="0" indent="0" algn="l" rtl="0">
              <a:spcBef>
                <a:spcPts val="0"/>
              </a:spcBef>
              <a:spcAft>
                <a:spcPts val="0"/>
              </a:spcAft>
              <a:buNone/>
            </a:pPr>
            <a:r>
              <a:rPr lang="en"/>
              <a:t>What Happens to PEPFAR Work Plan and Expenditure Data After an IP Submits to USAID?</a:t>
            </a:r>
            <a:endParaRPr/>
          </a:p>
        </p:txBody>
      </p:sp>
      <p:pic>
        <p:nvPicPr>
          <p:cNvPr id="1675" name="Google Shape;1675;p217"/>
          <p:cNvPicPr preferRelativeResize="0"/>
          <p:nvPr/>
        </p:nvPicPr>
        <p:blipFill>
          <a:blip r:embed="rId4">
            <a:alphaModFix/>
          </a:blip>
          <a:stretch>
            <a:fillRect/>
          </a:stretch>
        </p:blipFill>
        <p:spPr>
          <a:xfrm>
            <a:off x="2538950" y="2675500"/>
            <a:ext cx="3089516" cy="1336825"/>
          </a:xfrm>
          <a:prstGeom prst="rect">
            <a:avLst/>
          </a:prstGeom>
          <a:noFill/>
          <a:ln w="9525" cap="flat" cmpd="sng">
            <a:solidFill>
              <a:srgbClr val="002F6C"/>
            </a:solidFill>
            <a:prstDash val="solid"/>
            <a:round/>
            <a:headEnd type="none" w="sm" len="sm"/>
            <a:tailEnd type="none" w="sm" len="sm"/>
          </a:ln>
        </p:spPr>
      </p:pic>
      <p:pic>
        <p:nvPicPr>
          <p:cNvPr id="1676" name="Google Shape;1676;p217"/>
          <p:cNvPicPr preferRelativeResize="0"/>
          <p:nvPr/>
        </p:nvPicPr>
        <p:blipFill>
          <a:blip r:embed="rId5">
            <a:alphaModFix/>
          </a:blip>
          <a:stretch>
            <a:fillRect/>
          </a:stretch>
        </p:blipFill>
        <p:spPr>
          <a:xfrm>
            <a:off x="5436138" y="3098009"/>
            <a:ext cx="3631650" cy="1597381"/>
          </a:xfrm>
          <a:prstGeom prst="rect">
            <a:avLst/>
          </a:prstGeom>
          <a:noFill/>
          <a:ln w="9525" cap="flat" cmpd="sng">
            <a:solidFill>
              <a:srgbClr val="002F6C"/>
            </a:solidFill>
            <a:prstDash val="solid"/>
            <a:round/>
            <a:headEnd type="none" w="sm" len="sm"/>
            <a:tailEnd type="none" w="sm" len="sm"/>
          </a:ln>
        </p:spPr>
      </p:pic>
      <p:sp>
        <p:nvSpPr>
          <p:cNvPr id="1677" name="Google Shape;1677;p217"/>
          <p:cNvSpPr/>
          <p:nvPr/>
        </p:nvSpPr>
        <p:spPr>
          <a:xfrm>
            <a:off x="2577200" y="2800600"/>
            <a:ext cx="2088600" cy="1848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8" name="Google Shape;1678;p217"/>
          <p:cNvSpPr/>
          <p:nvPr/>
        </p:nvSpPr>
        <p:spPr>
          <a:xfrm>
            <a:off x="4903400" y="1313350"/>
            <a:ext cx="2334300" cy="1470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9" name="Google Shape;1679;p217"/>
          <p:cNvSpPr/>
          <p:nvPr/>
        </p:nvSpPr>
        <p:spPr>
          <a:xfrm>
            <a:off x="5436150" y="3233300"/>
            <a:ext cx="2242200" cy="1011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0" name="Google Shape;1680;p217"/>
          <p:cNvSpPr/>
          <p:nvPr/>
        </p:nvSpPr>
        <p:spPr>
          <a:xfrm>
            <a:off x="5457900" y="3258200"/>
            <a:ext cx="2133600" cy="2229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1" name="Google Shape;1681;p217"/>
          <p:cNvSpPr/>
          <p:nvPr/>
        </p:nvSpPr>
        <p:spPr>
          <a:xfrm>
            <a:off x="4615800" y="4806075"/>
            <a:ext cx="2242200" cy="1011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2" name="Google Shape;1682;p217"/>
          <p:cNvSpPr txBox="1"/>
          <p:nvPr/>
        </p:nvSpPr>
        <p:spPr>
          <a:xfrm>
            <a:off x="2329100" y="4088925"/>
            <a:ext cx="3000000" cy="10752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sz="1300">
                <a:solidFill>
                  <a:schemeClr val="accent3"/>
                </a:solidFill>
                <a:latin typeface="Source Sans Pro"/>
                <a:ea typeface="Source Sans Pro"/>
                <a:cs typeface="Source Sans Pro"/>
                <a:sym typeface="Source Sans Pro"/>
              </a:rPr>
              <a:t>What types of activities/program areas should we be investing in order to get closer to epidemic control? </a:t>
            </a:r>
            <a:r>
              <a:rPr lang="en" sz="1300" b="1">
                <a:solidFill>
                  <a:schemeClr val="dk2"/>
                </a:solidFill>
                <a:latin typeface="Source Sans Pro"/>
                <a:ea typeface="Source Sans Pro"/>
                <a:cs typeface="Source Sans Pro"/>
                <a:sym typeface="Source Sans Pro"/>
              </a:rPr>
              <a:t>Do we see that in the data? </a:t>
            </a:r>
            <a:endParaRPr/>
          </a:p>
        </p:txBody>
      </p:sp>
      <p:sp>
        <p:nvSpPr>
          <p:cNvPr id="1683" name="Google Shape;1683;p217"/>
          <p:cNvSpPr txBox="1"/>
          <p:nvPr/>
        </p:nvSpPr>
        <p:spPr>
          <a:xfrm>
            <a:off x="2121500" y="1059375"/>
            <a:ext cx="2781900" cy="1639200"/>
          </a:xfrm>
          <a:prstGeom prst="rect">
            <a:avLst/>
          </a:prstGeom>
          <a:noFill/>
          <a:ln>
            <a:noFill/>
          </a:ln>
        </p:spPr>
        <p:txBody>
          <a:bodyPr spcFirstLastPara="1" wrap="square" lIns="91425" tIns="91425" rIns="91425" bIns="91425" anchor="t" anchorCtr="0">
            <a:spAutoFit/>
          </a:bodyPr>
          <a:lstStyle/>
          <a:p>
            <a:pPr marL="12700" lvl="0" indent="0" algn="l" rtl="0">
              <a:lnSpc>
                <a:spcPct val="115000"/>
              </a:lnSpc>
              <a:spcBef>
                <a:spcPts val="0"/>
              </a:spcBef>
              <a:spcAft>
                <a:spcPts val="0"/>
              </a:spcAft>
              <a:buNone/>
            </a:pPr>
            <a:r>
              <a:rPr lang="en">
                <a:solidFill>
                  <a:schemeClr val="accent3"/>
                </a:solidFill>
                <a:latin typeface="Source Sans Pro"/>
                <a:ea typeface="Source Sans Pro"/>
                <a:cs typeface="Source Sans Pro"/>
                <a:sym typeface="Source Sans Pro"/>
              </a:rPr>
              <a:t>Are we</a:t>
            </a:r>
            <a:r>
              <a:rPr lang="en" b="1">
                <a:solidFill>
                  <a:schemeClr val="accent3"/>
                </a:solidFill>
                <a:latin typeface="Source Sans Pro"/>
                <a:ea typeface="Source Sans Pro"/>
                <a:cs typeface="Source Sans Pro"/>
                <a:sym typeface="Source Sans Pro"/>
              </a:rPr>
              <a:t> </a:t>
            </a:r>
            <a:r>
              <a:rPr lang="en" b="1">
                <a:solidFill>
                  <a:schemeClr val="dk2"/>
                </a:solidFill>
                <a:latin typeface="Source Sans Pro"/>
                <a:ea typeface="Source Sans Pro"/>
                <a:cs typeface="Source Sans Pro"/>
                <a:sym typeface="Source Sans Pro"/>
              </a:rPr>
              <a:t>investing at the right amounts </a:t>
            </a:r>
            <a:r>
              <a:rPr lang="en">
                <a:solidFill>
                  <a:schemeClr val="accent3"/>
                </a:solidFill>
                <a:latin typeface="Source Sans Pro"/>
                <a:ea typeface="Source Sans Pro"/>
                <a:cs typeface="Source Sans Pro"/>
                <a:sym typeface="Source Sans Pro"/>
              </a:rPr>
              <a:t>for the groups of people we are targeting in our testing, linking them to treatment, and reaching them through prevention programs?</a:t>
            </a:r>
            <a:endParaRPr>
              <a:solidFill>
                <a:schemeClr val="accent3"/>
              </a:solidFill>
              <a:latin typeface="Source Sans Pro"/>
              <a:ea typeface="Source Sans Pro"/>
              <a:cs typeface="Source Sans Pro"/>
              <a:sym typeface="Source Sans Pro"/>
            </a:endParaRPr>
          </a:p>
        </p:txBody>
      </p:sp>
      <p:sp>
        <p:nvSpPr>
          <p:cNvPr id="1684" name="Google Shape;1684;p217"/>
          <p:cNvSpPr txBox="1"/>
          <p:nvPr/>
        </p:nvSpPr>
        <p:spPr>
          <a:xfrm>
            <a:off x="45925" y="906975"/>
            <a:ext cx="2133600" cy="3865643"/>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sz="1300" u="sng" dirty="0">
                <a:solidFill>
                  <a:schemeClr val="dk2"/>
                </a:solidFill>
                <a:latin typeface="Source Sans Pro"/>
                <a:ea typeface="Source Sans Pro"/>
                <a:cs typeface="Source Sans Pro"/>
                <a:sym typeface="Source Sans Pro"/>
              </a:rPr>
              <a:t>Data Considerations</a:t>
            </a:r>
            <a:endParaRPr sz="1300" u="sng" dirty="0">
              <a:solidFill>
                <a:schemeClr val="dk2"/>
              </a:solidFill>
              <a:latin typeface="Source Sans Pro"/>
              <a:ea typeface="Source Sans Pro"/>
              <a:cs typeface="Source Sans Pro"/>
              <a:sym typeface="Source Sans Pro"/>
            </a:endParaRPr>
          </a:p>
          <a:p>
            <a:pPr marL="0" lvl="0" indent="0" algn="l" rtl="0">
              <a:lnSpc>
                <a:spcPct val="115000"/>
              </a:lnSpc>
              <a:spcBef>
                <a:spcPts val="0"/>
              </a:spcBef>
              <a:spcAft>
                <a:spcPts val="0"/>
              </a:spcAft>
              <a:buNone/>
            </a:pPr>
            <a:r>
              <a:rPr lang="en" sz="1300" dirty="0">
                <a:solidFill>
                  <a:schemeClr val="accent3"/>
                </a:solidFill>
                <a:latin typeface="Source Sans Pro"/>
                <a:ea typeface="Source Sans Pro"/>
                <a:cs typeface="Source Sans Pro"/>
                <a:sym typeface="Source Sans Pro"/>
              </a:rPr>
              <a:t>Why did we not achieve 100% of targets and yet we expended 100% of the budget? </a:t>
            </a:r>
            <a:r>
              <a:rPr lang="en" sz="1300" b="1" dirty="0">
                <a:solidFill>
                  <a:schemeClr val="dk2"/>
                </a:solidFill>
                <a:latin typeface="Source Sans Pro"/>
                <a:ea typeface="Source Sans Pro"/>
                <a:cs typeface="Source Sans Pro"/>
                <a:sym typeface="Source Sans Pro"/>
              </a:rPr>
              <a:t>Was service delivery disrupted or more costly than anticipated?</a:t>
            </a:r>
            <a:endParaRPr sz="1300" b="1" dirty="0">
              <a:solidFill>
                <a:schemeClr val="dk2"/>
              </a:solidFill>
              <a:latin typeface="Source Sans Pro"/>
              <a:ea typeface="Source Sans Pro"/>
              <a:cs typeface="Source Sans Pro"/>
              <a:sym typeface="Source Sans Pro"/>
            </a:endParaRPr>
          </a:p>
          <a:p>
            <a:pPr marL="0" lvl="0" indent="0" algn="l" rtl="0">
              <a:lnSpc>
                <a:spcPct val="115000"/>
              </a:lnSpc>
              <a:spcBef>
                <a:spcPts val="0"/>
              </a:spcBef>
              <a:spcAft>
                <a:spcPts val="0"/>
              </a:spcAft>
              <a:buNone/>
            </a:pPr>
            <a:endParaRPr sz="1300" dirty="0">
              <a:solidFill>
                <a:schemeClr val="accent3"/>
              </a:solidFill>
              <a:latin typeface="Source Sans Pro"/>
              <a:ea typeface="Source Sans Pro"/>
              <a:cs typeface="Source Sans Pro"/>
              <a:sym typeface="Source Sans Pro"/>
            </a:endParaRPr>
          </a:p>
          <a:p>
            <a:pPr marL="0" lvl="0" indent="0" algn="l" rtl="0">
              <a:lnSpc>
                <a:spcPct val="115000"/>
              </a:lnSpc>
              <a:spcBef>
                <a:spcPts val="0"/>
              </a:spcBef>
              <a:spcAft>
                <a:spcPts val="0"/>
              </a:spcAft>
              <a:buNone/>
            </a:pPr>
            <a:r>
              <a:rPr lang="en" sz="1300" dirty="0">
                <a:solidFill>
                  <a:schemeClr val="accent3"/>
                </a:solidFill>
                <a:latin typeface="Source Sans Pro"/>
                <a:ea typeface="Source Sans Pro"/>
                <a:cs typeface="Source Sans Pro"/>
                <a:sym typeface="Source Sans Pro"/>
              </a:rPr>
              <a:t>Are we seeing </a:t>
            </a:r>
            <a:r>
              <a:rPr lang="en" sz="1300" b="1" dirty="0">
                <a:solidFill>
                  <a:schemeClr val="dk2"/>
                </a:solidFill>
                <a:latin typeface="Source Sans Pro"/>
                <a:ea typeface="Source Sans Pro"/>
                <a:cs typeface="Source Sans Pro"/>
                <a:sym typeface="Source Sans Pro"/>
              </a:rPr>
              <a:t>efficiencies</a:t>
            </a:r>
            <a:r>
              <a:rPr lang="en" sz="1300" b="1" dirty="0">
                <a:solidFill>
                  <a:schemeClr val="accent3"/>
                </a:solidFill>
                <a:latin typeface="Source Sans Pro"/>
                <a:ea typeface="Source Sans Pro"/>
                <a:cs typeface="Source Sans Pro"/>
                <a:sym typeface="Source Sans Pro"/>
              </a:rPr>
              <a:t> </a:t>
            </a:r>
            <a:r>
              <a:rPr lang="en" sz="1300" dirty="0">
                <a:solidFill>
                  <a:schemeClr val="accent3"/>
                </a:solidFill>
                <a:latin typeface="Source Sans Pro"/>
                <a:ea typeface="Source Sans Pro"/>
                <a:cs typeface="Source Sans Pro"/>
                <a:sym typeface="Source Sans Pro"/>
              </a:rPr>
              <a:t>over time as IMs mature from start-up?</a:t>
            </a:r>
            <a:endParaRPr sz="1300" dirty="0">
              <a:solidFill>
                <a:schemeClr val="accent3"/>
              </a:solidFill>
              <a:latin typeface="Source Sans Pro"/>
              <a:ea typeface="Source Sans Pro"/>
              <a:cs typeface="Source Sans Pro"/>
              <a:sym typeface="Source Sans Pro"/>
            </a:endParaRPr>
          </a:p>
          <a:p>
            <a:pPr marL="0" lvl="0" indent="0" algn="l" rtl="0">
              <a:lnSpc>
                <a:spcPct val="115000"/>
              </a:lnSpc>
              <a:spcBef>
                <a:spcPts val="0"/>
              </a:spcBef>
              <a:spcAft>
                <a:spcPts val="0"/>
              </a:spcAft>
              <a:buNone/>
            </a:pPr>
            <a:endParaRPr sz="1300" dirty="0">
              <a:solidFill>
                <a:schemeClr val="accent3"/>
              </a:solidFill>
              <a:latin typeface="Source Sans Pro"/>
              <a:ea typeface="Source Sans Pro"/>
              <a:cs typeface="Source Sans Pro"/>
              <a:sym typeface="Source Sans Pro"/>
            </a:endParaRPr>
          </a:p>
          <a:p>
            <a:pPr marL="0" lvl="0" indent="0" algn="l" rtl="0">
              <a:lnSpc>
                <a:spcPct val="115000"/>
              </a:lnSpc>
              <a:spcBef>
                <a:spcPts val="0"/>
              </a:spcBef>
              <a:spcAft>
                <a:spcPts val="0"/>
              </a:spcAft>
              <a:buNone/>
            </a:pPr>
            <a:r>
              <a:rPr lang="en" sz="1300" dirty="0">
                <a:solidFill>
                  <a:schemeClr val="accent3"/>
                </a:solidFill>
                <a:latin typeface="Source Sans Pro"/>
                <a:ea typeface="Source Sans Pro"/>
                <a:cs typeface="Source Sans Pro"/>
                <a:sym typeface="Source Sans Pro"/>
              </a:rPr>
              <a:t>Can we improve our budget projections for next year?</a:t>
            </a:r>
            <a:endParaRPr sz="1300" dirty="0">
              <a:solidFill>
                <a:schemeClr val="accent3"/>
              </a:solidFill>
              <a:latin typeface="Source Sans Pro"/>
              <a:ea typeface="Source Sans Pro"/>
              <a:cs typeface="Source Sans Pro"/>
              <a:sym typeface="Source Sans Pro"/>
            </a:endParaRPr>
          </a:p>
        </p:txBody>
      </p:sp>
      <p:sp>
        <p:nvSpPr>
          <p:cNvPr id="1685" name="Google Shape;1685;p217"/>
          <p:cNvSpPr/>
          <p:nvPr/>
        </p:nvSpPr>
        <p:spPr>
          <a:xfrm>
            <a:off x="7454325" y="1460350"/>
            <a:ext cx="1537200" cy="3474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6" name="Google Shape;1686;p217"/>
          <p:cNvSpPr/>
          <p:nvPr/>
        </p:nvSpPr>
        <p:spPr>
          <a:xfrm>
            <a:off x="7454325" y="2116225"/>
            <a:ext cx="1658400" cy="1011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7" name="Google Shape;1687;p217"/>
          <p:cNvSpPr/>
          <p:nvPr/>
        </p:nvSpPr>
        <p:spPr>
          <a:xfrm>
            <a:off x="7454325" y="2525800"/>
            <a:ext cx="1622700" cy="1011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8" name="Google Shape;1688;p217"/>
          <p:cNvSpPr/>
          <p:nvPr/>
        </p:nvSpPr>
        <p:spPr>
          <a:xfrm>
            <a:off x="7639725" y="3344950"/>
            <a:ext cx="1351800" cy="1011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9" name="Google Shape;1689;p217"/>
          <p:cNvSpPr/>
          <p:nvPr/>
        </p:nvSpPr>
        <p:spPr>
          <a:xfrm>
            <a:off x="7504275" y="2892000"/>
            <a:ext cx="1537200" cy="1848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0" name="Google Shape;1690;p217"/>
          <p:cNvSpPr/>
          <p:nvPr/>
        </p:nvSpPr>
        <p:spPr>
          <a:xfrm>
            <a:off x="5786300" y="4575975"/>
            <a:ext cx="1853400" cy="1011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1694"/>
        <p:cNvGrpSpPr/>
        <p:nvPr/>
      </p:nvGrpSpPr>
      <p:grpSpPr>
        <a:xfrm>
          <a:off x="0" y="0"/>
          <a:ext cx="0" cy="0"/>
          <a:chOff x="0" y="0"/>
          <a:chExt cx="0" cy="0"/>
        </a:xfrm>
      </p:grpSpPr>
      <p:sp>
        <p:nvSpPr>
          <p:cNvPr id="1695" name="Google Shape;1695;p218"/>
          <p:cNvSpPr txBox="1">
            <a:spLocks noGrp="1"/>
          </p:cNvSpPr>
          <p:nvPr>
            <p:ph type="title"/>
          </p:nvPr>
        </p:nvSpPr>
        <p:spPr>
          <a:xfrm>
            <a:off x="686104" y="677485"/>
            <a:ext cx="7772400" cy="458100"/>
          </a:xfrm>
          <a:prstGeom prst="rect">
            <a:avLst/>
          </a:prstGeom>
        </p:spPr>
        <p:txBody>
          <a:bodyPr spcFirstLastPara="1" wrap="square" lIns="91175" tIns="91175" rIns="91175" bIns="91175" anchor="b" anchorCtr="0">
            <a:noAutofit/>
          </a:bodyPr>
          <a:lstStyle/>
          <a:p>
            <a:pPr marL="0" lvl="0" indent="0" algn="l" rtl="0">
              <a:spcBef>
                <a:spcPts val="0"/>
              </a:spcBef>
              <a:spcAft>
                <a:spcPts val="0"/>
              </a:spcAft>
              <a:buNone/>
            </a:pPr>
            <a:r>
              <a:rPr lang="en">
                <a:solidFill>
                  <a:schemeClr val="dk2"/>
                </a:solidFill>
              </a:rPr>
              <a:t>How Does Financial Data Lead to Program Improvements?</a:t>
            </a:r>
            <a:endParaRPr>
              <a:solidFill>
                <a:schemeClr val="dk2"/>
              </a:solidFill>
            </a:endParaRPr>
          </a:p>
        </p:txBody>
      </p:sp>
      <p:sp>
        <p:nvSpPr>
          <p:cNvPr id="1696" name="Google Shape;1696;p218"/>
          <p:cNvSpPr txBox="1">
            <a:spLocks noGrp="1"/>
          </p:cNvSpPr>
          <p:nvPr>
            <p:ph type="body" idx="1"/>
          </p:nvPr>
        </p:nvSpPr>
        <p:spPr>
          <a:xfrm>
            <a:off x="685800" y="1286662"/>
            <a:ext cx="7772400" cy="3174900"/>
          </a:xfrm>
          <a:prstGeom prst="rect">
            <a:avLst/>
          </a:prstGeom>
        </p:spPr>
        <p:txBody>
          <a:bodyPr spcFirstLastPara="1" wrap="square" lIns="91175" tIns="91175" rIns="91175" bIns="91175" anchor="t" anchorCtr="0">
            <a:noAutofit/>
          </a:bodyPr>
          <a:lstStyle/>
          <a:p>
            <a:pPr marL="457200" lvl="0" indent="-342900" algn="l" rtl="0">
              <a:spcBef>
                <a:spcPts val="0"/>
              </a:spcBef>
              <a:spcAft>
                <a:spcPts val="0"/>
              </a:spcAft>
              <a:buSzPts val="1800"/>
              <a:buChar char="•"/>
            </a:pPr>
            <a:r>
              <a:rPr lang="en" sz="1800"/>
              <a:t>Access to </a:t>
            </a:r>
            <a:r>
              <a:rPr lang="en" sz="1800" b="1">
                <a:solidFill>
                  <a:schemeClr val="dk2"/>
                </a:solidFill>
              </a:rPr>
              <a:t>routine, standardized</a:t>
            </a:r>
            <a:r>
              <a:rPr lang="en" sz="1800">
                <a:solidFill>
                  <a:schemeClr val="dk2"/>
                </a:solidFill>
              </a:rPr>
              <a:t>, </a:t>
            </a:r>
            <a:r>
              <a:rPr lang="en" sz="1800"/>
              <a:t>and </a:t>
            </a:r>
            <a:r>
              <a:rPr lang="en" sz="1800" b="1">
                <a:solidFill>
                  <a:schemeClr val="accent1"/>
                </a:solidFill>
              </a:rPr>
              <a:t>comprehensive</a:t>
            </a:r>
            <a:r>
              <a:rPr lang="en" sz="1800"/>
              <a:t> detailed financial data across the PEPFAR portfolio allows us to monitor and plan our programs in different and better ways </a:t>
            </a:r>
            <a:endParaRPr sz="1800"/>
          </a:p>
          <a:p>
            <a:pPr marL="457200" lvl="0" indent="0" algn="l" rtl="0">
              <a:spcBef>
                <a:spcPts val="800"/>
              </a:spcBef>
              <a:spcAft>
                <a:spcPts val="0"/>
              </a:spcAft>
              <a:buNone/>
            </a:pPr>
            <a:endParaRPr sz="1800"/>
          </a:p>
          <a:p>
            <a:pPr marL="457200" lvl="0" indent="-342900" algn="l" rtl="0">
              <a:spcBef>
                <a:spcPts val="800"/>
              </a:spcBef>
              <a:spcAft>
                <a:spcPts val="0"/>
              </a:spcAft>
              <a:buSzPts val="1800"/>
              <a:buChar char="•"/>
            </a:pPr>
            <a:r>
              <a:rPr lang="en" sz="1800"/>
              <a:t>Expenditure and budget data can be used to inform:</a:t>
            </a:r>
            <a:endParaRPr sz="1800"/>
          </a:p>
          <a:p>
            <a:pPr marL="914400" lvl="1" indent="-342900" algn="l" rtl="0">
              <a:spcBef>
                <a:spcPts val="0"/>
              </a:spcBef>
              <a:spcAft>
                <a:spcPts val="0"/>
              </a:spcAft>
              <a:buSzPts val="1800"/>
              <a:buChar char="–"/>
            </a:pPr>
            <a:r>
              <a:rPr lang="en" sz="1800"/>
              <a:t>Assessment of </a:t>
            </a:r>
            <a:r>
              <a:rPr lang="en" sz="1800" b="1">
                <a:solidFill>
                  <a:schemeClr val="dk2"/>
                </a:solidFill>
              </a:rPr>
              <a:t>performance</a:t>
            </a:r>
            <a:endParaRPr sz="1800" b="1">
              <a:solidFill>
                <a:schemeClr val="dk2"/>
              </a:solidFill>
            </a:endParaRPr>
          </a:p>
          <a:p>
            <a:pPr marL="914400" lvl="1" indent="-342900" algn="l" rtl="0">
              <a:spcBef>
                <a:spcPts val="0"/>
              </a:spcBef>
              <a:spcAft>
                <a:spcPts val="0"/>
              </a:spcAft>
              <a:buSzPts val="1800"/>
              <a:buChar char="–"/>
            </a:pPr>
            <a:r>
              <a:rPr lang="en" sz="1800" b="1">
                <a:solidFill>
                  <a:schemeClr val="dk2"/>
                </a:solidFill>
              </a:rPr>
              <a:t>Allocation of resources</a:t>
            </a:r>
            <a:r>
              <a:rPr lang="en" sz="1800"/>
              <a:t> at the partner and agency level</a:t>
            </a:r>
            <a:endParaRPr sz="1800"/>
          </a:p>
          <a:p>
            <a:pPr marL="914400" lvl="1" indent="-342900" algn="l" rtl="0">
              <a:spcBef>
                <a:spcPts val="0"/>
              </a:spcBef>
              <a:spcAft>
                <a:spcPts val="0"/>
              </a:spcAft>
              <a:buSzPts val="1800"/>
              <a:buChar char="–"/>
            </a:pPr>
            <a:r>
              <a:rPr lang="en" sz="1800"/>
              <a:t>Major shifts in </a:t>
            </a:r>
            <a:r>
              <a:rPr lang="en" sz="1800" b="1">
                <a:solidFill>
                  <a:schemeClr val="dk2"/>
                </a:solidFill>
              </a:rPr>
              <a:t>strategy</a:t>
            </a:r>
            <a:r>
              <a:rPr lang="en" sz="1800"/>
              <a:t> and/or </a:t>
            </a:r>
            <a:r>
              <a:rPr lang="en" sz="1800" b="1">
                <a:solidFill>
                  <a:schemeClr val="dk2"/>
                </a:solidFill>
              </a:rPr>
              <a:t>focus </a:t>
            </a:r>
            <a:endParaRPr sz="1800" b="1">
              <a:solidFill>
                <a:schemeClr val="dk2"/>
              </a:solidFill>
            </a:endParaRPr>
          </a:p>
          <a:p>
            <a:pPr marL="914400" lvl="1" indent="-342900" algn="l" rtl="0">
              <a:spcBef>
                <a:spcPts val="0"/>
              </a:spcBef>
              <a:spcAft>
                <a:spcPts val="0"/>
              </a:spcAft>
              <a:buSzPts val="1800"/>
              <a:buChar char="–"/>
            </a:pPr>
            <a:r>
              <a:rPr lang="en" sz="1800"/>
              <a:t>Formulation of </a:t>
            </a:r>
            <a:r>
              <a:rPr lang="en" sz="1800" b="1">
                <a:solidFill>
                  <a:schemeClr val="dk2"/>
                </a:solidFill>
              </a:rPr>
              <a:t>data-driven</a:t>
            </a:r>
            <a:r>
              <a:rPr lang="en" sz="1800"/>
              <a:t> budget</a:t>
            </a:r>
            <a:endParaRPr sz="180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27"/>
        <p:cNvGrpSpPr/>
        <p:nvPr/>
      </p:nvGrpSpPr>
      <p:grpSpPr>
        <a:xfrm>
          <a:off x="0" y="0"/>
          <a:ext cx="0" cy="0"/>
          <a:chOff x="0" y="0"/>
          <a:chExt cx="0" cy="0"/>
        </a:xfrm>
      </p:grpSpPr>
      <p:sp>
        <p:nvSpPr>
          <p:cNvPr id="1028" name="Google Shape;1028;p170"/>
          <p:cNvSpPr txBox="1">
            <a:spLocks noGrp="1"/>
          </p:cNvSpPr>
          <p:nvPr>
            <p:ph type="title"/>
          </p:nvPr>
        </p:nvSpPr>
        <p:spPr>
          <a:xfrm>
            <a:off x="686104" y="1161591"/>
            <a:ext cx="7772400" cy="458100"/>
          </a:xfrm>
          <a:prstGeom prst="rect">
            <a:avLst/>
          </a:prstGeom>
          <a:no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rgbClr val="BA0C2F"/>
              </a:buClr>
              <a:buSzPts val="1400"/>
              <a:buFont typeface="Cabin"/>
              <a:buNone/>
            </a:pPr>
            <a:r>
              <a:rPr lang="en" sz="2600" dirty="0">
                <a:solidFill>
                  <a:schemeClr val="accent1"/>
                </a:solidFill>
              </a:rPr>
              <a:t>Introduction to the PEPFAR Financial Framework: Why Must We Report on Budget &amp; Expenditure Data? </a:t>
            </a:r>
            <a:endParaRPr dirty="0">
              <a:solidFill>
                <a:schemeClr val="accent1"/>
              </a:solidFill>
            </a:endParaRPr>
          </a:p>
        </p:txBody>
      </p:sp>
      <p:sp>
        <p:nvSpPr>
          <p:cNvPr id="1029" name="Google Shape;1029;p170"/>
          <p:cNvSpPr txBox="1">
            <a:spLocks noGrp="1"/>
          </p:cNvSpPr>
          <p:nvPr>
            <p:ph type="body" idx="4294967295"/>
          </p:nvPr>
        </p:nvSpPr>
        <p:spPr>
          <a:xfrm>
            <a:off x="512200" y="1598074"/>
            <a:ext cx="4792500" cy="3403500"/>
          </a:xfrm>
          <a:prstGeom prst="rect">
            <a:avLst/>
          </a:prstGeom>
          <a:noFill/>
          <a:ln>
            <a:noFill/>
          </a:ln>
        </p:spPr>
        <p:txBody>
          <a:bodyPr spcFirstLastPara="1" wrap="square" lIns="0" tIns="0" rIns="0" bIns="0" anchor="t" anchorCtr="0">
            <a:noAutofit/>
          </a:bodyPr>
          <a:lstStyle/>
          <a:p>
            <a:pPr marL="76200" marR="0" lvl="0" indent="0" algn="l" rtl="0">
              <a:lnSpc>
                <a:spcPct val="90000"/>
              </a:lnSpc>
              <a:spcBef>
                <a:spcPts val="0"/>
              </a:spcBef>
              <a:spcAft>
                <a:spcPts val="0"/>
              </a:spcAft>
              <a:buClr>
                <a:schemeClr val="dk1"/>
              </a:buClr>
              <a:buSzPts val="2400"/>
              <a:buNone/>
            </a:pPr>
            <a:endParaRPr sz="1800" dirty="0">
              <a:solidFill>
                <a:schemeClr val="accent3"/>
              </a:solidFill>
            </a:endParaRPr>
          </a:p>
          <a:p>
            <a:pPr marL="76200" marR="0" lvl="0" indent="0" algn="l" rtl="0">
              <a:lnSpc>
                <a:spcPct val="90000"/>
              </a:lnSpc>
              <a:spcBef>
                <a:spcPts val="0"/>
              </a:spcBef>
              <a:spcAft>
                <a:spcPts val="0"/>
              </a:spcAft>
              <a:buClr>
                <a:schemeClr val="dk1"/>
              </a:buClr>
              <a:buSzPts val="2400"/>
              <a:buNone/>
            </a:pPr>
            <a:r>
              <a:rPr lang="en" sz="1800" b="1" dirty="0">
                <a:solidFill>
                  <a:schemeClr val="dk2"/>
                </a:solidFill>
              </a:rPr>
              <a:t>Increase reliability, usability, and timeliness</a:t>
            </a:r>
            <a:r>
              <a:rPr lang="en" sz="1800" dirty="0">
                <a:solidFill>
                  <a:schemeClr val="dk2"/>
                </a:solidFill>
              </a:rPr>
              <a:t> </a:t>
            </a:r>
            <a:r>
              <a:rPr lang="en" sz="1800" dirty="0">
                <a:solidFill>
                  <a:schemeClr val="accent3"/>
                </a:solidFill>
              </a:rPr>
              <a:t>of financial data to achieve program impact</a:t>
            </a:r>
            <a:endParaRPr dirty="0"/>
          </a:p>
          <a:p>
            <a:pPr marL="419100" marR="0" lvl="0" indent="-190500" algn="l" rtl="0">
              <a:lnSpc>
                <a:spcPct val="90000"/>
              </a:lnSpc>
              <a:spcBef>
                <a:spcPts val="0"/>
              </a:spcBef>
              <a:spcAft>
                <a:spcPts val="0"/>
              </a:spcAft>
              <a:buClr>
                <a:schemeClr val="dk1"/>
              </a:buClr>
              <a:buSzPts val="2400"/>
              <a:buFont typeface="Arial"/>
              <a:buNone/>
            </a:pPr>
            <a:endParaRPr sz="1800" dirty="0">
              <a:solidFill>
                <a:schemeClr val="accent3"/>
              </a:solidFill>
            </a:endParaRPr>
          </a:p>
          <a:p>
            <a:pPr marL="76200" marR="0" lvl="0" indent="0" algn="l" rtl="0">
              <a:lnSpc>
                <a:spcPct val="90000"/>
              </a:lnSpc>
              <a:spcBef>
                <a:spcPts val="0"/>
              </a:spcBef>
              <a:spcAft>
                <a:spcPts val="0"/>
              </a:spcAft>
              <a:buClr>
                <a:schemeClr val="dk1"/>
              </a:buClr>
              <a:buSzPts val="2400"/>
              <a:buNone/>
            </a:pPr>
            <a:r>
              <a:rPr lang="en" sz="1800" dirty="0">
                <a:solidFill>
                  <a:schemeClr val="accent3"/>
                </a:solidFill>
              </a:rPr>
              <a:t>Improve </a:t>
            </a:r>
            <a:r>
              <a:rPr lang="en" sz="1800" b="1" dirty="0">
                <a:solidFill>
                  <a:schemeClr val="dk2"/>
                </a:solidFill>
              </a:rPr>
              <a:t>accountability and efficiency </a:t>
            </a:r>
            <a:r>
              <a:rPr lang="en" sz="1800" dirty="0">
                <a:solidFill>
                  <a:schemeClr val="accent3"/>
                </a:solidFill>
              </a:rPr>
              <a:t>of PEPFAR programs</a:t>
            </a:r>
            <a:endParaRPr dirty="0"/>
          </a:p>
          <a:p>
            <a:pPr marL="419100" marR="0" lvl="0" indent="-190500" algn="l" rtl="0">
              <a:lnSpc>
                <a:spcPct val="90000"/>
              </a:lnSpc>
              <a:spcBef>
                <a:spcPts val="0"/>
              </a:spcBef>
              <a:spcAft>
                <a:spcPts val="0"/>
              </a:spcAft>
              <a:buClr>
                <a:schemeClr val="dk1"/>
              </a:buClr>
              <a:buSzPts val="2400"/>
              <a:buFont typeface="Arial"/>
              <a:buNone/>
            </a:pPr>
            <a:endParaRPr sz="1800" dirty="0">
              <a:solidFill>
                <a:schemeClr val="dk2"/>
              </a:solidFill>
            </a:endParaRPr>
          </a:p>
          <a:p>
            <a:pPr marL="76200" marR="0" lvl="0" indent="0" algn="l" rtl="0">
              <a:lnSpc>
                <a:spcPct val="90000"/>
              </a:lnSpc>
              <a:spcBef>
                <a:spcPts val="0"/>
              </a:spcBef>
              <a:spcAft>
                <a:spcPts val="0"/>
              </a:spcAft>
              <a:buClr>
                <a:schemeClr val="dk1"/>
              </a:buClr>
              <a:buSzPts val="2400"/>
              <a:buNone/>
            </a:pPr>
            <a:r>
              <a:rPr lang="en" sz="1800" b="1" dirty="0">
                <a:solidFill>
                  <a:schemeClr val="dk2"/>
                </a:solidFill>
              </a:rPr>
              <a:t>Clarify linkages </a:t>
            </a:r>
            <a:r>
              <a:rPr lang="en" sz="1800" dirty="0">
                <a:solidFill>
                  <a:schemeClr val="accent3"/>
                </a:solidFill>
              </a:rPr>
              <a:t>between COP/ROP (Country Operational Plan/Regional Operational Plan) and central funding budgets, </a:t>
            </a:r>
            <a:r>
              <a:rPr lang="en" sz="1800" b="1" dirty="0">
                <a:solidFill>
                  <a:schemeClr val="dk2"/>
                </a:solidFill>
              </a:rPr>
              <a:t>program implementation</a:t>
            </a:r>
            <a:r>
              <a:rPr lang="en" sz="1800" dirty="0">
                <a:solidFill>
                  <a:schemeClr val="accent3"/>
                </a:solidFill>
              </a:rPr>
              <a:t>, budget execution and </a:t>
            </a:r>
            <a:r>
              <a:rPr lang="en" sz="1800" b="1" dirty="0">
                <a:solidFill>
                  <a:schemeClr val="dk2"/>
                </a:solidFill>
              </a:rPr>
              <a:t>financial management and reporting</a:t>
            </a:r>
            <a:endParaRPr b="1" dirty="0">
              <a:solidFill>
                <a:schemeClr val="dk2"/>
              </a:solidFill>
            </a:endParaRPr>
          </a:p>
        </p:txBody>
      </p:sp>
      <p:pic>
        <p:nvPicPr>
          <p:cNvPr id="1030" name="Google Shape;1030;p170"/>
          <p:cNvPicPr preferRelativeResize="0"/>
          <p:nvPr/>
        </p:nvPicPr>
        <p:blipFill rotWithShape="1">
          <a:blip r:embed="rId3">
            <a:alphaModFix/>
          </a:blip>
          <a:srcRect/>
          <a:stretch/>
        </p:blipFill>
        <p:spPr>
          <a:xfrm>
            <a:off x="5340299" y="1365933"/>
            <a:ext cx="3313722" cy="3285318"/>
          </a:xfrm>
          <a:prstGeom prst="rect">
            <a:avLst/>
          </a:prstGeom>
          <a:noFill/>
          <a:ln>
            <a:noFill/>
          </a:ln>
        </p:spPr>
      </p:pic>
      <p:sp>
        <p:nvSpPr>
          <p:cNvPr id="1031" name="Google Shape;1031;p170"/>
          <p:cNvSpPr txBox="1">
            <a:spLocks noGrp="1"/>
          </p:cNvSpPr>
          <p:nvPr>
            <p:ph type="sldNum" idx="12"/>
          </p:nvPr>
        </p:nvSpPr>
        <p:spPr>
          <a:xfrm>
            <a:off x="6858000" y="4806072"/>
            <a:ext cx="2133600" cy="1848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a:t>5</a:t>
            </a:fld>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700"/>
        <p:cNvGrpSpPr/>
        <p:nvPr/>
      </p:nvGrpSpPr>
      <p:grpSpPr>
        <a:xfrm>
          <a:off x="0" y="0"/>
          <a:ext cx="0" cy="0"/>
          <a:chOff x="0" y="0"/>
          <a:chExt cx="0" cy="0"/>
        </a:xfrm>
      </p:grpSpPr>
      <p:sp>
        <p:nvSpPr>
          <p:cNvPr id="1701" name="Google Shape;1701;p219"/>
          <p:cNvSpPr txBox="1"/>
          <p:nvPr/>
        </p:nvSpPr>
        <p:spPr>
          <a:xfrm>
            <a:off x="686100" y="1097325"/>
            <a:ext cx="8098200" cy="2466000"/>
          </a:xfrm>
          <a:prstGeom prst="rect">
            <a:avLst/>
          </a:prstGeom>
          <a:noFill/>
          <a:ln>
            <a:noFill/>
          </a:ln>
        </p:spPr>
        <p:txBody>
          <a:bodyPr spcFirstLastPara="1" wrap="square" lIns="91175" tIns="91175" rIns="91175" bIns="91175" anchor="t" anchorCtr="0">
            <a:noAutofit/>
          </a:bodyPr>
          <a:lstStyle/>
          <a:p>
            <a:pPr marL="457200" lvl="0" indent="-342900" algn="l" rtl="0">
              <a:lnSpc>
                <a:spcPct val="115000"/>
              </a:lnSpc>
              <a:spcBef>
                <a:spcPts val="0"/>
              </a:spcBef>
              <a:spcAft>
                <a:spcPts val="0"/>
              </a:spcAft>
              <a:buSzPts val="1800"/>
              <a:buFont typeface="Source Sans Pro"/>
              <a:buChar char="➢"/>
            </a:pPr>
            <a:r>
              <a:rPr lang="en" sz="1800">
                <a:solidFill>
                  <a:schemeClr val="accent3"/>
                </a:solidFill>
                <a:latin typeface="Source Sans Pro"/>
                <a:ea typeface="Source Sans Pro"/>
                <a:cs typeface="Source Sans Pro"/>
                <a:sym typeface="Source Sans Pro"/>
              </a:rPr>
              <a:t>How were </a:t>
            </a:r>
            <a:r>
              <a:rPr lang="en" sz="1800" b="1">
                <a:solidFill>
                  <a:schemeClr val="dk2"/>
                </a:solidFill>
                <a:latin typeface="Source Sans Pro"/>
                <a:ea typeface="Source Sans Pro"/>
                <a:cs typeface="Source Sans Pro"/>
                <a:sym typeface="Source Sans Pro"/>
              </a:rPr>
              <a:t>investments</a:t>
            </a:r>
            <a:r>
              <a:rPr lang="en" sz="1800">
                <a:solidFill>
                  <a:schemeClr val="accent3"/>
                </a:solidFill>
                <a:latin typeface="Source Sans Pro"/>
                <a:ea typeface="Source Sans Pro"/>
                <a:cs typeface="Source Sans Pro"/>
                <a:sym typeface="Source Sans Pro"/>
              </a:rPr>
              <a:t> spent </a:t>
            </a:r>
            <a:r>
              <a:rPr lang="en" sz="1800" b="1">
                <a:solidFill>
                  <a:schemeClr val="dk2"/>
                </a:solidFill>
                <a:latin typeface="Source Sans Pro"/>
                <a:ea typeface="Source Sans Pro"/>
                <a:cs typeface="Source Sans Pro"/>
                <a:sym typeface="Source Sans Pro"/>
              </a:rPr>
              <a:t>over time</a:t>
            </a:r>
            <a:r>
              <a:rPr lang="en" sz="1800">
                <a:solidFill>
                  <a:schemeClr val="accent3"/>
                </a:solidFill>
                <a:latin typeface="Source Sans Pro"/>
                <a:ea typeface="Source Sans Pro"/>
                <a:cs typeface="Source Sans Pro"/>
                <a:sym typeface="Source Sans Pro"/>
              </a:rPr>
              <a:t> and how has funding changed for different program areas? </a:t>
            </a:r>
            <a:endParaRPr sz="1800">
              <a:solidFill>
                <a:schemeClr val="accent3"/>
              </a:solidFill>
              <a:latin typeface="Source Sans Pro"/>
              <a:ea typeface="Source Sans Pro"/>
              <a:cs typeface="Source Sans Pro"/>
              <a:sym typeface="Source Sans Pro"/>
            </a:endParaRPr>
          </a:p>
          <a:p>
            <a:pPr marL="457200" lvl="0" indent="-342900" algn="l" rtl="0">
              <a:lnSpc>
                <a:spcPct val="115000"/>
              </a:lnSpc>
              <a:spcBef>
                <a:spcPts val="0"/>
              </a:spcBef>
              <a:spcAft>
                <a:spcPts val="0"/>
              </a:spcAft>
              <a:buSzPts val="1800"/>
              <a:buFont typeface="Source Sans Pro"/>
              <a:buChar char="➢"/>
            </a:pPr>
            <a:r>
              <a:rPr lang="en" sz="1800">
                <a:solidFill>
                  <a:schemeClr val="accent3"/>
                </a:solidFill>
                <a:latin typeface="Source Sans Pro"/>
                <a:ea typeface="Source Sans Pro"/>
                <a:cs typeface="Source Sans Pro"/>
                <a:sym typeface="Source Sans Pro"/>
              </a:rPr>
              <a:t>Are we </a:t>
            </a:r>
            <a:r>
              <a:rPr lang="en" sz="1800" b="1">
                <a:solidFill>
                  <a:schemeClr val="accent1"/>
                </a:solidFill>
                <a:latin typeface="Source Sans Pro"/>
                <a:ea typeface="Source Sans Pro"/>
                <a:cs typeface="Source Sans Pro"/>
                <a:sym typeface="Source Sans Pro"/>
              </a:rPr>
              <a:t>focusing our resources</a:t>
            </a:r>
            <a:r>
              <a:rPr lang="en" sz="1800">
                <a:solidFill>
                  <a:schemeClr val="accent3"/>
                </a:solidFill>
                <a:latin typeface="Source Sans Pro"/>
                <a:ea typeface="Source Sans Pro"/>
                <a:cs typeface="Source Sans Pro"/>
                <a:sym typeface="Source Sans Pro"/>
              </a:rPr>
              <a:t> on the right strategies to </a:t>
            </a:r>
            <a:r>
              <a:rPr lang="en" sz="1800" b="1">
                <a:solidFill>
                  <a:schemeClr val="accent1"/>
                </a:solidFill>
                <a:latin typeface="Source Sans Pro"/>
                <a:ea typeface="Source Sans Pro"/>
                <a:cs typeface="Source Sans Pro"/>
                <a:sym typeface="Source Sans Pro"/>
              </a:rPr>
              <a:t>reach our targets</a:t>
            </a:r>
            <a:r>
              <a:rPr lang="en" sz="1800">
                <a:solidFill>
                  <a:schemeClr val="accent3"/>
                </a:solidFill>
                <a:latin typeface="Source Sans Pro"/>
                <a:ea typeface="Source Sans Pro"/>
                <a:cs typeface="Source Sans Pro"/>
                <a:sym typeface="Source Sans Pro"/>
              </a:rPr>
              <a:t>?</a:t>
            </a:r>
            <a:endParaRPr sz="1800">
              <a:solidFill>
                <a:schemeClr val="accent3"/>
              </a:solidFill>
              <a:latin typeface="Source Sans Pro"/>
              <a:ea typeface="Source Sans Pro"/>
              <a:cs typeface="Source Sans Pro"/>
              <a:sym typeface="Source Sans Pro"/>
            </a:endParaRPr>
          </a:p>
          <a:p>
            <a:pPr marL="457200" lvl="0" indent="-342900" algn="l" rtl="0">
              <a:lnSpc>
                <a:spcPct val="115000"/>
              </a:lnSpc>
              <a:spcBef>
                <a:spcPts val="0"/>
              </a:spcBef>
              <a:spcAft>
                <a:spcPts val="0"/>
              </a:spcAft>
              <a:buSzPts val="1800"/>
              <a:buFont typeface="Source Sans Pro"/>
              <a:buChar char="➢"/>
            </a:pPr>
            <a:r>
              <a:rPr lang="en" sz="1800">
                <a:solidFill>
                  <a:schemeClr val="accent3"/>
                </a:solidFill>
                <a:latin typeface="Source Sans Pro"/>
                <a:ea typeface="Source Sans Pro"/>
                <a:cs typeface="Source Sans Pro"/>
                <a:sym typeface="Source Sans Pro"/>
              </a:rPr>
              <a:t>What </a:t>
            </a:r>
            <a:r>
              <a:rPr lang="en" sz="1800" b="1">
                <a:solidFill>
                  <a:schemeClr val="accent1"/>
                </a:solidFill>
                <a:latin typeface="Source Sans Pro"/>
                <a:ea typeface="Source Sans Pro"/>
                <a:cs typeface="Source Sans Pro"/>
                <a:sym typeface="Source Sans Pro"/>
              </a:rPr>
              <a:t>does the data tell us </a:t>
            </a:r>
            <a:r>
              <a:rPr lang="en" sz="1800">
                <a:solidFill>
                  <a:schemeClr val="accent3"/>
                </a:solidFill>
                <a:latin typeface="Source Sans Pro"/>
                <a:ea typeface="Source Sans Pro"/>
                <a:cs typeface="Source Sans Pro"/>
                <a:sym typeface="Source Sans Pro"/>
              </a:rPr>
              <a:t>about the types of activities/program areas we should be focusing on in order to get closer to </a:t>
            </a:r>
            <a:r>
              <a:rPr lang="en" sz="1800" b="1">
                <a:solidFill>
                  <a:schemeClr val="accent1"/>
                </a:solidFill>
                <a:latin typeface="Source Sans Pro"/>
                <a:ea typeface="Source Sans Pro"/>
                <a:cs typeface="Source Sans Pro"/>
                <a:sym typeface="Source Sans Pro"/>
              </a:rPr>
              <a:t>epidemic control?</a:t>
            </a:r>
            <a:endParaRPr sz="1800" b="1">
              <a:solidFill>
                <a:schemeClr val="accent1"/>
              </a:solidFill>
              <a:latin typeface="Source Sans Pro"/>
              <a:ea typeface="Source Sans Pro"/>
              <a:cs typeface="Source Sans Pro"/>
              <a:sym typeface="Source Sans Pro"/>
            </a:endParaRPr>
          </a:p>
          <a:p>
            <a:pPr marL="0" lvl="0" indent="0" algn="l" rtl="0">
              <a:lnSpc>
                <a:spcPct val="115000"/>
              </a:lnSpc>
              <a:spcBef>
                <a:spcPts val="0"/>
              </a:spcBef>
              <a:spcAft>
                <a:spcPts val="0"/>
              </a:spcAft>
              <a:buClr>
                <a:schemeClr val="dk1"/>
              </a:buClr>
              <a:buSzPts val="1100"/>
              <a:buFont typeface="Arial"/>
              <a:buNone/>
            </a:pPr>
            <a:endParaRPr sz="1700">
              <a:solidFill>
                <a:srgbClr val="6C6463"/>
              </a:solidFill>
              <a:latin typeface="Source Sans Pro"/>
              <a:ea typeface="Source Sans Pro"/>
              <a:cs typeface="Source Sans Pro"/>
              <a:sym typeface="Source Sans Pro"/>
            </a:endParaRPr>
          </a:p>
          <a:p>
            <a:pPr marL="0" lvl="0" indent="0" algn="l" rtl="0">
              <a:lnSpc>
                <a:spcPct val="115000"/>
              </a:lnSpc>
              <a:spcBef>
                <a:spcPts val="0"/>
              </a:spcBef>
              <a:spcAft>
                <a:spcPts val="0"/>
              </a:spcAft>
              <a:buNone/>
            </a:pPr>
            <a:br>
              <a:rPr lang="en" sz="1700">
                <a:solidFill>
                  <a:srgbClr val="6C6463"/>
                </a:solidFill>
                <a:latin typeface="Source Sans Pro"/>
                <a:ea typeface="Source Sans Pro"/>
                <a:cs typeface="Source Sans Pro"/>
                <a:sym typeface="Source Sans Pro"/>
              </a:rPr>
            </a:br>
            <a:endParaRPr sz="1700">
              <a:solidFill>
                <a:srgbClr val="6C6463"/>
              </a:solidFill>
              <a:latin typeface="Source Sans Pro"/>
              <a:ea typeface="Source Sans Pro"/>
              <a:cs typeface="Source Sans Pro"/>
              <a:sym typeface="Source Sans Pro"/>
            </a:endParaRPr>
          </a:p>
        </p:txBody>
      </p:sp>
      <p:sp>
        <p:nvSpPr>
          <p:cNvPr id="1702" name="Google Shape;1702;p219"/>
          <p:cNvSpPr txBox="1">
            <a:spLocks noGrp="1"/>
          </p:cNvSpPr>
          <p:nvPr>
            <p:ph type="title"/>
          </p:nvPr>
        </p:nvSpPr>
        <p:spPr>
          <a:xfrm>
            <a:off x="686104" y="677485"/>
            <a:ext cx="7772400" cy="458100"/>
          </a:xfrm>
          <a:prstGeom prst="rect">
            <a:avLst/>
          </a:prstGeom>
        </p:spPr>
        <p:txBody>
          <a:bodyPr spcFirstLastPara="1" wrap="square" lIns="91175" tIns="91175" rIns="91175" bIns="91175" anchor="b" anchorCtr="0">
            <a:noAutofit/>
          </a:bodyPr>
          <a:lstStyle/>
          <a:p>
            <a:pPr marL="0" lvl="0" indent="0" algn="l" rtl="0">
              <a:spcBef>
                <a:spcPts val="0"/>
              </a:spcBef>
              <a:spcAft>
                <a:spcPts val="0"/>
              </a:spcAft>
              <a:buNone/>
            </a:pPr>
            <a:r>
              <a:rPr lang="en">
                <a:solidFill>
                  <a:schemeClr val="dk2"/>
                </a:solidFill>
              </a:rPr>
              <a:t>What is the Purpose of the Spend?</a:t>
            </a:r>
            <a:endParaRPr>
              <a:solidFill>
                <a:schemeClr val="dk2"/>
              </a:solidFill>
            </a:endParaRPr>
          </a:p>
        </p:txBody>
      </p:sp>
      <p:pic>
        <p:nvPicPr>
          <p:cNvPr id="1703" name="Google Shape;1703;p219" title="Points scored"/>
          <p:cNvPicPr preferRelativeResize="0"/>
          <p:nvPr/>
        </p:nvPicPr>
        <p:blipFill rotWithShape="1">
          <a:blip r:embed="rId3">
            <a:alphaModFix/>
          </a:blip>
          <a:srcRect l="2300" r="3413"/>
          <a:stretch/>
        </p:blipFill>
        <p:spPr>
          <a:xfrm>
            <a:off x="762300" y="2824931"/>
            <a:ext cx="3355050" cy="2200319"/>
          </a:xfrm>
          <a:prstGeom prst="rect">
            <a:avLst/>
          </a:prstGeom>
          <a:noFill/>
          <a:ln>
            <a:noFill/>
          </a:ln>
        </p:spPr>
      </p:pic>
      <p:pic>
        <p:nvPicPr>
          <p:cNvPr id="1704" name="Google Shape;1704;p219" title="Points scored"/>
          <p:cNvPicPr preferRelativeResize="0"/>
          <p:nvPr/>
        </p:nvPicPr>
        <p:blipFill rotWithShape="1">
          <a:blip r:embed="rId4">
            <a:alphaModFix/>
          </a:blip>
          <a:srcRect l="2037"/>
          <a:stretch/>
        </p:blipFill>
        <p:spPr>
          <a:xfrm>
            <a:off x="4667100" y="2822000"/>
            <a:ext cx="3490725" cy="2203250"/>
          </a:xfrm>
          <a:prstGeom prst="rect">
            <a:avLst/>
          </a:prstGeom>
          <a:noFill/>
          <a:ln>
            <a:noFill/>
          </a:ln>
        </p:spPr>
      </p:pic>
      <p:sp>
        <p:nvSpPr>
          <p:cNvPr id="1705" name="Google Shape;1705;p219"/>
          <p:cNvSpPr txBox="1">
            <a:spLocks noGrp="1"/>
          </p:cNvSpPr>
          <p:nvPr>
            <p:ph type="sldNum" idx="12"/>
          </p:nvPr>
        </p:nvSpPr>
        <p:spPr>
          <a:xfrm>
            <a:off x="6858000" y="4806072"/>
            <a:ext cx="2133600" cy="184800"/>
          </a:xfrm>
          <a:prstGeom prst="rect">
            <a:avLst/>
          </a:prstGeom>
        </p:spPr>
        <p:txBody>
          <a:bodyPr spcFirstLastPara="1" wrap="square" lIns="91175" tIns="45575" rIns="91175" bIns="455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a:t>50</a:t>
            </a:fld>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709"/>
        <p:cNvGrpSpPr/>
        <p:nvPr/>
      </p:nvGrpSpPr>
      <p:grpSpPr>
        <a:xfrm>
          <a:off x="0" y="0"/>
          <a:ext cx="0" cy="0"/>
          <a:chOff x="0" y="0"/>
          <a:chExt cx="0" cy="0"/>
        </a:xfrm>
      </p:grpSpPr>
      <p:sp>
        <p:nvSpPr>
          <p:cNvPr id="1710" name="Google Shape;1710;p220"/>
          <p:cNvSpPr txBox="1"/>
          <p:nvPr/>
        </p:nvSpPr>
        <p:spPr>
          <a:xfrm>
            <a:off x="686100" y="1249725"/>
            <a:ext cx="8098200" cy="2466000"/>
          </a:xfrm>
          <a:prstGeom prst="rect">
            <a:avLst/>
          </a:prstGeom>
          <a:noFill/>
          <a:ln>
            <a:noFill/>
          </a:ln>
        </p:spPr>
        <p:txBody>
          <a:bodyPr spcFirstLastPara="1" wrap="square" lIns="91175" tIns="91175" rIns="91175" bIns="91175" anchor="t" anchorCtr="0">
            <a:noAutofit/>
          </a:bodyPr>
          <a:lstStyle/>
          <a:p>
            <a:pPr marL="457200" lvl="0" indent="-342900" algn="l" rtl="0">
              <a:lnSpc>
                <a:spcPct val="115000"/>
              </a:lnSpc>
              <a:spcBef>
                <a:spcPts val="0"/>
              </a:spcBef>
              <a:spcAft>
                <a:spcPts val="0"/>
              </a:spcAft>
              <a:buClr>
                <a:schemeClr val="accent3"/>
              </a:buClr>
              <a:buSzPts val="1800"/>
              <a:buFont typeface="Source Sans Pro"/>
              <a:buChar char="➢"/>
            </a:pPr>
            <a:r>
              <a:rPr lang="en" sz="1800">
                <a:solidFill>
                  <a:schemeClr val="accent3"/>
                </a:solidFill>
                <a:latin typeface="Source Sans Pro"/>
                <a:ea typeface="Source Sans Pro"/>
                <a:cs typeface="Source Sans Pro"/>
                <a:sym typeface="Source Sans Pro"/>
              </a:rPr>
              <a:t>What </a:t>
            </a:r>
            <a:r>
              <a:rPr lang="en" sz="1800" b="1">
                <a:solidFill>
                  <a:schemeClr val="accent1"/>
                </a:solidFill>
                <a:latin typeface="Source Sans Pro"/>
                <a:ea typeface="Source Sans Pro"/>
                <a:cs typeface="Source Sans Pro"/>
                <a:sym typeface="Source Sans Pro"/>
              </a:rPr>
              <a:t>beneficiary groups </a:t>
            </a:r>
            <a:r>
              <a:rPr lang="en" sz="1800">
                <a:solidFill>
                  <a:schemeClr val="accent3"/>
                </a:solidFill>
                <a:latin typeface="Source Sans Pro"/>
                <a:ea typeface="Source Sans Pro"/>
                <a:cs typeface="Source Sans Pro"/>
                <a:sym typeface="Source Sans Pro"/>
              </a:rPr>
              <a:t>are our resources reaching?</a:t>
            </a:r>
            <a:endParaRPr sz="1800">
              <a:solidFill>
                <a:schemeClr val="accent3"/>
              </a:solidFill>
              <a:latin typeface="Source Sans Pro"/>
              <a:ea typeface="Source Sans Pro"/>
              <a:cs typeface="Source Sans Pro"/>
              <a:sym typeface="Source Sans Pro"/>
            </a:endParaRPr>
          </a:p>
          <a:p>
            <a:pPr marL="457200" lvl="0" indent="-342900" algn="l" rtl="0">
              <a:lnSpc>
                <a:spcPct val="115000"/>
              </a:lnSpc>
              <a:spcBef>
                <a:spcPts val="0"/>
              </a:spcBef>
              <a:spcAft>
                <a:spcPts val="0"/>
              </a:spcAft>
              <a:buClr>
                <a:schemeClr val="accent3"/>
              </a:buClr>
              <a:buSzPts val="1800"/>
              <a:buFont typeface="Source Sans Pro"/>
              <a:buChar char="➢"/>
            </a:pPr>
            <a:r>
              <a:rPr lang="en" sz="1800">
                <a:solidFill>
                  <a:schemeClr val="accent3"/>
                </a:solidFill>
                <a:latin typeface="Source Sans Pro"/>
                <a:ea typeface="Source Sans Pro"/>
                <a:cs typeface="Source Sans Pro"/>
                <a:sym typeface="Source Sans Pro"/>
              </a:rPr>
              <a:t>Are we </a:t>
            </a:r>
            <a:r>
              <a:rPr lang="en" sz="1800" b="1">
                <a:solidFill>
                  <a:schemeClr val="accent1"/>
                </a:solidFill>
                <a:latin typeface="Source Sans Pro"/>
                <a:ea typeface="Source Sans Pro"/>
                <a:cs typeface="Source Sans Pro"/>
                <a:sym typeface="Source Sans Pro"/>
              </a:rPr>
              <a:t>focusing our resources</a:t>
            </a:r>
            <a:r>
              <a:rPr lang="en" sz="1800">
                <a:solidFill>
                  <a:schemeClr val="accent3"/>
                </a:solidFill>
                <a:latin typeface="Source Sans Pro"/>
                <a:ea typeface="Source Sans Pro"/>
                <a:cs typeface="Source Sans Pro"/>
                <a:sym typeface="Source Sans Pro"/>
              </a:rPr>
              <a:t> on the </a:t>
            </a:r>
            <a:r>
              <a:rPr lang="en" sz="1800" b="1">
                <a:solidFill>
                  <a:schemeClr val="accent1"/>
                </a:solidFill>
                <a:latin typeface="Source Sans Pro"/>
                <a:ea typeface="Source Sans Pro"/>
                <a:cs typeface="Source Sans Pro"/>
                <a:sym typeface="Source Sans Pro"/>
              </a:rPr>
              <a:t>right populations?</a:t>
            </a:r>
            <a:endParaRPr sz="1800" b="1">
              <a:solidFill>
                <a:schemeClr val="accent1"/>
              </a:solidFill>
              <a:latin typeface="Source Sans Pro"/>
              <a:ea typeface="Source Sans Pro"/>
              <a:cs typeface="Source Sans Pro"/>
              <a:sym typeface="Source Sans Pro"/>
            </a:endParaRPr>
          </a:p>
          <a:p>
            <a:pPr marL="457200" lvl="0" indent="-342900" algn="l" rtl="0">
              <a:lnSpc>
                <a:spcPct val="115000"/>
              </a:lnSpc>
              <a:spcBef>
                <a:spcPts val="0"/>
              </a:spcBef>
              <a:spcAft>
                <a:spcPts val="0"/>
              </a:spcAft>
              <a:buClr>
                <a:schemeClr val="accent3"/>
              </a:buClr>
              <a:buSzPts val="1800"/>
              <a:buFont typeface="Source Sans Pro"/>
              <a:buChar char="➢"/>
            </a:pPr>
            <a:r>
              <a:rPr lang="en" sz="1800">
                <a:solidFill>
                  <a:schemeClr val="accent3"/>
                </a:solidFill>
                <a:latin typeface="Source Sans Pro"/>
                <a:ea typeface="Source Sans Pro"/>
                <a:cs typeface="Source Sans Pro"/>
                <a:sym typeface="Source Sans Pro"/>
              </a:rPr>
              <a:t>Where should</a:t>
            </a:r>
            <a:r>
              <a:rPr lang="en" sz="1800" b="1">
                <a:solidFill>
                  <a:schemeClr val="accent1"/>
                </a:solidFill>
                <a:latin typeface="Source Sans Pro"/>
                <a:ea typeface="Source Sans Pro"/>
                <a:cs typeface="Source Sans Pro"/>
                <a:sym typeface="Source Sans Pro"/>
              </a:rPr>
              <a:t> resources be targeted</a:t>
            </a:r>
            <a:r>
              <a:rPr lang="en" sz="1800">
                <a:solidFill>
                  <a:schemeClr val="accent3"/>
                </a:solidFill>
                <a:latin typeface="Source Sans Pro"/>
                <a:ea typeface="Source Sans Pro"/>
                <a:cs typeface="Source Sans Pro"/>
                <a:sym typeface="Source Sans Pro"/>
              </a:rPr>
              <a:t> in order to better reach our targets across different </a:t>
            </a:r>
            <a:r>
              <a:rPr lang="en" sz="1800" b="1">
                <a:solidFill>
                  <a:schemeClr val="dk2"/>
                </a:solidFill>
                <a:latin typeface="Source Sans Pro"/>
                <a:ea typeface="Source Sans Pro"/>
                <a:cs typeface="Source Sans Pro"/>
                <a:sym typeface="Source Sans Pro"/>
              </a:rPr>
              <a:t>beneficiary groups</a:t>
            </a:r>
            <a:r>
              <a:rPr lang="en" sz="1800">
                <a:solidFill>
                  <a:schemeClr val="accent3"/>
                </a:solidFill>
                <a:latin typeface="Source Sans Pro"/>
                <a:ea typeface="Source Sans Pro"/>
                <a:cs typeface="Source Sans Pro"/>
                <a:sym typeface="Source Sans Pro"/>
              </a:rPr>
              <a:t>?</a:t>
            </a:r>
            <a:endParaRPr sz="1800">
              <a:solidFill>
                <a:schemeClr val="accent3"/>
              </a:solidFill>
              <a:latin typeface="Source Sans Pro"/>
              <a:ea typeface="Source Sans Pro"/>
              <a:cs typeface="Source Sans Pro"/>
              <a:sym typeface="Source Sans Pro"/>
            </a:endParaRPr>
          </a:p>
          <a:p>
            <a:pPr marL="0" lvl="0" indent="0" algn="l" rtl="0">
              <a:lnSpc>
                <a:spcPct val="115000"/>
              </a:lnSpc>
              <a:spcBef>
                <a:spcPts val="0"/>
              </a:spcBef>
              <a:spcAft>
                <a:spcPts val="0"/>
              </a:spcAft>
              <a:buNone/>
            </a:pPr>
            <a:endParaRPr sz="1700">
              <a:solidFill>
                <a:srgbClr val="6C6463"/>
              </a:solidFill>
              <a:latin typeface="Source Sans Pro"/>
              <a:ea typeface="Source Sans Pro"/>
              <a:cs typeface="Source Sans Pro"/>
              <a:sym typeface="Source Sans Pro"/>
            </a:endParaRPr>
          </a:p>
          <a:p>
            <a:pPr marL="0" lvl="0" indent="0" algn="l" rtl="0">
              <a:lnSpc>
                <a:spcPct val="115000"/>
              </a:lnSpc>
              <a:spcBef>
                <a:spcPts val="0"/>
              </a:spcBef>
              <a:spcAft>
                <a:spcPts val="0"/>
              </a:spcAft>
              <a:buNone/>
            </a:pPr>
            <a:br>
              <a:rPr lang="en" sz="1700">
                <a:solidFill>
                  <a:srgbClr val="6C6463"/>
                </a:solidFill>
                <a:latin typeface="Source Sans Pro"/>
                <a:ea typeface="Source Sans Pro"/>
                <a:cs typeface="Source Sans Pro"/>
                <a:sym typeface="Source Sans Pro"/>
              </a:rPr>
            </a:br>
            <a:endParaRPr sz="1700">
              <a:solidFill>
                <a:srgbClr val="6C6463"/>
              </a:solidFill>
              <a:latin typeface="Source Sans Pro"/>
              <a:ea typeface="Source Sans Pro"/>
              <a:cs typeface="Source Sans Pro"/>
              <a:sym typeface="Source Sans Pro"/>
            </a:endParaRPr>
          </a:p>
        </p:txBody>
      </p:sp>
      <p:pic>
        <p:nvPicPr>
          <p:cNvPr id="1711" name="Google Shape;1711;p220"/>
          <p:cNvPicPr preferRelativeResize="0"/>
          <p:nvPr/>
        </p:nvPicPr>
        <p:blipFill rotWithShape="1">
          <a:blip r:embed="rId3">
            <a:alphaModFix/>
          </a:blip>
          <a:srcRect t="9600" r="3025"/>
          <a:stretch/>
        </p:blipFill>
        <p:spPr>
          <a:xfrm>
            <a:off x="1322700" y="2571750"/>
            <a:ext cx="7661724" cy="2406025"/>
          </a:xfrm>
          <a:prstGeom prst="rect">
            <a:avLst/>
          </a:prstGeom>
          <a:noFill/>
          <a:ln>
            <a:noFill/>
          </a:ln>
        </p:spPr>
      </p:pic>
      <p:sp>
        <p:nvSpPr>
          <p:cNvPr id="1712" name="Google Shape;1712;p220"/>
          <p:cNvSpPr txBox="1">
            <a:spLocks noGrp="1"/>
          </p:cNvSpPr>
          <p:nvPr>
            <p:ph type="title"/>
          </p:nvPr>
        </p:nvSpPr>
        <p:spPr>
          <a:xfrm>
            <a:off x="686104" y="677485"/>
            <a:ext cx="7772400" cy="458100"/>
          </a:xfrm>
          <a:prstGeom prst="rect">
            <a:avLst/>
          </a:prstGeom>
        </p:spPr>
        <p:txBody>
          <a:bodyPr spcFirstLastPara="1" wrap="square" lIns="91175" tIns="91175" rIns="91175" bIns="91175" anchor="b" anchorCtr="0">
            <a:noAutofit/>
          </a:bodyPr>
          <a:lstStyle/>
          <a:p>
            <a:pPr marL="0" lvl="0" indent="0" algn="l" rtl="0">
              <a:spcBef>
                <a:spcPts val="0"/>
              </a:spcBef>
              <a:spcAft>
                <a:spcPts val="0"/>
              </a:spcAft>
              <a:buNone/>
            </a:pPr>
            <a:r>
              <a:rPr lang="en">
                <a:solidFill>
                  <a:schemeClr val="dk2"/>
                </a:solidFill>
              </a:rPr>
              <a:t>Who are we Serving?</a:t>
            </a:r>
            <a:endParaRPr>
              <a:solidFill>
                <a:schemeClr val="dk2"/>
              </a:solidFill>
            </a:endParaRPr>
          </a:p>
        </p:txBody>
      </p:sp>
      <p:sp>
        <p:nvSpPr>
          <p:cNvPr id="1713" name="Google Shape;1713;p220"/>
          <p:cNvSpPr/>
          <p:nvPr/>
        </p:nvSpPr>
        <p:spPr>
          <a:xfrm>
            <a:off x="56475" y="3637050"/>
            <a:ext cx="1380900" cy="652500"/>
          </a:xfrm>
          <a:prstGeom prst="flowChartAlternateProcess">
            <a:avLst/>
          </a:prstGeom>
          <a:solidFill>
            <a:schemeClr val="lt1"/>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b="1">
                <a:solidFill>
                  <a:srgbClr val="BA0C2F"/>
                </a:solidFill>
                <a:latin typeface="Source Sans Pro"/>
                <a:ea typeface="Source Sans Pro"/>
                <a:cs typeface="Source Sans Pro"/>
                <a:sym typeface="Source Sans Pro"/>
              </a:rPr>
              <a:t>COP Budget=</a:t>
            </a:r>
            <a:endParaRPr b="1">
              <a:solidFill>
                <a:srgbClr val="BA0C2F"/>
              </a:solidFill>
              <a:latin typeface="Source Sans Pro"/>
              <a:ea typeface="Source Sans Pro"/>
              <a:cs typeface="Source Sans Pro"/>
              <a:sym typeface="Source Sans Pro"/>
            </a:endParaRPr>
          </a:p>
          <a:p>
            <a:pPr marL="0" lvl="0" indent="0" algn="ctr" rtl="0">
              <a:spcBef>
                <a:spcPts val="0"/>
              </a:spcBef>
              <a:spcAft>
                <a:spcPts val="0"/>
              </a:spcAft>
              <a:buNone/>
            </a:pPr>
            <a:r>
              <a:rPr lang="en" b="1">
                <a:solidFill>
                  <a:srgbClr val="BA0C2F"/>
                </a:solidFill>
                <a:latin typeface="Source Sans Pro"/>
                <a:ea typeface="Source Sans Pro"/>
                <a:cs typeface="Source Sans Pro"/>
                <a:sym typeface="Source Sans Pro"/>
              </a:rPr>
              <a:t>$24 million</a:t>
            </a:r>
            <a:endParaRPr b="1">
              <a:solidFill>
                <a:srgbClr val="BA0C2F"/>
              </a:solidFill>
              <a:latin typeface="Source Sans Pro"/>
              <a:ea typeface="Source Sans Pro"/>
              <a:cs typeface="Source Sans Pro"/>
              <a:sym typeface="Source Sans Pro"/>
            </a:endParaRPr>
          </a:p>
        </p:txBody>
      </p:sp>
      <p:sp>
        <p:nvSpPr>
          <p:cNvPr id="1714" name="Google Shape;1714;p220"/>
          <p:cNvSpPr txBox="1">
            <a:spLocks noGrp="1"/>
          </p:cNvSpPr>
          <p:nvPr>
            <p:ph type="sldNum" idx="12"/>
          </p:nvPr>
        </p:nvSpPr>
        <p:spPr>
          <a:xfrm>
            <a:off x="6858000" y="4806072"/>
            <a:ext cx="2133600" cy="184800"/>
          </a:xfrm>
          <a:prstGeom prst="rect">
            <a:avLst/>
          </a:prstGeom>
        </p:spPr>
        <p:txBody>
          <a:bodyPr spcFirstLastPara="1" wrap="square" lIns="91175" tIns="45575" rIns="91175" bIns="455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a:t>51</a:t>
            </a:fld>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718"/>
        <p:cNvGrpSpPr/>
        <p:nvPr/>
      </p:nvGrpSpPr>
      <p:grpSpPr>
        <a:xfrm>
          <a:off x="0" y="0"/>
          <a:ext cx="0" cy="0"/>
          <a:chOff x="0" y="0"/>
          <a:chExt cx="0" cy="0"/>
        </a:xfrm>
      </p:grpSpPr>
      <p:sp>
        <p:nvSpPr>
          <p:cNvPr id="1719" name="Google Shape;1719;p221"/>
          <p:cNvSpPr txBox="1"/>
          <p:nvPr/>
        </p:nvSpPr>
        <p:spPr>
          <a:xfrm>
            <a:off x="686100" y="1249725"/>
            <a:ext cx="3785400" cy="2466000"/>
          </a:xfrm>
          <a:prstGeom prst="rect">
            <a:avLst/>
          </a:prstGeom>
          <a:noFill/>
          <a:ln>
            <a:noFill/>
          </a:ln>
        </p:spPr>
        <p:txBody>
          <a:bodyPr spcFirstLastPara="1" wrap="square" lIns="91175" tIns="91175" rIns="91175" bIns="91175" anchor="t" anchorCtr="0">
            <a:noAutofit/>
          </a:bodyPr>
          <a:lstStyle/>
          <a:p>
            <a:pPr marL="457200" lvl="0" indent="-342900" algn="l" rtl="0">
              <a:lnSpc>
                <a:spcPct val="115000"/>
              </a:lnSpc>
              <a:spcBef>
                <a:spcPts val="0"/>
              </a:spcBef>
              <a:spcAft>
                <a:spcPts val="0"/>
              </a:spcAft>
              <a:buClr>
                <a:schemeClr val="accent3"/>
              </a:buClr>
              <a:buSzPts val="1800"/>
              <a:buFont typeface="Source Sans Pro"/>
              <a:buChar char="➢"/>
            </a:pPr>
            <a:r>
              <a:rPr lang="en" sz="1800">
                <a:solidFill>
                  <a:schemeClr val="accent3"/>
                </a:solidFill>
                <a:latin typeface="Source Sans Pro"/>
                <a:ea typeface="Source Sans Pro"/>
                <a:cs typeface="Source Sans Pro"/>
                <a:sym typeface="Source Sans Pro"/>
              </a:rPr>
              <a:t>Are we </a:t>
            </a:r>
            <a:r>
              <a:rPr lang="en" sz="1800" b="1">
                <a:solidFill>
                  <a:schemeClr val="dk2"/>
                </a:solidFill>
                <a:latin typeface="Source Sans Pro"/>
                <a:ea typeface="Source Sans Pro"/>
                <a:cs typeface="Source Sans Pro"/>
                <a:sym typeface="Source Sans Pro"/>
              </a:rPr>
              <a:t>spending our resources on the right things</a:t>
            </a:r>
            <a:r>
              <a:rPr lang="en" sz="1800" b="1">
                <a:solidFill>
                  <a:schemeClr val="accent3"/>
                </a:solidFill>
                <a:latin typeface="Source Sans Pro"/>
                <a:ea typeface="Source Sans Pro"/>
                <a:cs typeface="Source Sans Pro"/>
                <a:sym typeface="Source Sans Pro"/>
              </a:rPr>
              <a:t> </a:t>
            </a:r>
            <a:r>
              <a:rPr lang="en" sz="1800">
                <a:solidFill>
                  <a:schemeClr val="accent3"/>
                </a:solidFill>
                <a:latin typeface="Source Sans Pro"/>
                <a:ea typeface="Source Sans Pro"/>
                <a:cs typeface="Source Sans Pro"/>
                <a:sym typeface="Source Sans Pro"/>
              </a:rPr>
              <a:t>to meet our program goals/targets? Are different </a:t>
            </a:r>
            <a:r>
              <a:rPr lang="en" sz="1800" b="1">
                <a:solidFill>
                  <a:schemeClr val="accent1"/>
                </a:solidFill>
                <a:latin typeface="Source Sans Pro"/>
                <a:ea typeface="Source Sans Pro"/>
                <a:cs typeface="Source Sans Pro"/>
                <a:sym typeface="Source Sans Pro"/>
              </a:rPr>
              <a:t>implementation models </a:t>
            </a:r>
            <a:r>
              <a:rPr lang="en" sz="1800">
                <a:solidFill>
                  <a:schemeClr val="accent3"/>
                </a:solidFill>
                <a:latin typeface="Source Sans Pro"/>
                <a:ea typeface="Source Sans Pro"/>
                <a:cs typeface="Source Sans Pro"/>
                <a:sym typeface="Source Sans Pro"/>
              </a:rPr>
              <a:t>reflected with different </a:t>
            </a:r>
            <a:r>
              <a:rPr lang="en" sz="1800" b="1">
                <a:solidFill>
                  <a:schemeClr val="accent1"/>
                </a:solidFill>
                <a:latin typeface="Source Sans Pro"/>
                <a:ea typeface="Source Sans Pro"/>
                <a:cs typeface="Source Sans Pro"/>
                <a:sym typeface="Source Sans Pro"/>
              </a:rPr>
              <a:t>spending patterns</a:t>
            </a:r>
            <a:r>
              <a:rPr lang="en" sz="1800">
                <a:solidFill>
                  <a:schemeClr val="accent3"/>
                </a:solidFill>
                <a:latin typeface="Source Sans Pro"/>
                <a:ea typeface="Source Sans Pro"/>
                <a:cs typeface="Source Sans Pro"/>
                <a:sym typeface="Source Sans Pro"/>
              </a:rPr>
              <a:t>?</a:t>
            </a:r>
            <a:endParaRPr sz="1800">
              <a:solidFill>
                <a:schemeClr val="accent3"/>
              </a:solidFill>
              <a:latin typeface="Source Sans Pro"/>
              <a:ea typeface="Source Sans Pro"/>
              <a:cs typeface="Source Sans Pro"/>
              <a:sym typeface="Source Sans Pro"/>
            </a:endParaRPr>
          </a:p>
          <a:p>
            <a:pPr marL="457200" lvl="0" indent="0" algn="l" rtl="0">
              <a:lnSpc>
                <a:spcPct val="115000"/>
              </a:lnSpc>
              <a:spcBef>
                <a:spcPts val="0"/>
              </a:spcBef>
              <a:spcAft>
                <a:spcPts val="0"/>
              </a:spcAft>
              <a:buNone/>
            </a:pPr>
            <a:endParaRPr sz="1800">
              <a:solidFill>
                <a:schemeClr val="accent3"/>
              </a:solidFill>
              <a:latin typeface="Source Sans Pro"/>
              <a:ea typeface="Source Sans Pro"/>
              <a:cs typeface="Source Sans Pro"/>
              <a:sym typeface="Source Sans Pro"/>
            </a:endParaRPr>
          </a:p>
          <a:p>
            <a:pPr marL="457200" lvl="0" indent="-342900" algn="l" rtl="0">
              <a:lnSpc>
                <a:spcPct val="115000"/>
              </a:lnSpc>
              <a:spcBef>
                <a:spcPts val="0"/>
              </a:spcBef>
              <a:spcAft>
                <a:spcPts val="0"/>
              </a:spcAft>
              <a:buClr>
                <a:schemeClr val="accent3"/>
              </a:buClr>
              <a:buSzPts val="1800"/>
              <a:buFont typeface="Source Sans Pro"/>
              <a:buChar char="➢"/>
            </a:pPr>
            <a:r>
              <a:rPr lang="en" sz="1800">
                <a:solidFill>
                  <a:schemeClr val="accent3"/>
                </a:solidFill>
                <a:latin typeface="Source Sans Pro"/>
                <a:ea typeface="Source Sans Pro"/>
                <a:cs typeface="Source Sans Pro"/>
                <a:sym typeface="Source Sans Pro"/>
              </a:rPr>
              <a:t>How should we potentially </a:t>
            </a:r>
            <a:r>
              <a:rPr lang="en" sz="1800" b="1">
                <a:solidFill>
                  <a:schemeClr val="dk2"/>
                </a:solidFill>
                <a:latin typeface="Source Sans Pro"/>
                <a:ea typeface="Source Sans Pro"/>
                <a:cs typeface="Source Sans Pro"/>
                <a:sym typeface="Source Sans Pro"/>
              </a:rPr>
              <a:t>shift investments</a:t>
            </a:r>
            <a:r>
              <a:rPr lang="en" sz="1800">
                <a:solidFill>
                  <a:schemeClr val="accent3"/>
                </a:solidFill>
                <a:latin typeface="Source Sans Pro"/>
                <a:ea typeface="Source Sans Pro"/>
                <a:cs typeface="Source Sans Pro"/>
                <a:sym typeface="Source Sans Pro"/>
              </a:rPr>
              <a:t> in the next fiscal year to achieve greater program success?</a:t>
            </a:r>
            <a:endParaRPr sz="1800">
              <a:solidFill>
                <a:schemeClr val="accent3"/>
              </a:solidFill>
              <a:latin typeface="Source Sans Pro"/>
              <a:ea typeface="Source Sans Pro"/>
              <a:cs typeface="Source Sans Pro"/>
              <a:sym typeface="Source Sans Pro"/>
            </a:endParaRPr>
          </a:p>
          <a:p>
            <a:pPr marL="0" lvl="0" indent="0" algn="l" rtl="0">
              <a:lnSpc>
                <a:spcPct val="115000"/>
              </a:lnSpc>
              <a:spcBef>
                <a:spcPts val="0"/>
              </a:spcBef>
              <a:spcAft>
                <a:spcPts val="0"/>
              </a:spcAft>
              <a:buNone/>
            </a:pPr>
            <a:endParaRPr sz="1700">
              <a:solidFill>
                <a:srgbClr val="6C6463"/>
              </a:solidFill>
              <a:latin typeface="Source Sans Pro"/>
              <a:ea typeface="Source Sans Pro"/>
              <a:cs typeface="Source Sans Pro"/>
              <a:sym typeface="Source Sans Pro"/>
            </a:endParaRPr>
          </a:p>
          <a:p>
            <a:pPr marL="0" lvl="0" indent="0" algn="l" rtl="0">
              <a:lnSpc>
                <a:spcPct val="115000"/>
              </a:lnSpc>
              <a:spcBef>
                <a:spcPts val="0"/>
              </a:spcBef>
              <a:spcAft>
                <a:spcPts val="0"/>
              </a:spcAft>
              <a:buNone/>
            </a:pPr>
            <a:br>
              <a:rPr lang="en" sz="1700">
                <a:solidFill>
                  <a:srgbClr val="6C6463"/>
                </a:solidFill>
                <a:latin typeface="Source Sans Pro"/>
                <a:ea typeface="Source Sans Pro"/>
                <a:cs typeface="Source Sans Pro"/>
                <a:sym typeface="Source Sans Pro"/>
              </a:rPr>
            </a:br>
            <a:endParaRPr sz="1700">
              <a:solidFill>
                <a:srgbClr val="6C6463"/>
              </a:solidFill>
              <a:latin typeface="Source Sans Pro"/>
              <a:ea typeface="Source Sans Pro"/>
              <a:cs typeface="Source Sans Pro"/>
              <a:sym typeface="Source Sans Pro"/>
            </a:endParaRPr>
          </a:p>
        </p:txBody>
      </p:sp>
      <p:sp>
        <p:nvSpPr>
          <p:cNvPr id="1720" name="Google Shape;1720;p221"/>
          <p:cNvSpPr txBox="1">
            <a:spLocks noGrp="1"/>
          </p:cNvSpPr>
          <p:nvPr>
            <p:ph type="title"/>
          </p:nvPr>
        </p:nvSpPr>
        <p:spPr>
          <a:xfrm>
            <a:off x="686104" y="677485"/>
            <a:ext cx="7772400" cy="458100"/>
          </a:xfrm>
          <a:prstGeom prst="rect">
            <a:avLst/>
          </a:prstGeom>
        </p:spPr>
        <p:txBody>
          <a:bodyPr spcFirstLastPara="1" wrap="square" lIns="91175" tIns="91175" rIns="91175" bIns="91175" anchor="b" anchorCtr="0">
            <a:noAutofit/>
          </a:bodyPr>
          <a:lstStyle/>
          <a:p>
            <a:pPr marL="0" lvl="0" indent="0" algn="l" rtl="0">
              <a:spcBef>
                <a:spcPts val="0"/>
              </a:spcBef>
              <a:spcAft>
                <a:spcPts val="0"/>
              </a:spcAft>
              <a:buNone/>
            </a:pPr>
            <a:r>
              <a:rPr lang="en">
                <a:solidFill>
                  <a:schemeClr val="dk2"/>
                </a:solidFill>
              </a:rPr>
              <a:t>What are our Investments Buying?</a:t>
            </a:r>
            <a:endParaRPr>
              <a:solidFill>
                <a:schemeClr val="dk2"/>
              </a:solidFill>
            </a:endParaRPr>
          </a:p>
        </p:txBody>
      </p:sp>
      <p:pic>
        <p:nvPicPr>
          <p:cNvPr id="1721" name="Google Shape;1721;p221"/>
          <p:cNvPicPr preferRelativeResize="0"/>
          <p:nvPr/>
        </p:nvPicPr>
        <p:blipFill>
          <a:blip r:embed="rId3">
            <a:alphaModFix/>
          </a:blip>
          <a:stretch>
            <a:fillRect/>
          </a:stretch>
        </p:blipFill>
        <p:spPr>
          <a:xfrm>
            <a:off x="4471500" y="1711625"/>
            <a:ext cx="4460776" cy="2544550"/>
          </a:xfrm>
          <a:prstGeom prst="rect">
            <a:avLst/>
          </a:prstGeom>
          <a:noFill/>
          <a:ln>
            <a:noFill/>
          </a:ln>
        </p:spPr>
      </p:pic>
      <p:sp>
        <p:nvSpPr>
          <p:cNvPr id="1722" name="Google Shape;1722;p221"/>
          <p:cNvSpPr txBox="1">
            <a:spLocks noGrp="1"/>
          </p:cNvSpPr>
          <p:nvPr>
            <p:ph type="sldNum" idx="12"/>
          </p:nvPr>
        </p:nvSpPr>
        <p:spPr>
          <a:xfrm>
            <a:off x="6858000" y="4806072"/>
            <a:ext cx="2133600" cy="184800"/>
          </a:xfrm>
          <a:prstGeom prst="rect">
            <a:avLst/>
          </a:prstGeom>
        </p:spPr>
        <p:txBody>
          <a:bodyPr spcFirstLastPara="1" wrap="square" lIns="91175" tIns="45575" rIns="91175" bIns="455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a:t>52</a:t>
            </a:fld>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1726"/>
        <p:cNvGrpSpPr/>
        <p:nvPr/>
      </p:nvGrpSpPr>
      <p:grpSpPr>
        <a:xfrm>
          <a:off x="0" y="0"/>
          <a:ext cx="0" cy="0"/>
          <a:chOff x="0" y="0"/>
          <a:chExt cx="0" cy="0"/>
        </a:xfrm>
      </p:grpSpPr>
      <p:pic>
        <p:nvPicPr>
          <p:cNvPr id="1727" name="Google Shape;1727;p222"/>
          <p:cNvPicPr preferRelativeResize="0"/>
          <p:nvPr/>
        </p:nvPicPr>
        <p:blipFill>
          <a:blip r:embed="rId3">
            <a:alphaModFix/>
          </a:blip>
          <a:stretch>
            <a:fillRect/>
          </a:stretch>
        </p:blipFill>
        <p:spPr>
          <a:xfrm>
            <a:off x="2539701" y="1286647"/>
            <a:ext cx="6451900" cy="3033292"/>
          </a:xfrm>
          <a:prstGeom prst="rect">
            <a:avLst/>
          </a:prstGeom>
          <a:noFill/>
          <a:ln w="9525" cap="flat" cmpd="sng">
            <a:solidFill>
              <a:schemeClr val="dk2"/>
            </a:solidFill>
            <a:prstDash val="solid"/>
            <a:round/>
            <a:headEnd type="none" w="sm" len="sm"/>
            <a:tailEnd type="none" w="sm" len="sm"/>
          </a:ln>
        </p:spPr>
      </p:pic>
      <p:sp>
        <p:nvSpPr>
          <p:cNvPr id="1728" name="Google Shape;1728;p222"/>
          <p:cNvSpPr txBox="1">
            <a:spLocks noGrp="1"/>
          </p:cNvSpPr>
          <p:nvPr>
            <p:ph type="title"/>
          </p:nvPr>
        </p:nvSpPr>
        <p:spPr>
          <a:xfrm>
            <a:off x="233800" y="290216"/>
            <a:ext cx="8224800" cy="845400"/>
          </a:xfrm>
          <a:prstGeom prst="rect">
            <a:avLst/>
          </a:prstGeom>
        </p:spPr>
        <p:txBody>
          <a:bodyPr spcFirstLastPara="1" wrap="square" lIns="91175" tIns="91175" rIns="91175" bIns="91175" anchor="b" anchorCtr="0">
            <a:noAutofit/>
          </a:bodyPr>
          <a:lstStyle/>
          <a:p>
            <a:pPr marL="0" lvl="0" indent="0" algn="l" rtl="0">
              <a:spcBef>
                <a:spcPts val="0"/>
              </a:spcBef>
              <a:spcAft>
                <a:spcPts val="0"/>
              </a:spcAft>
              <a:buNone/>
            </a:pPr>
            <a:r>
              <a:rPr lang="en" sz="2600">
                <a:solidFill>
                  <a:schemeClr val="accent1"/>
                </a:solidFill>
              </a:rPr>
              <a:t>Accessing ER Data: IPs Can Download IM-Level Financial Data on PEPFAR Panorama Spotlight</a:t>
            </a:r>
            <a:endParaRPr sz="2600">
              <a:solidFill>
                <a:schemeClr val="accent1"/>
              </a:solidFill>
            </a:endParaRPr>
          </a:p>
        </p:txBody>
      </p:sp>
      <p:sp>
        <p:nvSpPr>
          <p:cNvPr id="1729" name="Google Shape;1729;p222"/>
          <p:cNvSpPr txBox="1">
            <a:spLocks noGrp="1"/>
          </p:cNvSpPr>
          <p:nvPr>
            <p:ph type="body" idx="1"/>
          </p:nvPr>
        </p:nvSpPr>
        <p:spPr>
          <a:xfrm>
            <a:off x="142100" y="1210450"/>
            <a:ext cx="2397600" cy="3741600"/>
          </a:xfrm>
          <a:prstGeom prst="rect">
            <a:avLst/>
          </a:prstGeom>
        </p:spPr>
        <p:txBody>
          <a:bodyPr spcFirstLastPara="1" wrap="square" lIns="91175" tIns="91175" rIns="91175" bIns="91175" anchor="t" anchorCtr="0">
            <a:noAutofit/>
          </a:bodyPr>
          <a:lstStyle/>
          <a:p>
            <a:pPr marL="457200" lvl="0" indent="-330200" algn="l" rtl="0">
              <a:lnSpc>
                <a:spcPct val="115000"/>
              </a:lnSpc>
              <a:spcBef>
                <a:spcPts val="0"/>
              </a:spcBef>
              <a:spcAft>
                <a:spcPts val="0"/>
              </a:spcAft>
              <a:buClr>
                <a:srgbClr val="6C6463"/>
              </a:buClr>
              <a:buSzPts val="1600"/>
              <a:buChar char="•"/>
            </a:pPr>
            <a:r>
              <a:rPr lang="en">
                <a:solidFill>
                  <a:srgbClr val="6C6463"/>
                </a:solidFill>
              </a:rPr>
              <a:t>Spotlight is PEPFAR’s public data source</a:t>
            </a:r>
            <a:endParaRPr>
              <a:solidFill>
                <a:srgbClr val="6C6463"/>
              </a:solidFill>
            </a:endParaRPr>
          </a:p>
          <a:p>
            <a:pPr marL="457200" lvl="0" indent="-330200" algn="l" rtl="0">
              <a:lnSpc>
                <a:spcPct val="115000"/>
              </a:lnSpc>
              <a:spcBef>
                <a:spcPts val="0"/>
              </a:spcBef>
              <a:spcAft>
                <a:spcPts val="0"/>
              </a:spcAft>
              <a:buClr>
                <a:srgbClr val="6C6463"/>
              </a:buClr>
              <a:buSzPts val="1600"/>
              <a:buChar char="•"/>
            </a:pPr>
            <a:r>
              <a:rPr lang="en">
                <a:solidFill>
                  <a:srgbClr val="6C6463"/>
                </a:solidFill>
              </a:rPr>
              <a:t>Budget amounts are aggregated to the mechanism ID, budget code</a:t>
            </a:r>
            <a:r>
              <a:rPr lang="en"/>
              <a:t>, </a:t>
            </a:r>
            <a:r>
              <a:rPr lang="en">
                <a:solidFill>
                  <a:srgbClr val="6C6463"/>
                </a:solidFill>
              </a:rPr>
              <a:t> and planning year level.</a:t>
            </a:r>
            <a:endParaRPr>
              <a:solidFill>
                <a:srgbClr val="6C6463"/>
              </a:solidFill>
            </a:endParaRPr>
          </a:p>
          <a:p>
            <a:pPr marL="457200" lvl="0" indent="-330200" algn="l" rtl="0">
              <a:lnSpc>
                <a:spcPct val="115000"/>
              </a:lnSpc>
              <a:spcBef>
                <a:spcPts val="0"/>
              </a:spcBef>
              <a:spcAft>
                <a:spcPts val="0"/>
              </a:spcAft>
              <a:buClr>
                <a:srgbClr val="6C6463"/>
              </a:buClr>
              <a:buSzPts val="1600"/>
              <a:buChar char="•"/>
            </a:pPr>
            <a:r>
              <a:rPr lang="en">
                <a:solidFill>
                  <a:srgbClr val="6C6463"/>
                </a:solidFill>
              </a:rPr>
              <a:t>PEPFAR implementing partner expenditures are shown at the total mechanism level</a:t>
            </a:r>
            <a:endParaRPr/>
          </a:p>
        </p:txBody>
      </p:sp>
      <p:sp>
        <p:nvSpPr>
          <p:cNvPr id="1730" name="Google Shape;1730;p222"/>
          <p:cNvSpPr txBox="1"/>
          <p:nvPr/>
        </p:nvSpPr>
        <p:spPr>
          <a:xfrm>
            <a:off x="3081251" y="4484400"/>
            <a:ext cx="5641500" cy="415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500">
                <a:latin typeface="Source Sans Pro"/>
                <a:ea typeface="Source Sans Pro"/>
                <a:cs typeface="Source Sans Pro"/>
                <a:sym typeface="Source Sans Pro"/>
              </a:rPr>
              <a:t>PEPFAR Panorama Spotlight: </a:t>
            </a:r>
            <a:r>
              <a:rPr lang="en" sz="1500" u="sng">
                <a:solidFill>
                  <a:schemeClr val="accent6"/>
                </a:solidFill>
                <a:latin typeface="Source Sans Pro"/>
                <a:ea typeface="Source Sans Pro"/>
                <a:cs typeface="Source Sans Pro"/>
                <a:sym typeface="Source Sans Pro"/>
                <a:hlinkClick r:id="rId4">
                  <a:extLst>
                    <a:ext uri="{A12FA001-AC4F-418D-AE19-62706E023703}">
                      <ahyp:hlinkClr xmlns:ahyp="http://schemas.microsoft.com/office/drawing/2018/hyperlinkcolor" val="tx"/>
                    </a:ext>
                  </a:extLst>
                </a:hlinkClick>
              </a:rPr>
              <a:t>https://data.pepfar.gov/additionalData</a:t>
            </a:r>
            <a:endParaRPr sz="1500">
              <a:solidFill>
                <a:schemeClr val="accent6"/>
              </a:solidFill>
              <a:latin typeface="Source Sans Pro"/>
              <a:ea typeface="Source Sans Pro"/>
              <a:cs typeface="Source Sans Pro"/>
              <a:sym typeface="Source Sans Pro"/>
            </a:endParaRPr>
          </a:p>
        </p:txBody>
      </p:sp>
      <p:cxnSp>
        <p:nvCxnSpPr>
          <p:cNvPr id="1731" name="Google Shape;1731;p222"/>
          <p:cNvCxnSpPr/>
          <p:nvPr/>
        </p:nvCxnSpPr>
        <p:spPr>
          <a:xfrm rot="10800000">
            <a:off x="3210225" y="2027375"/>
            <a:ext cx="523800" cy="0"/>
          </a:xfrm>
          <a:prstGeom prst="straightConnector1">
            <a:avLst/>
          </a:prstGeom>
          <a:noFill/>
          <a:ln w="19050" cap="flat" cmpd="sng">
            <a:solidFill>
              <a:schemeClr val="accent2"/>
            </a:solidFill>
            <a:prstDash val="solid"/>
            <a:round/>
            <a:headEnd type="none" w="med" len="med"/>
            <a:tailEnd type="triangle" w="med" len="med"/>
          </a:ln>
        </p:spPr>
      </p:cxnSp>
      <p:sp>
        <p:nvSpPr>
          <p:cNvPr id="1732" name="Google Shape;1732;p222"/>
          <p:cNvSpPr/>
          <p:nvPr/>
        </p:nvSpPr>
        <p:spPr>
          <a:xfrm>
            <a:off x="4105500" y="2017850"/>
            <a:ext cx="762000" cy="247800"/>
          </a:xfrm>
          <a:prstGeom prst="rect">
            <a:avLst/>
          </a:pr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3" name="Google Shape;1733;p222"/>
          <p:cNvSpPr txBox="1">
            <a:spLocks noGrp="1"/>
          </p:cNvSpPr>
          <p:nvPr>
            <p:ph type="sldNum" idx="12"/>
          </p:nvPr>
        </p:nvSpPr>
        <p:spPr>
          <a:xfrm>
            <a:off x="6858000" y="4806072"/>
            <a:ext cx="2133600" cy="184800"/>
          </a:xfrm>
          <a:prstGeom prst="rect">
            <a:avLst/>
          </a:prstGeom>
        </p:spPr>
        <p:txBody>
          <a:bodyPr spcFirstLastPara="1" wrap="square" lIns="91175" tIns="45575" rIns="91175" bIns="455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a:t>53</a:t>
            </a:fld>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1737"/>
        <p:cNvGrpSpPr/>
        <p:nvPr/>
      </p:nvGrpSpPr>
      <p:grpSpPr>
        <a:xfrm>
          <a:off x="0" y="0"/>
          <a:ext cx="0" cy="0"/>
          <a:chOff x="0" y="0"/>
          <a:chExt cx="0" cy="0"/>
        </a:xfrm>
      </p:grpSpPr>
      <p:sp>
        <p:nvSpPr>
          <p:cNvPr id="1738" name="Google Shape;1738;p223"/>
          <p:cNvSpPr txBox="1">
            <a:spLocks noGrp="1"/>
          </p:cNvSpPr>
          <p:nvPr>
            <p:ph type="title"/>
          </p:nvPr>
        </p:nvSpPr>
        <p:spPr>
          <a:xfrm>
            <a:off x="239479" y="371110"/>
            <a:ext cx="7772400" cy="458100"/>
          </a:xfrm>
          <a:prstGeom prst="rect">
            <a:avLst/>
          </a:prstGeom>
        </p:spPr>
        <p:txBody>
          <a:bodyPr spcFirstLastPara="1" wrap="square" lIns="91175" tIns="91175" rIns="91175" bIns="91175" anchor="b" anchorCtr="0">
            <a:noAutofit/>
          </a:bodyPr>
          <a:lstStyle/>
          <a:p>
            <a:pPr marL="0" lvl="0" indent="0" algn="l" rtl="0">
              <a:spcBef>
                <a:spcPts val="0"/>
              </a:spcBef>
              <a:spcAft>
                <a:spcPts val="0"/>
              </a:spcAft>
              <a:buNone/>
            </a:pPr>
            <a:r>
              <a:rPr lang="en" sz="2600">
                <a:solidFill>
                  <a:schemeClr val="accent1"/>
                </a:solidFill>
              </a:rPr>
              <a:t>PEPFAR Panorama Spotlight Dashboards</a:t>
            </a:r>
            <a:endParaRPr sz="2600">
              <a:solidFill>
                <a:schemeClr val="accent1"/>
              </a:solidFill>
            </a:endParaRPr>
          </a:p>
        </p:txBody>
      </p:sp>
      <p:sp>
        <p:nvSpPr>
          <p:cNvPr id="1739" name="Google Shape;1739;p223"/>
          <p:cNvSpPr txBox="1">
            <a:spLocks noGrp="1"/>
          </p:cNvSpPr>
          <p:nvPr>
            <p:ph type="body" idx="1"/>
          </p:nvPr>
        </p:nvSpPr>
        <p:spPr>
          <a:xfrm>
            <a:off x="-76200" y="914975"/>
            <a:ext cx="2487600" cy="4228500"/>
          </a:xfrm>
          <a:prstGeom prst="rect">
            <a:avLst/>
          </a:prstGeom>
        </p:spPr>
        <p:txBody>
          <a:bodyPr spcFirstLastPara="1" wrap="square" lIns="91175" tIns="91175" rIns="91175" bIns="91175" anchor="t" anchorCtr="0">
            <a:noAutofit/>
          </a:bodyPr>
          <a:lstStyle/>
          <a:p>
            <a:pPr marL="457200" lvl="0" indent="-323850" algn="l" rtl="0">
              <a:lnSpc>
                <a:spcPct val="115000"/>
              </a:lnSpc>
              <a:spcBef>
                <a:spcPts val="0"/>
              </a:spcBef>
              <a:spcAft>
                <a:spcPts val="0"/>
              </a:spcAft>
              <a:buClr>
                <a:srgbClr val="6C6463"/>
              </a:buClr>
              <a:buSzPts val="1500"/>
              <a:buChar char="•"/>
            </a:pPr>
            <a:r>
              <a:rPr lang="en" sz="1400" dirty="0">
                <a:solidFill>
                  <a:srgbClr val="6C6463"/>
                </a:solidFill>
              </a:rPr>
              <a:t>Financial management visuals look at total funding and expenditure</a:t>
            </a:r>
            <a:endParaRPr sz="1400" dirty="0">
              <a:solidFill>
                <a:srgbClr val="6C6463"/>
              </a:solidFill>
            </a:endParaRPr>
          </a:p>
          <a:p>
            <a:pPr marL="457200" lvl="0" indent="0" algn="l" rtl="0">
              <a:lnSpc>
                <a:spcPct val="115000"/>
              </a:lnSpc>
              <a:spcBef>
                <a:spcPts val="0"/>
              </a:spcBef>
              <a:spcAft>
                <a:spcPts val="0"/>
              </a:spcAft>
              <a:buNone/>
            </a:pPr>
            <a:endParaRPr sz="1400" dirty="0"/>
          </a:p>
          <a:p>
            <a:pPr marL="457200" lvl="0" indent="-323850" algn="l" rtl="0">
              <a:lnSpc>
                <a:spcPct val="115000"/>
              </a:lnSpc>
              <a:spcBef>
                <a:spcPts val="0"/>
              </a:spcBef>
              <a:spcAft>
                <a:spcPts val="0"/>
              </a:spcAft>
              <a:buClr>
                <a:srgbClr val="6C6463"/>
              </a:buClr>
              <a:buSzPts val="1500"/>
              <a:buChar char="•"/>
            </a:pPr>
            <a:r>
              <a:rPr lang="en" sz="1400" dirty="0"/>
              <a:t>PEPFAR Implementing </a:t>
            </a:r>
            <a:r>
              <a:rPr lang="en" sz="1400" dirty="0">
                <a:solidFill>
                  <a:srgbClr val="6C6463"/>
                </a:solidFill>
              </a:rPr>
              <a:t>Partners can review their budget execution at </a:t>
            </a:r>
            <a:r>
              <a:rPr lang="en" sz="1400" dirty="0"/>
              <a:t>IP</a:t>
            </a:r>
            <a:r>
              <a:rPr lang="en" sz="1400" dirty="0">
                <a:solidFill>
                  <a:srgbClr val="6C6463"/>
                </a:solidFill>
              </a:rPr>
              <a:t>/IM level </a:t>
            </a:r>
            <a:endParaRPr sz="1400" dirty="0">
              <a:solidFill>
                <a:srgbClr val="6C6463"/>
              </a:solidFill>
            </a:endParaRPr>
          </a:p>
          <a:p>
            <a:pPr marL="457200" lvl="0" indent="0" algn="l" rtl="0">
              <a:lnSpc>
                <a:spcPct val="115000"/>
              </a:lnSpc>
              <a:spcBef>
                <a:spcPts val="0"/>
              </a:spcBef>
              <a:spcAft>
                <a:spcPts val="0"/>
              </a:spcAft>
              <a:buNone/>
            </a:pPr>
            <a:endParaRPr sz="1400" dirty="0"/>
          </a:p>
          <a:p>
            <a:pPr marL="457200" lvl="0" indent="-323850" algn="l" rtl="0">
              <a:lnSpc>
                <a:spcPct val="115000"/>
              </a:lnSpc>
              <a:spcBef>
                <a:spcPts val="0"/>
              </a:spcBef>
              <a:spcAft>
                <a:spcPts val="0"/>
              </a:spcAft>
              <a:buSzPts val="1500"/>
              <a:buChar char="•"/>
            </a:pPr>
            <a:r>
              <a:rPr lang="en" sz="1400" dirty="0">
                <a:solidFill>
                  <a:schemeClr val="accent2"/>
                </a:solidFill>
              </a:rPr>
              <a:t>Reach out to  </a:t>
            </a:r>
            <a:r>
              <a:rPr lang="en" sz="1400" u="sng" dirty="0">
                <a:solidFill>
                  <a:srgbClr val="4371C3"/>
                </a:solidFill>
                <a:hlinkClick r:id="rId3">
                  <a:extLst>
                    <a:ext uri="{A12FA001-AC4F-418D-AE19-62706E023703}">
                      <ahyp:hlinkClr xmlns:ahyp="http://schemas.microsoft.com/office/drawing/2018/hyperlinkcolor" val="tx"/>
                    </a:ext>
                  </a:extLst>
                </a:hlinkClick>
              </a:rPr>
              <a:t>oha.ea@usaid.gov</a:t>
            </a:r>
            <a:r>
              <a:rPr lang="en" sz="1400" dirty="0"/>
              <a:t> </a:t>
            </a:r>
            <a:r>
              <a:rPr lang="en" sz="1400" dirty="0">
                <a:solidFill>
                  <a:schemeClr val="accent2"/>
                </a:solidFill>
              </a:rPr>
              <a:t>if you would like to learn more about your analyzed financial data</a:t>
            </a:r>
            <a:r>
              <a:rPr lang="en" sz="1400" dirty="0"/>
              <a:t> </a:t>
            </a:r>
            <a:endParaRPr sz="1400" dirty="0"/>
          </a:p>
          <a:p>
            <a:pPr marL="0" lvl="0" indent="0" algn="l" rtl="0">
              <a:spcBef>
                <a:spcPts val="0"/>
              </a:spcBef>
              <a:spcAft>
                <a:spcPts val="800"/>
              </a:spcAft>
              <a:buNone/>
            </a:pPr>
            <a:endParaRPr sz="1400" dirty="0"/>
          </a:p>
        </p:txBody>
      </p:sp>
      <p:sp>
        <p:nvSpPr>
          <p:cNvPr id="1740" name="Google Shape;1740;p223"/>
          <p:cNvSpPr txBox="1"/>
          <p:nvPr/>
        </p:nvSpPr>
        <p:spPr>
          <a:xfrm>
            <a:off x="3081251" y="4484400"/>
            <a:ext cx="5641500" cy="415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500">
                <a:latin typeface="Source Sans Pro"/>
                <a:ea typeface="Source Sans Pro"/>
                <a:cs typeface="Source Sans Pro"/>
                <a:sym typeface="Source Sans Pro"/>
              </a:rPr>
              <a:t>PEPFAR Panorama Spotlight: </a:t>
            </a:r>
            <a:r>
              <a:rPr lang="en" sz="1500" u="sng">
                <a:solidFill>
                  <a:schemeClr val="hlink"/>
                </a:solidFill>
                <a:latin typeface="Source Sans Pro"/>
                <a:ea typeface="Source Sans Pro"/>
                <a:cs typeface="Source Sans Pro"/>
                <a:sym typeface="Source Sans Pro"/>
                <a:hlinkClick r:id="rId4"/>
              </a:rPr>
              <a:t>https://data.pepfar.gov/library</a:t>
            </a:r>
            <a:endParaRPr sz="1500">
              <a:solidFill>
                <a:schemeClr val="accent6"/>
              </a:solidFill>
              <a:latin typeface="Source Sans Pro"/>
              <a:ea typeface="Source Sans Pro"/>
              <a:cs typeface="Source Sans Pro"/>
              <a:sym typeface="Source Sans Pro"/>
            </a:endParaRPr>
          </a:p>
        </p:txBody>
      </p:sp>
      <p:pic>
        <p:nvPicPr>
          <p:cNvPr id="1741" name="Google Shape;1741;p223"/>
          <p:cNvPicPr preferRelativeResize="0"/>
          <p:nvPr/>
        </p:nvPicPr>
        <p:blipFill>
          <a:blip r:embed="rId5">
            <a:alphaModFix/>
          </a:blip>
          <a:stretch>
            <a:fillRect/>
          </a:stretch>
        </p:blipFill>
        <p:spPr>
          <a:xfrm>
            <a:off x="2370375" y="1807362"/>
            <a:ext cx="5641498" cy="2602618"/>
          </a:xfrm>
          <a:prstGeom prst="rect">
            <a:avLst/>
          </a:prstGeom>
          <a:noFill/>
          <a:ln w="9525" cap="flat" cmpd="sng">
            <a:solidFill>
              <a:schemeClr val="dk2"/>
            </a:solidFill>
            <a:prstDash val="solid"/>
            <a:round/>
            <a:headEnd type="none" w="sm" len="sm"/>
            <a:tailEnd type="none" w="sm" len="sm"/>
          </a:ln>
        </p:spPr>
      </p:pic>
      <p:sp>
        <p:nvSpPr>
          <p:cNvPr id="1742" name="Google Shape;1742;p223"/>
          <p:cNvSpPr/>
          <p:nvPr/>
        </p:nvSpPr>
        <p:spPr>
          <a:xfrm>
            <a:off x="3145725" y="3282650"/>
            <a:ext cx="760500" cy="590400"/>
          </a:xfrm>
          <a:prstGeom prst="rect">
            <a:avLst/>
          </a:pr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3" name="Google Shape;1743;p223"/>
          <p:cNvSpPr txBox="1">
            <a:spLocks noGrp="1"/>
          </p:cNvSpPr>
          <p:nvPr>
            <p:ph type="sldNum" idx="12"/>
          </p:nvPr>
        </p:nvSpPr>
        <p:spPr>
          <a:xfrm>
            <a:off x="6858000" y="4806072"/>
            <a:ext cx="2133600" cy="184800"/>
          </a:xfrm>
          <a:prstGeom prst="rect">
            <a:avLst/>
          </a:prstGeom>
        </p:spPr>
        <p:txBody>
          <a:bodyPr spcFirstLastPara="1" wrap="square" lIns="91175" tIns="45575" rIns="91175" bIns="455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a:t>54</a:t>
            </a:fld>
            <a:endParaRPr/>
          </a:p>
        </p:txBody>
      </p:sp>
      <p:pic>
        <p:nvPicPr>
          <p:cNvPr id="1744" name="Google Shape;1744;p223"/>
          <p:cNvPicPr preferRelativeResize="0"/>
          <p:nvPr/>
        </p:nvPicPr>
        <p:blipFill>
          <a:blip r:embed="rId6">
            <a:alphaModFix/>
          </a:blip>
          <a:stretch>
            <a:fillRect/>
          </a:stretch>
        </p:blipFill>
        <p:spPr>
          <a:xfrm>
            <a:off x="4796927" y="1270438"/>
            <a:ext cx="4347070" cy="2602625"/>
          </a:xfrm>
          <a:prstGeom prst="rect">
            <a:avLst/>
          </a:prstGeom>
          <a:noFill/>
          <a:ln w="9525" cap="flat" cmpd="sng">
            <a:solidFill>
              <a:schemeClr val="dk2"/>
            </a:solidFill>
            <a:prstDash val="solid"/>
            <a:round/>
            <a:headEnd type="none" w="sm" len="sm"/>
            <a:tailEnd type="none" w="sm" len="sm"/>
          </a:ln>
        </p:spPr>
      </p:pic>
      <p:sp>
        <p:nvSpPr>
          <p:cNvPr id="1745" name="Google Shape;1745;p223"/>
          <p:cNvSpPr/>
          <p:nvPr/>
        </p:nvSpPr>
        <p:spPr>
          <a:xfrm>
            <a:off x="2370375" y="2042825"/>
            <a:ext cx="760500" cy="184800"/>
          </a:xfrm>
          <a:prstGeom prst="rect">
            <a:avLst/>
          </a:pr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1749"/>
        <p:cNvGrpSpPr/>
        <p:nvPr/>
      </p:nvGrpSpPr>
      <p:grpSpPr>
        <a:xfrm>
          <a:off x="0" y="0"/>
          <a:ext cx="0" cy="0"/>
          <a:chOff x="0" y="0"/>
          <a:chExt cx="0" cy="0"/>
        </a:xfrm>
      </p:grpSpPr>
      <p:sp>
        <p:nvSpPr>
          <p:cNvPr id="1750" name="Google Shape;1750;p224"/>
          <p:cNvSpPr txBox="1">
            <a:spLocks noGrp="1"/>
          </p:cNvSpPr>
          <p:nvPr>
            <p:ph type="title"/>
          </p:nvPr>
        </p:nvSpPr>
        <p:spPr>
          <a:xfrm>
            <a:off x="1199450" y="1764203"/>
            <a:ext cx="5486400" cy="458100"/>
          </a:xfrm>
          <a:prstGeom prst="rect">
            <a:avLst/>
          </a:prstGeom>
        </p:spPr>
        <p:txBody>
          <a:bodyPr spcFirstLastPara="1" wrap="square" lIns="91175" tIns="91175" rIns="91175" bIns="91175" anchor="t" anchorCtr="0">
            <a:noAutofit/>
          </a:bodyPr>
          <a:lstStyle/>
          <a:p>
            <a:pPr marL="0" lvl="0" indent="0" algn="l" rtl="0">
              <a:spcBef>
                <a:spcPts val="0"/>
              </a:spcBef>
              <a:spcAft>
                <a:spcPts val="0"/>
              </a:spcAft>
              <a:buClr>
                <a:schemeClr val="dk1"/>
              </a:buClr>
              <a:buSzPts val="1100"/>
              <a:buFont typeface="Arial"/>
              <a:buNone/>
            </a:pPr>
            <a:r>
              <a:rPr lang="en" b="0">
                <a:solidFill>
                  <a:schemeClr val="lt1"/>
                </a:solidFill>
                <a:latin typeface="Source Sans Pro"/>
                <a:ea typeface="Source Sans Pro"/>
                <a:cs typeface="Source Sans Pro"/>
                <a:sym typeface="Source Sans Pro"/>
              </a:rPr>
              <a:t>Questions?</a:t>
            </a:r>
            <a:endParaRPr/>
          </a:p>
        </p:txBody>
      </p:sp>
      <p:sp>
        <p:nvSpPr>
          <p:cNvPr id="1751" name="Google Shape;1751;p224"/>
          <p:cNvSpPr txBox="1">
            <a:spLocks noGrp="1"/>
          </p:cNvSpPr>
          <p:nvPr>
            <p:ph type="sldNum" idx="12"/>
          </p:nvPr>
        </p:nvSpPr>
        <p:spPr>
          <a:xfrm>
            <a:off x="6858000" y="4806072"/>
            <a:ext cx="2133600" cy="184800"/>
          </a:xfrm>
          <a:prstGeom prst="rect">
            <a:avLst/>
          </a:prstGeom>
        </p:spPr>
        <p:txBody>
          <a:bodyPr spcFirstLastPara="1" wrap="square" lIns="91175" tIns="45575" rIns="91175" bIns="455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a:t>55</a:t>
            </a:fld>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1882"/>
        <p:cNvGrpSpPr/>
        <p:nvPr/>
      </p:nvGrpSpPr>
      <p:grpSpPr>
        <a:xfrm>
          <a:off x="0" y="0"/>
          <a:ext cx="0" cy="0"/>
          <a:chOff x="0" y="0"/>
          <a:chExt cx="0" cy="0"/>
        </a:xfrm>
      </p:grpSpPr>
      <p:sp>
        <p:nvSpPr>
          <p:cNvPr id="1883" name="Google Shape;1883;p237"/>
          <p:cNvSpPr txBox="1">
            <a:spLocks noGrp="1"/>
          </p:cNvSpPr>
          <p:nvPr>
            <p:ph type="title"/>
          </p:nvPr>
        </p:nvSpPr>
        <p:spPr>
          <a:xfrm>
            <a:off x="1143000" y="530728"/>
            <a:ext cx="5486400" cy="458100"/>
          </a:xfrm>
          <a:prstGeom prst="rect">
            <a:avLst/>
          </a:prstGeom>
        </p:spPr>
        <p:txBody>
          <a:bodyPr spcFirstLastPara="1" wrap="square" lIns="91175" tIns="91175" rIns="91175" bIns="91175" anchor="t" anchorCtr="0">
            <a:noAutofit/>
          </a:bodyPr>
          <a:lstStyle/>
          <a:p>
            <a:pPr marL="0" lvl="0" indent="0" algn="l" rtl="0">
              <a:spcBef>
                <a:spcPts val="0"/>
              </a:spcBef>
              <a:spcAft>
                <a:spcPts val="0"/>
              </a:spcAft>
              <a:buNone/>
            </a:pPr>
            <a:r>
              <a:rPr lang="en" sz="5200"/>
              <a:t>APPENDIX SLIDES</a:t>
            </a:r>
            <a:endParaRPr sz="5200"/>
          </a:p>
        </p:txBody>
      </p:sp>
      <p:sp>
        <p:nvSpPr>
          <p:cNvPr id="1884" name="Google Shape;1884;p237"/>
          <p:cNvSpPr txBox="1">
            <a:spLocks noGrp="1"/>
          </p:cNvSpPr>
          <p:nvPr>
            <p:ph type="sldNum" idx="12"/>
          </p:nvPr>
        </p:nvSpPr>
        <p:spPr>
          <a:xfrm>
            <a:off x="6858000" y="4806072"/>
            <a:ext cx="2133600" cy="184800"/>
          </a:xfrm>
          <a:prstGeom prst="rect">
            <a:avLst/>
          </a:prstGeom>
        </p:spPr>
        <p:txBody>
          <a:bodyPr spcFirstLastPara="1" wrap="square" lIns="91175" tIns="45575" rIns="91175" bIns="455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a:t>56</a:t>
            </a:fld>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1888"/>
        <p:cNvGrpSpPr/>
        <p:nvPr/>
      </p:nvGrpSpPr>
      <p:grpSpPr>
        <a:xfrm>
          <a:off x="0" y="0"/>
          <a:ext cx="0" cy="0"/>
          <a:chOff x="0" y="0"/>
          <a:chExt cx="0" cy="0"/>
        </a:xfrm>
      </p:grpSpPr>
      <p:sp>
        <p:nvSpPr>
          <p:cNvPr id="1889" name="Google Shape;1889;p238"/>
          <p:cNvSpPr txBox="1">
            <a:spLocks noGrp="1"/>
          </p:cNvSpPr>
          <p:nvPr>
            <p:ph type="title"/>
          </p:nvPr>
        </p:nvSpPr>
        <p:spPr>
          <a:xfrm>
            <a:off x="1143000" y="620837"/>
            <a:ext cx="5486400" cy="8079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
                <a:latin typeface="Source Sans Pro"/>
                <a:ea typeface="Source Sans Pro"/>
                <a:cs typeface="Source Sans Pro"/>
                <a:sym typeface="Source Sans Pro"/>
              </a:rPr>
              <a:t>Clarifying Concepts in PEPFAR Financial Classifications</a:t>
            </a:r>
            <a:endParaRPr>
              <a:latin typeface="Source Sans Pro"/>
              <a:ea typeface="Source Sans Pro"/>
              <a:cs typeface="Source Sans Pro"/>
              <a:sym typeface="Source Sans Pro"/>
            </a:endParaRPr>
          </a:p>
          <a:p>
            <a:pPr marL="0" lvl="0" indent="0" algn="l" rtl="0">
              <a:lnSpc>
                <a:spcPct val="100000"/>
              </a:lnSpc>
              <a:spcBef>
                <a:spcPts val="0"/>
              </a:spcBef>
              <a:spcAft>
                <a:spcPts val="0"/>
              </a:spcAft>
              <a:buSzPts val="1400"/>
              <a:buNone/>
            </a:pPr>
            <a:endParaRPr sz="240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972"/>
        <p:cNvGrpSpPr/>
        <p:nvPr/>
      </p:nvGrpSpPr>
      <p:grpSpPr>
        <a:xfrm>
          <a:off x="0" y="0"/>
          <a:ext cx="0" cy="0"/>
          <a:chOff x="0" y="0"/>
          <a:chExt cx="0" cy="0"/>
        </a:xfrm>
      </p:grpSpPr>
      <p:sp>
        <p:nvSpPr>
          <p:cNvPr id="1973" name="Google Shape;1973;p242"/>
          <p:cNvSpPr txBox="1">
            <a:spLocks noGrp="1"/>
          </p:cNvSpPr>
          <p:nvPr>
            <p:ph type="sldNum" idx="12"/>
          </p:nvPr>
        </p:nvSpPr>
        <p:spPr>
          <a:xfrm>
            <a:off x="6858000" y="4767812"/>
            <a:ext cx="2133600" cy="1830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600"/>
              <a:buFont typeface="Arial"/>
              <a:buNone/>
            </a:pPr>
            <a:fld id="{00000000-1234-1234-1234-123412341234}" type="slidenum">
              <a:rPr lang="en">
                <a:latin typeface="Source Sans Pro"/>
                <a:ea typeface="Source Sans Pro"/>
                <a:cs typeface="Source Sans Pro"/>
                <a:sym typeface="Source Sans Pro"/>
              </a:rPr>
              <a:t>58</a:t>
            </a:fld>
            <a:endParaRPr>
              <a:latin typeface="Source Sans Pro"/>
              <a:ea typeface="Source Sans Pro"/>
              <a:cs typeface="Source Sans Pro"/>
              <a:sym typeface="Source Sans Pro"/>
            </a:endParaRPr>
          </a:p>
        </p:txBody>
      </p:sp>
      <p:sp>
        <p:nvSpPr>
          <p:cNvPr id="1974" name="Google Shape;1974;p242"/>
          <p:cNvSpPr txBox="1">
            <a:spLocks noGrp="1"/>
          </p:cNvSpPr>
          <p:nvPr>
            <p:ph type="title"/>
          </p:nvPr>
        </p:nvSpPr>
        <p:spPr>
          <a:xfrm>
            <a:off x="685800" y="397450"/>
            <a:ext cx="8076000" cy="458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b="1"/>
              <a:t>Concepts in Classification</a:t>
            </a:r>
            <a:r>
              <a:rPr lang="en"/>
              <a:t>: Site Level vs. Above-Site Level</a:t>
            </a:r>
            <a:endParaRPr/>
          </a:p>
        </p:txBody>
      </p:sp>
      <p:sp>
        <p:nvSpPr>
          <p:cNvPr id="1975" name="Google Shape;1975;p242"/>
          <p:cNvSpPr txBox="1"/>
          <p:nvPr/>
        </p:nvSpPr>
        <p:spPr>
          <a:xfrm>
            <a:off x="885000" y="1550075"/>
            <a:ext cx="3003000" cy="7083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 sz="1200"/>
              <a:t>Routine monitoring and evaluation of programs for the purposes of managing performance </a:t>
            </a:r>
            <a:endParaRPr sz="1200"/>
          </a:p>
        </p:txBody>
      </p:sp>
      <p:sp>
        <p:nvSpPr>
          <p:cNvPr id="1976" name="Google Shape;1976;p242"/>
          <p:cNvSpPr txBox="1"/>
          <p:nvPr/>
        </p:nvSpPr>
        <p:spPr>
          <a:xfrm>
            <a:off x="809350" y="862300"/>
            <a:ext cx="6671400" cy="380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600" b="1"/>
              <a:t>Is it that clear cut? Let’s talk through these examples:</a:t>
            </a:r>
            <a:endParaRPr sz="1600" b="1"/>
          </a:p>
        </p:txBody>
      </p:sp>
      <p:sp>
        <p:nvSpPr>
          <p:cNvPr id="1977" name="Google Shape;1977;p242"/>
          <p:cNvSpPr txBox="1"/>
          <p:nvPr/>
        </p:nvSpPr>
        <p:spPr>
          <a:xfrm>
            <a:off x="885000" y="2519925"/>
            <a:ext cx="3003000" cy="8616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 sz="1200"/>
              <a:t>Technical assistance to HIV facilities to improve clinic management and HIV service provision through the review and use of routinely collected data</a:t>
            </a:r>
            <a:endParaRPr sz="1200"/>
          </a:p>
        </p:txBody>
      </p:sp>
      <p:sp>
        <p:nvSpPr>
          <p:cNvPr id="1978" name="Google Shape;1978;p242"/>
          <p:cNvSpPr txBox="1"/>
          <p:nvPr/>
        </p:nvSpPr>
        <p:spPr>
          <a:xfrm>
            <a:off x="3992650" y="1676525"/>
            <a:ext cx="1104300" cy="3804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 sz="1300"/>
              <a:t>Above Site?</a:t>
            </a:r>
            <a:endParaRPr sz="1300"/>
          </a:p>
        </p:txBody>
      </p:sp>
      <p:sp>
        <p:nvSpPr>
          <p:cNvPr id="1979" name="Google Shape;1979;p242"/>
          <p:cNvSpPr txBox="1"/>
          <p:nvPr/>
        </p:nvSpPr>
        <p:spPr>
          <a:xfrm>
            <a:off x="5423625" y="1685425"/>
            <a:ext cx="1059900" cy="3804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 sz="1300"/>
              <a:t>Site Level?</a:t>
            </a:r>
            <a:endParaRPr sz="1300"/>
          </a:p>
        </p:txBody>
      </p:sp>
      <p:sp>
        <p:nvSpPr>
          <p:cNvPr id="1980" name="Google Shape;1980;p242"/>
          <p:cNvSpPr txBox="1"/>
          <p:nvPr/>
        </p:nvSpPr>
        <p:spPr>
          <a:xfrm>
            <a:off x="5096949" y="1712938"/>
            <a:ext cx="364500" cy="234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300"/>
              <a:t>or</a:t>
            </a:r>
            <a:endParaRPr sz="1300"/>
          </a:p>
        </p:txBody>
      </p:sp>
      <p:sp>
        <p:nvSpPr>
          <p:cNvPr id="1981" name="Google Shape;1981;p242"/>
          <p:cNvSpPr txBox="1"/>
          <p:nvPr/>
        </p:nvSpPr>
        <p:spPr>
          <a:xfrm>
            <a:off x="885000" y="3614275"/>
            <a:ext cx="3003000" cy="12930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ctr" rtl="0">
              <a:spcBef>
                <a:spcPts val="0"/>
              </a:spcBef>
              <a:spcAft>
                <a:spcPts val="0"/>
              </a:spcAft>
              <a:buNone/>
            </a:pPr>
            <a:r>
              <a:rPr lang="en" sz="1200"/>
              <a:t>Provision of healthcare workers (e.g., detailing or seconding or placing IP-employed healthcare workers at a MOH site in order to increase the number of healthcare workers providing services at that site)</a:t>
            </a:r>
            <a:endParaRPr sz="1200"/>
          </a:p>
        </p:txBody>
      </p:sp>
      <p:sp>
        <p:nvSpPr>
          <p:cNvPr id="1982" name="Google Shape;1982;p242"/>
          <p:cNvSpPr txBox="1"/>
          <p:nvPr/>
        </p:nvSpPr>
        <p:spPr>
          <a:xfrm>
            <a:off x="3992650" y="2743325"/>
            <a:ext cx="1104300" cy="3804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 sz="1300"/>
              <a:t>Above Site?</a:t>
            </a:r>
            <a:endParaRPr sz="1300"/>
          </a:p>
        </p:txBody>
      </p:sp>
      <p:sp>
        <p:nvSpPr>
          <p:cNvPr id="1983" name="Google Shape;1983;p242"/>
          <p:cNvSpPr txBox="1"/>
          <p:nvPr/>
        </p:nvSpPr>
        <p:spPr>
          <a:xfrm>
            <a:off x="5423625" y="2752225"/>
            <a:ext cx="1059900" cy="3804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 sz="1300"/>
              <a:t>Site Level?</a:t>
            </a:r>
            <a:endParaRPr sz="1300"/>
          </a:p>
        </p:txBody>
      </p:sp>
      <p:sp>
        <p:nvSpPr>
          <p:cNvPr id="1984" name="Google Shape;1984;p242"/>
          <p:cNvSpPr txBox="1"/>
          <p:nvPr/>
        </p:nvSpPr>
        <p:spPr>
          <a:xfrm>
            <a:off x="5096949" y="2779738"/>
            <a:ext cx="364500" cy="234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300"/>
              <a:t>or</a:t>
            </a:r>
            <a:endParaRPr sz="1300"/>
          </a:p>
        </p:txBody>
      </p:sp>
      <p:sp>
        <p:nvSpPr>
          <p:cNvPr id="1985" name="Google Shape;1985;p242"/>
          <p:cNvSpPr txBox="1"/>
          <p:nvPr/>
        </p:nvSpPr>
        <p:spPr>
          <a:xfrm>
            <a:off x="3992650" y="4038725"/>
            <a:ext cx="1104300" cy="3804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 sz="1300"/>
              <a:t>Above Site?</a:t>
            </a:r>
            <a:endParaRPr sz="1300"/>
          </a:p>
        </p:txBody>
      </p:sp>
      <p:sp>
        <p:nvSpPr>
          <p:cNvPr id="1986" name="Google Shape;1986;p242"/>
          <p:cNvSpPr txBox="1"/>
          <p:nvPr/>
        </p:nvSpPr>
        <p:spPr>
          <a:xfrm>
            <a:off x="5423625" y="4047625"/>
            <a:ext cx="1059900" cy="3804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 sz="1300"/>
              <a:t>Site Level?</a:t>
            </a:r>
            <a:endParaRPr sz="1300"/>
          </a:p>
        </p:txBody>
      </p:sp>
      <p:sp>
        <p:nvSpPr>
          <p:cNvPr id="1987" name="Google Shape;1987;p242"/>
          <p:cNvSpPr txBox="1"/>
          <p:nvPr/>
        </p:nvSpPr>
        <p:spPr>
          <a:xfrm>
            <a:off x="5096949" y="4075138"/>
            <a:ext cx="364500" cy="234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300"/>
              <a:t>or</a:t>
            </a:r>
            <a:endParaRPr sz="1300"/>
          </a:p>
        </p:txBody>
      </p:sp>
      <p:sp>
        <p:nvSpPr>
          <p:cNvPr id="1988" name="Google Shape;1988;p242"/>
          <p:cNvSpPr txBox="1"/>
          <p:nvPr/>
        </p:nvSpPr>
        <p:spPr>
          <a:xfrm>
            <a:off x="7533625" y="906000"/>
            <a:ext cx="1104300" cy="380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b="1" i="1"/>
              <a:t>Why?</a:t>
            </a:r>
            <a:endParaRPr b="1" i="1"/>
          </a:p>
        </p:txBody>
      </p:sp>
      <p:pic>
        <p:nvPicPr>
          <p:cNvPr id="1989" name="Google Shape;1989;p242"/>
          <p:cNvPicPr preferRelativeResize="0"/>
          <p:nvPr/>
        </p:nvPicPr>
        <p:blipFill>
          <a:blip r:embed="rId3">
            <a:alphaModFix/>
          </a:blip>
          <a:stretch>
            <a:fillRect/>
          </a:stretch>
        </p:blipFill>
        <p:spPr>
          <a:xfrm>
            <a:off x="6310675" y="1379125"/>
            <a:ext cx="458100" cy="458100"/>
          </a:xfrm>
          <a:prstGeom prst="rect">
            <a:avLst/>
          </a:prstGeom>
          <a:noFill/>
          <a:ln>
            <a:noFill/>
          </a:ln>
        </p:spPr>
      </p:pic>
      <p:pic>
        <p:nvPicPr>
          <p:cNvPr id="1990" name="Google Shape;1990;p242"/>
          <p:cNvPicPr preferRelativeResize="0"/>
          <p:nvPr/>
        </p:nvPicPr>
        <p:blipFill>
          <a:blip r:embed="rId3">
            <a:alphaModFix/>
          </a:blip>
          <a:stretch>
            <a:fillRect/>
          </a:stretch>
        </p:blipFill>
        <p:spPr>
          <a:xfrm>
            <a:off x="6310675" y="2432350"/>
            <a:ext cx="458100" cy="458100"/>
          </a:xfrm>
          <a:prstGeom prst="rect">
            <a:avLst/>
          </a:prstGeom>
          <a:noFill/>
          <a:ln>
            <a:noFill/>
          </a:ln>
        </p:spPr>
      </p:pic>
      <p:pic>
        <p:nvPicPr>
          <p:cNvPr id="1991" name="Google Shape;1991;p242"/>
          <p:cNvPicPr preferRelativeResize="0"/>
          <p:nvPr/>
        </p:nvPicPr>
        <p:blipFill>
          <a:blip r:embed="rId3">
            <a:alphaModFix/>
          </a:blip>
          <a:stretch>
            <a:fillRect/>
          </a:stretch>
        </p:blipFill>
        <p:spPr>
          <a:xfrm>
            <a:off x="6310675" y="3690475"/>
            <a:ext cx="458100" cy="458100"/>
          </a:xfrm>
          <a:prstGeom prst="rect">
            <a:avLst/>
          </a:prstGeom>
          <a:noFill/>
          <a:ln>
            <a:noFill/>
          </a:ln>
        </p:spPr>
      </p:pic>
      <p:pic>
        <p:nvPicPr>
          <p:cNvPr id="1992" name="Google Shape;1992;p242"/>
          <p:cNvPicPr preferRelativeResize="0"/>
          <p:nvPr/>
        </p:nvPicPr>
        <p:blipFill>
          <a:blip r:embed="rId4">
            <a:alphaModFix/>
          </a:blip>
          <a:stretch>
            <a:fillRect/>
          </a:stretch>
        </p:blipFill>
        <p:spPr>
          <a:xfrm>
            <a:off x="4894125" y="1325650"/>
            <a:ext cx="458102" cy="458102"/>
          </a:xfrm>
          <a:prstGeom prst="rect">
            <a:avLst/>
          </a:prstGeom>
          <a:noFill/>
          <a:ln>
            <a:noFill/>
          </a:ln>
        </p:spPr>
      </p:pic>
      <p:pic>
        <p:nvPicPr>
          <p:cNvPr id="1993" name="Google Shape;1993;p242"/>
          <p:cNvPicPr preferRelativeResize="0"/>
          <p:nvPr/>
        </p:nvPicPr>
        <p:blipFill>
          <a:blip r:embed="rId4">
            <a:alphaModFix/>
          </a:blip>
          <a:stretch>
            <a:fillRect/>
          </a:stretch>
        </p:blipFill>
        <p:spPr>
          <a:xfrm>
            <a:off x="4894125" y="2378175"/>
            <a:ext cx="458102" cy="458102"/>
          </a:xfrm>
          <a:prstGeom prst="rect">
            <a:avLst/>
          </a:prstGeom>
          <a:noFill/>
          <a:ln>
            <a:noFill/>
          </a:ln>
        </p:spPr>
      </p:pic>
      <p:pic>
        <p:nvPicPr>
          <p:cNvPr id="1994" name="Google Shape;1994;p242"/>
          <p:cNvPicPr preferRelativeResize="0"/>
          <p:nvPr/>
        </p:nvPicPr>
        <p:blipFill>
          <a:blip r:embed="rId4">
            <a:alphaModFix/>
          </a:blip>
          <a:stretch>
            <a:fillRect/>
          </a:stretch>
        </p:blipFill>
        <p:spPr>
          <a:xfrm>
            <a:off x="4850975" y="3690475"/>
            <a:ext cx="458102" cy="458102"/>
          </a:xfrm>
          <a:prstGeom prst="rect">
            <a:avLst/>
          </a:prstGeom>
          <a:noFill/>
          <a:ln>
            <a:noFill/>
          </a:ln>
        </p:spPr>
      </p:pic>
      <p:sp>
        <p:nvSpPr>
          <p:cNvPr id="1995" name="Google Shape;1995;p242"/>
          <p:cNvSpPr txBox="1"/>
          <p:nvPr/>
        </p:nvSpPr>
        <p:spPr>
          <a:xfrm>
            <a:off x="6858000" y="1456825"/>
            <a:ext cx="2254500" cy="1809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100"/>
              <a:t>These activities, often done by an M&amp;E advisors or technical advisors that may work from a partner office and not at a specific site, are done to support and improve </a:t>
            </a:r>
            <a:r>
              <a:rPr lang="en" sz="1100" i="1"/>
              <a:t>site level</a:t>
            </a:r>
            <a:r>
              <a:rPr lang="en" sz="1100"/>
              <a:t> services for that partner, as opposed to addressing broader PSNU/SNU/OU level systems or quality improvement needs</a:t>
            </a:r>
            <a:endParaRPr sz="1100"/>
          </a:p>
        </p:txBody>
      </p:sp>
      <p:sp>
        <p:nvSpPr>
          <p:cNvPr id="1996" name="Google Shape;1996;p242"/>
          <p:cNvSpPr txBox="1"/>
          <p:nvPr/>
        </p:nvSpPr>
        <p:spPr>
          <a:xfrm>
            <a:off x="6858000" y="3538075"/>
            <a:ext cx="2254500" cy="1008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100"/>
              <a:t>While the workers may be supporting MOH staffing gaps and addressing PSNU level HRH needs, they are provided to address specific site level program areas (C&amp;T, PREV, HTS, SE)</a:t>
            </a:r>
            <a:endParaRPr sz="110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2000"/>
        <p:cNvGrpSpPr/>
        <p:nvPr/>
      </p:nvGrpSpPr>
      <p:grpSpPr>
        <a:xfrm>
          <a:off x="0" y="0"/>
          <a:ext cx="0" cy="0"/>
          <a:chOff x="0" y="0"/>
          <a:chExt cx="0" cy="0"/>
        </a:xfrm>
      </p:grpSpPr>
      <p:sp>
        <p:nvSpPr>
          <p:cNvPr id="2001" name="Google Shape;2001;p243"/>
          <p:cNvSpPr txBox="1">
            <a:spLocks noGrp="1"/>
          </p:cNvSpPr>
          <p:nvPr>
            <p:ph type="title"/>
          </p:nvPr>
        </p:nvSpPr>
        <p:spPr>
          <a:xfrm>
            <a:off x="1143000" y="620825"/>
            <a:ext cx="5687400" cy="8079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FFFFFF"/>
              </a:buClr>
              <a:buSzPts val="1400"/>
              <a:buFont typeface="Cabin"/>
              <a:buNone/>
            </a:pPr>
            <a:r>
              <a:rPr lang="en" i="1">
                <a:latin typeface="Source Sans Pro"/>
                <a:ea typeface="Source Sans Pro"/>
                <a:cs typeface="Source Sans Pro"/>
                <a:sym typeface="Source Sans Pro"/>
              </a:rPr>
              <a:t>So what is “Above Site” and what is “Above Site Programming”? </a:t>
            </a:r>
            <a:endParaRPr i="1">
              <a:latin typeface="Source Sans Pro"/>
              <a:ea typeface="Source Sans Pro"/>
              <a:cs typeface="Source Sans Pro"/>
              <a:sym typeface="Source Sans Pro"/>
            </a:endParaRPr>
          </a:p>
          <a:p>
            <a:pPr marL="0" marR="0" lvl="0" indent="0" algn="l" rtl="0">
              <a:lnSpc>
                <a:spcPct val="100000"/>
              </a:lnSpc>
              <a:spcBef>
                <a:spcPts val="0"/>
              </a:spcBef>
              <a:spcAft>
                <a:spcPts val="0"/>
              </a:spcAft>
              <a:buClr>
                <a:srgbClr val="FFFFFF"/>
              </a:buClr>
              <a:buSzPts val="1400"/>
              <a:buFont typeface="Cabin"/>
              <a:buNone/>
            </a:pPr>
            <a:r>
              <a:rPr lang="en">
                <a:latin typeface="Source Sans Pro"/>
                <a:ea typeface="Source Sans Pro"/>
                <a:cs typeface="Source Sans Pro"/>
                <a:sym typeface="Source Sans Pro"/>
              </a:rPr>
              <a:t>Let’s refer to the </a:t>
            </a:r>
            <a:r>
              <a:rPr lang="en" u="sng">
                <a:solidFill>
                  <a:srgbClr val="E7E7E5"/>
                </a:solidFill>
                <a:latin typeface="Source Sans Pro"/>
                <a:ea typeface="Source Sans Pro"/>
                <a:cs typeface="Source Sans Pro"/>
                <a:sym typeface="Source Sans Pro"/>
                <a:hlinkClick r:id="rId3">
                  <a:extLst>
                    <a:ext uri="{A12FA001-AC4F-418D-AE19-62706E023703}">
                      <ahyp:hlinkClr xmlns:ahyp="http://schemas.microsoft.com/office/drawing/2018/hyperlinkcolor" val="tx"/>
                    </a:ext>
                  </a:extLst>
                </a:hlinkClick>
              </a:rPr>
              <a:t>PEPFAR Financial Classifications</a:t>
            </a:r>
            <a:endParaRPr sz="1500">
              <a:solidFill>
                <a:srgbClr val="E7E7E5"/>
              </a:solidFill>
              <a:latin typeface="Source Sans Pro"/>
              <a:ea typeface="Source Sans Pro"/>
              <a:cs typeface="Source Sans Pro"/>
              <a:sym typeface="Source Sans Pro"/>
            </a:endParaRPr>
          </a:p>
        </p:txBody>
      </p:sp>
      <p:pic>
        <p:nvPicPr>
          <p:cNvPr id="2002" name="Google Shape;2002;p243"/>
          <p:cNvPicPr preferRelativeResize="0"/>
          <p:nvPr/>
        </p:nvPicPr>
        <p:blipFill>
          <a:blip r:embed="rId4">
            <a:alphaModFix/>
          </a:blip>
          <a:stretch>
            <a:fillRect/>
          </a:stretch>
        </p:blipFill>
        <p:spPr>
          <a:xfrm>
            <a:off x="1604650" y="3262037"/>
            <a:ext cx="604001" cy="603999"/>
          </a:xfrm>
          <a:prstGeom prst="rect">
            <a:avLst/>
          </a:prstGeom>
          <a:noFill/>
          <a:ln>
            <a:noFill/>
          </a:ln>
        </p:spPr>
      </p:pic>
      <p:sp>
        <p:nvSpPr>
          <p:cNvPr id="2003" name="Google Shape;2003;p243"/>
          <p:cNvSpPr txBox="1"/>
          <p:nvPr/>
        </p:nvSpPr>
        <p:spPr>
          <a:xfrm>
            <a:off x="2159100" y="3307411"/>
            <a:ext cx="4825800" cy="764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lt1"/>
              </a:buClr>
              <a:buSzPts val="1400"/>
              <a:buFont typeface="Cabin"/>
              <a:buNone/>
            </a:pPr>
            <a:r>
              <a:rPr lang="en" sz="1900" b="1" dirty="0">
                <a:solidFill>
                  <a:srgbClr val="E7E7E5"/>
                </a:solidFill>
                <a:latin typeface="Source Sans Pro"/>
                <a:ea typeface="Source Sans Pro"/>
                <a:cs typeface="Source Sans Pro"/>
                <a:sym typeface="Source Sans Pro"/>
              </a:rPr>
              <a:t>Tip</a:t>
            </a:r>
            <a:r>
              <a:rPr lang="en" sz="1900" dirty="0">
                <a:solidFill>
                  <a:srgbClr val="E7E7E5"/>
                </a:solidFill>
                <a:latin typeface="Source Sans Pro"/>
                <a:ea typeface="Source Sans Pro"/>
                <a:cs typeface="Source Sans Pro"/>
                <a:sym typeface="Source Sans Pro"/>
              </a:rPr>
              <a:t>: </a:t>
            </a:r>
            <a:r>
              <a:rPr lang="en" sz="1500" dirty="0">
                <a:solidFill>
                  <a:srgbClr val="E7E7E5"/>
                </a:solidFill>
                <a:latin typeface="Source Sans Pro"/>
                <a:ea typeface="Source Sans Pro"/>
                <a:cs typeface="Source Sans Pro"/>
                <a:sym typeface="Source Sans Pro"/>
              </a:rPr>
              <a:t>If you can’t find the link to these classifications, try searching in your browser for “PEPFAR DATIM Financial Classifications” or navigating to “PEPFAR Guidance” from the DATIM Zendesk homepage: https://help.datim.org/</a:t>
            </a:r>
            <a:endParaRPr sz="1500" dirty="0">
              <a:solidFill>
                <a:srgbClr val="E7E7E5"/>
              </a:solidFill>
              <a:latin typeface="Source Sans Pro"/>
              <a:ea typeface="Source Sans Pro"/>
              <a:cs typeface="Source Sans Pro"/>
              <a:sym typeface="Source Sans Pro"/>
            </a:endParaRPr>
          </a:p>
          <a:p>
            <a:pPr marL="0" lvl="0" indent="0" algn="l" rtl="0">
              <a:spcBef>
                <a:spcPts val="0"/>
              </a:spcBef>
              <a:spcAft>
                <a:spcPts val="0"/>
              </a:spcAft>
              <a:buNone/>
            </a:pPr>
            <a:endParaRPr dirty="0">
              <a:latin typeface="Cabin"/>
              <a:ea typeface="Cabin"/>
              <a:cs typeface="Cabin"/>
              <a:sym typeface="Cabin"/>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35"/>
        <p:cNvGrpSpPr/>
        <p:nvPr/>
      </p:nvGrpSpPr>
      <p:grpSpPr>
        <a:xfrm>
          <a:off x="0" y="0"/>
          <a:ext cx="0" cy="0"/>
          <a:chOff x="0" y="0"/>
          <a:chExt cx="0" cy="0"/>
        </a:xfrm>
      </p:grpSpPr>
      <p:sp>
        <p:nvSpPr>
          <p:cNvPr id="1036" name="Google Shape;1036;p171"/>
          <p:cNvSpPr txBox="1">
            <a:spLocks noGrp="1"/>
          </p:cNvSpPr>
          <p:nvPr>
            <p:ph type="title"/>
          </p:nvPr>
        </p:nvSpPr>
        <p:spPr>
          <a:xfrm>
            <a:off x="311700" y="2926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b="1">
                <a:solidFill>
                  <a:srgbClr val="002F6C"/>
                </a:solidFill>
                <a:latin typeface="Source Sans Pro"/>
                <a:ea typeface="Source Sans Pro"/>
                <a:cs typeface="Source Sans Pro"/>
                <a:sym typeface="Source Sans Pro"/>
              </a:rPr>
              <a:t>Financial Process Timeline</a:t>
            </a:r>
            <a:endParaRPr b="1">
              <a:solidFill>
                <a:srgbClr val="002F6C"/>
              </a:solidFill>
              <a:latin typeface="Source Sans Pro"/>
              <a:ea typeface="Source Sans Pro"/>
              <a:cs typeface="Source Sans Pro"/>
              <a:sym typeface="Source Sans Pro"/>
            </a:endParaRPr>
          </a:p>
        </p:txBody>
      </p:sp>
      <p:sp>
        <p:nvSpPr>
          <p:cNvPr id="1037" name="Google Shape;1037;p171"/>
          <p:cNvSpPr txBox="1"/>
          <p:nvPr/>
        </p:nvSpPr>
        <p:spPr>
          <a:xfrm>
            <a:off x="2353500" y="2904525"/>
            <a:ext cx="1285800" cy="1171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 sz="1300">
                <a:solidFill>
                  <a:schemeClr val="dk2"/>
                </a:solidFill>
                <a:latin typeface="Source Sans Pro"/>
                <a:ea typeface="Source Sans Pro"/>
                <a:cs typeface="Source Sans Pro"/>
                <a:sym typeface="Source Sans Pro"/>
              </a:rPr>
              <a:t>COP Budget Development &amp; Approval Meetings</a:t>
            </a:r>
            <a:endParaRPr sz="1300">
              <a:solidFill>
                <a:schemeClr val="dk2"/>
              </a:solidFill>
              <a:latin typeface="Source Sans Pro"/>
              <a:ea typeface="Source Sans Pro"/>
              <a:cs typeface="Source Sans Pro"/>
              <a:sym typeface="Source Sans Pro"/>
            </a:endParaRPr>
          </a:p>
        </p:txBody>
      </p:sp>
      <p:sp>
        <p:nvSpPr>
          <p:cNvPr id="1038" name="Google Shape;1038;p171"/>
          <p:cNvSpPr txBox="1"/>
          <p:nvPr/>
        </p:nvSpPr>
        <p:spPr>
          <a:xfrm>
            <a:off x="933200" y="1906250"/>
            <a:ext cx="1806900" cy="431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600" b="1">
                <a:solidFill>
                  <a:schemeClr val="dk2"/>
                </a:solidFill>
                <a:latin typeface="Source Sans Pro"/>
                <a:ea typeface="Source Sans Pro"/>
                <a:cs typeface="Source Sans Pro"/>
                <a:sym typeface="Source Sans Pro"/>
              </a:rPr>
              <a:t>COP Budgeting</a:t>
            </a:r>
            <a:endParaRPr sz="1600" b="1">
              <a:solidFill>
                <a:schemeClr val="dk2"/>
              </a:solidFill>
              <a:latin typeface="Source Sans Pro"/>
              <a:ea typeface="Source Sans Pro"/>
              <a:cs typeface="Source Sans Pro"/>
              <a:sym typeface="Source Sans Pro"/>
            </a:endParaRPr>
          </a:p>
        </p:txBody>
      </p:sp>
      <p:sp>
        <p:nvSpPr>
          <p:cNvPr id="1039" name="Google Shape;1039;p171"/>
          <p:cNvSpPr/>
          <p:nvPr/>
        </p:nvSpPr>
        <p:spPr>
          <a:xfrm rot="5400000">
            <a:off x="7292024" y="1271738"/>
            <a:ext cx="311100" cy="2302200"/>
          </a:xfrm>
          <a:prstGeom prst="leftBrace">
            <a:avLst>
              <a:gd name="adj1" fmla="val 50000"/>
              <a:gd name="adj2" fmla="val 48688"/>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grpSp>
        <p:nvGrpSpPr>
          <p:cNvPr id="1040" name="Google Shape;1040;p171"/>
          <p:cNvGrpSpPr/>
          <p:nvPr/>
        </p:nvGrpSpPr>
        <p:grpSpPr>
          <a:xfrm>
            <a:off x="-40526" y="2566550"/>
            <a:ext cx="2509106" cy="2311475"/>
            <a:chOff x="-40526" y="2566550"/>
            <a:chExt cx="2509106" cy="2311475"/>
          </a:xfrm>
        </p:grpSpPr>
        <p:grpSp>
          <p:nvGrpSpPr>
            <p:cNvPr id="1041" name="Google Shape;1041;p171"/>
            <p:cNvGrpSpPr/>
            <p:nvPr/>
          </p:nvGrpSpPr>
          <p:grpSpPr>
            <a:xfrm>
              <a:off x="1182800" y="2566550"/>
              <a:ext cx="1285780" cy="2311475"/>
              <a:chOff x="2824191" y="2625225"/>
              <a:chExt cx="1764000" cy="2311475"/>
            </a:xfrm>
          </p:grpSpPr>
          <p:sp>
            <p:nvSpPr>
              <p:cNvPr id="1042" name="Google Shape;1042;p171"/>
              <p:cNvSpPr/>
              <p:nvPr/>
            </p:nvSpPr>
            <p:spPr>
              <a:xfrm>
                <a:off x="2954095" y="2625225"/>
                <a:ext cx="1354171" cy="265550"/>
              </a:xfrm>
              <a:custGeom>
                <a:avLst/>
                <a:gdLst/>
                <a:ahLst/>
                <a:cxnLst/>
                <a:rect l="l" t="t" r="r" b="b"/>
                <a:pathLst>
                  <a:path w="64700" h="10622" extrusionOk="0">
                    <a:moveTo>
                      <a:pt x="1" y="1"/>
                    </a:moveTo>
                    <a:lnTo>
                      <a:pt x="1" y="10621"/>
                    </a:lnTo>
                    <a:lnTo>
                      <a:pt x="64699" y="10621"/>
                    </a:lnTo>
                    <a:lnTo>
                      <a:pt x="64699" y="1"/>
                    </a:lnTo>
                    <a:close/>
                  </a:path>
                </a:pathLst>
              </a:custGeom>
              <a:solidFill>
                <a:srgbClr val="BA0C2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rgbClr val="FFFFFF"/>
                    </a:solidFill>
                    <a:latin typeface="Source Sans Pro"/>
                    <a:ea typeface="Source Sans Pro"/>
                    <a:cs typeface="Source Sans Pro"/>
                    <a:sym typeface="Source Sans Pro"/>
                  </a:rPr>
                  <a:t>Feb</a:t>
                </a:r>
                <a:endParaRPr>
                  <a:solidFill>
                    <a:srgbClr val="FFFFFF"/>
                  </a:solidFill>
                  <a:latin typeface="Source Sans Pro"/>
                  <a:ea typeface="Source Sans Pro"/>
                  <a:cs typeface="Source Sans Pro"/>
                  <a:sym typeface="Source Sans Pro"/>
                </a:endParaRPr>
              </a:p>
            </p:txBody>
          </p:sp>
          <p:sp>
            <p:nvSpPr>
              <p:cNvPr id="1043" name="Google Shape;1043;p171"/>
              <p:cNvSpPr txBox="1"/>
              <p:nvPr/>
            </p:nvSpPr>
            <p:spPr>
              <a:xfrm>
                <a:off x="2824191" y="2947100"/>
                <a:ext cx="1764000" cy="1989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 sz="1300">
                    <a:solidFill>
                      <a:schemeClr val="dk2"/>
                    </a:solidFill>
                    <a:latin typeface="Source Sans Pro"/>
                    <a:ea typeface="Source Sans Pro"/>
                    <a:cs typeface="Source Sans Pro"/>
                    <a:sym typeface="Source Sans Pro"/>
                  </a:rPr>
                  <a:t>Planning Level Letters released by SGAC, which sets topline funding by Agency &amp; OU Earmarks</a:t>
                </a:r>
                <a:endParaRPr sz="1300">
                  <a:solidFill>
                    <a:schemeClr val="dk2"/>
                  </a:solidFill>
                  <a:latin typeface="Source Sans Pro"/>
                  <a:ea typeface="Source Sans Pro"/>
                  <a:cs typeface="Source Sans Pro"/>
                  <a:sym typeface="Source Sans Pro"/>
                </a:endParaRPr>
              </a:p>
              <a:p>
                <a:pPr marL="0" lvl="0" indent="0" algn="l" rtl="0">
                  <a:spcBef>
                    <a:spcPts val="0"/>
                  </a:spcBef>
                  <a:spcAft>
                    <a:spcPts val="0"/>
                  </a:spcAft>
                  <a:buNone/>
                </a:pPr>
                <a:endParaRPr sz="1300">
                  <a:solidFill>
                    <a:schemeClr val="dk2"/>
                  </a:solidFill>
                  <a:latin typeface="Source Sans Pro"/>
                  <a:ea typeface="Source Sans Pro"/>
                  <a:cs typeface="Source Sans Pro"/>
                  <a:sym typeface="Source Sans Pro"/>
                </a:endParaRPr>
              </a:p>
            </p:txBody>
          </p:sp>
        </p:grpSp>
        <p:grpSp>
          <p:nvGrpSpPr>
            <p:cNvPr id="1044" name="Google Shape;1044;p171"/>
            <p:cNvGrpSpPr/>
            <p:nvPr/>
          </p:nvGrpSpPr>
          <p:grpSpPr>
            <a:xfrm>
              <a:off x="-40526" y="2566550"/>
              <a:ext cx="1252706" cy="1086850"/>
              <a:chOff x="1223808" y="2625225"/>
              <a:chExt cx="1730017" cy="1086850"/>
            </a:xfrm>
          </p:grpSpPr>
          <p:sp>
            <p:nvSpPr>
              <p:cNvPr id="1045" name="Google Shape;1045;p171"/>
              <p:cNvSpPr/>
              <p:nvPr/>
            </p:nvSpPr>
            <p:spPr>
              <a:xfrm>
                <a:off x="1336350" y="2625225"/>
                <a:ext cx="1617475" cy="265550"/>
              </a:xfrm>
              <a:custGeom>
                <a:avLst/>
                <a:gdLst/>
                <a:ahLst/>
                <a:cxnLst/>
                <a:rect l="l" t="t" r="r" b="b"/>
                <a:pathLst>
                  <a:path w="64699" h="10622" extrusionOk="0">
                    <a:moveTo>
                      <a:pt x="3977" y="1"/>
                    </a:moveTo>
                    <a:cubicBezTo>
                      <a:pt x="1786" y="1"/>
                      <a:pt x="0" y="2382"/>
                      <a:pt x="0" y="5311"/>
                    </a:cubicBezTo>
                    <a:cubicBezTo>
                      <a:pt x="0" y="8228"/>
                      <a:pt x="1786" y="10621"/>
                      <a:pt x="3977" y="10621"/>
                    </a:cubicBezTo>
                    <a:lnTo>
                      <a:pt x="64699" y="10621"/>
                    </a:lnTo>
                    <a:lnTo>
                      <a:pt x="64699" y="1"/>
                    </a:lnTo>
                    <a:close/>
                  </a:path>
                </a:pathLst>
              </a:custGeom>
              <a:solidFill>
                <a:srgbClr val="BA0C2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rgbClr val="FFFFFF"/>
                    </a:solidFill>
                    <a:latin typeface="Source Sans Pro"/>
                    <a:ea typeface="Source Sans Pro"/>
                    <a:cs typeface="Source Sans Pro"/>
                    <a:sym typeface="Source Sans Pro"/>
                  </a:rPr>
                  <a:t>Jan</a:t>
                </a:r>
                <a:endParaRPr>
                  <a:solidFill>
                    <a:srgbClr val="FFFFFF"/>
                  </a:solidFill>
                  <a:latin typeface="Source Sans Pro"/>
                  <a:ea typeface="Source Sans Pro"/>
                  <a:cs typeface="Source Sans Pro"/>
                  <a:sym typeface="Source Sans Pro"/>
                </a:endParaRPr>
              </a:p>
            </p:txBody>
          </p:sp>
          <p:sp>
            <p:nvSpPr>
              <p:cNvPr id="1046" name="Google Shape;1046;p171"/>
              <p:cNvSpPr txBox="1"/>
              <p:nvPr/>
            </p:nvSpPr>
            <p:spPr>
              <a:xfrm>
                <a:off x="1223808" y="2947075"/>
                <a:ext cx="1670100" cy="765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300">
                    <a:solidFill>
                      <a:schemeClr val="dk2"/>
                    </a:solidFill>
                    <a:latin typeface="Source Sans Pro"/>
                    <a:ea typeface="Source Sans Pro"/>
                    <a:cs typeface="Source Sans Pro"/>
                    <a:sym typeface="Source Sans Pro"/>
                  </a:rPr>
                  <a:t>Agency inputs to COP level budgets</a:t>
                </a:r>
                <a:endParaRPr sz="1300">
                  <a:solidFill>
                    <a:schemeClr val="dk2"/>
                  </a:solidFill>
                  <a:latin typeface="Source Sans Pro"/>
                  <a:ea typeface="Source Sans Pro"/>
                  <a:cs typeface="Source Sans Pro"/>
                  <a:sym typeface="Source Sans Pro"/>
                </a:endParaRPr>
              </a:p>
            </p:txBody>
          </p:sp>
        </p:grpSp>
      </p:grpSp>
      <p:sp>
        <p:nvSpPr>
          <p:cNvPr id="1047" name="Google Shape;1047;p171"/>
          <p:cNvSpPr/>
          <p:nvPr/>
        </p:nvSpPr>
        <p:spPr>
          <a:xfrm>
            <a:off x="3531916" y="2546675"/>
            <a:ext cx="1171214" cy="265550"/>
          </a:xfrm>
          <a:custGeom>
            <a:avLst/>
            <a:gdLst/>
            <a:ahLst/>
            <a:cxnLst/>
            <a:rect l="l" t="t" r="r" b="b"/>
            <a:pathLst>
              <a:path w="64699" h="10622" extrusionOk="0">
                <a:moveTo>
                  <a:pt x="3977" y="1"/>
                </a:moveTo>
                <a:cubicBezTo>
                  <a:pt x="1786" y="1"/>
                  <a:pt x="0" y="2382"/>
                  <a:pt x="0" y="5311"/>
                </a:cubicBezTo>
                <a:cubicBezTo>
                  <a:pt x="0" y="8228"/>
                  <a:pt x="1786" y="10621"/>
                  <a:pt x="3977" y="10621"/>
                </a:cubicBezTo>
                <a:lnTo>
                  <a:pt x="64699" y="10621"/>
                </a:lnTo>
                <a:lnTo>
                  <a:pt x="64699" y="1"/>
                </a:lnTo>
                <a:close/>
              </a:path>
            </a:pathLst>
          </a:custGeom>
          <a:solidFill>
            <a:srgbClr val="002F6C"/>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rgbClr val="FFFFFF"/>
                </a:solidFill>
                <a:latin typeface="Source Sans Pro"/>
                <a:ea typeface="Source Sans Pro"/>
                <a:cs typeface="Source Sans Pro"/>
                <a:sym typeface="Source Sans Pro"/>
              </a:rPr>
              <a:t>June-Aug</a:t>
            </a:r>
            <a:endParaRPr>
              <a:solidFill>
                <a:srgbClr val="FFFFFF"/>
              </a:solidFill>
              <a:latin typeface="Source Sans Pro"/>
              <a:ea typeface="Source Sans Pro"/>
              <a:cs typeface="Source Sans Pro"/>
              <a:sym typeface="Source Sans Pro"/>
            </a:endParaRPr>
          </a:p>
        </p:txBody>
      </p:sp>
      <p:sp>
        <p:nvSpPr>
          <p:cNvPr id="1048" name="Google Shape;1048;p171"/>
          <p:cNvSpPr/>
          <p:nvPr/>
        </p:nvSpPr>
        <p:spPr>
          <a:xfrm>
            <a:off x="4731907" y="2546675"/>
            <a:ext cx="1171214" cy="265550"/>
          </a:xfrm>
          <a:custGeom>
            <a:avLst/>
            <a:gdLst/>
            <a:ahLst/>
            <a:cxnLst/>
            <a:rect l="l" t="t" r="r" b="b"/>
            <a:pathLst>
              <a:path w="64699" h="10622" extrusionOk="0">
                <a:moveTo>
                  <a:pt x="0" y="1"/>
                </a:moveTo>
                <a:lnTo>
                  <a:pt x="0" y="10621"/>
                </a:lnTo>
                <a:lnTo>
                  <a:pt x="60722" y="10621"/>
                </a:lnTo>
                <a:cubicBezTo>
                  <a:pt x="62901" y="10621"/>
                  <a:pt x="64699" y="8228"/>
                  <a:pt x="64699" y="5311"/>
                </a:cubicBezTo>
                <a:cubicBezTo>
                  <a:pt x="64699" y="2382"/>
                  <a:pt x="62901" y="1"/>
                  <a:pt x="60722" y="1"/>
                </a:cubicBezTo>
                <a:close/>
              </a:path>
            </a:pathLst>
          </a:custGeom>
          <a:solidFill>
            <a:srgbClr val="002F6C"/>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rgbClr val="FFFFFF"/>
                </a:solidFill>
                <a:latin typeface="Source Sans Pro"/>
                <a:ea typeface="Source Sans Pro"/>
                <a:cs typeface="Source Sans Pro"/>
                <a:sym typeface="Source Sans Pro"/>
              </a:rPr>
              <a:t>Sept</a:t>
            </a:r>
            <a:endParaRPr>
              <a:solidFill>
                <a:srgbClr val="FFFFFF"/>
              </a:solidFill>
              <a:latin typeface="Source Sans Pro"/>
              <a:ea typeface="Source Sans Pro"/>
              <a:cs typeface="Source Sans Pro"/>
              <a:sym typeface="Source Sans Pro"/>
            </a:endParaRPr>
          </a:p>
        </p:txBody>
      </p:sp>
      <p:sp>
        <p:nvSpPr>
          <p:cNvPr id="1049" name="Google Shape;1049;p171"/>
          <p:cNvSpPr/>
          <p:nvPr/>
        </p:nvSpPr>
        <p:spPr>
          <a:xfrm rot="5400000">
            <a:off x="4583800" y="1525100"/>
            <a:ext cx="311100" cy="1643100"/>
          </a:xfrm>
          <a:prstGeom prst="leftBrace">
            <a:avLst>
              <a:gd name="adj1" fmla="val 50000"/>
              <a:gd name="adj2" fmla="val 48688"/>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1050" name="Google Shape;1050;p171"/>
          <p:cNvSpPr txBox="1"/>
          <p:nvPr/>
        </p:nvSpPr>
        <p:spPr>
          <a:xfrm>
            <a:off x="4064500" y="1906250"/>
            <a:ext cx="1806900" cy="431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600" b="1">
                <a:solidFill>
                  <a:schemeClr val="dk2"/>
                </a:solidFill>
                <a:latin typeface="Source Sans Pro"/>
                <a:ea typeface="Source Sans Pro"/>
                <a:cs typeface="Source Sans Pro"/>
                <a:sym typeface="Source Sans Pro"/>
              </a:rPr>
              <a:t>Work Planning</a:t>
            </a:r>
            <a:endParaRPr sz="1600" b="1">
              <a:solidFill>
                <a:schemeClr val="dk2"/>
              </a:solidFill>
              <a:latin typeface="Source Sans Pro"/>
              <a:ea typeface="Source Sans Pro"/>
              <a:cs typeface="Source Sans Pro"/>
              <a:sym typeface="Source Sans Pro"/>
            </a:endParaRPr>
          </a:p>
        </p:txBody>
      </p:sp>
      <p:grpSp>
        <p:nvGrpSpPr>
          <p:cNvPr id="1051" name="Google Shape;1051;p171"/>
          <p:cNvGrpSpPr/>
          <p:nvPr/>
        </p:nvGrpSpPr>
        <p:grpSpPr>
          <a:xfrm>
            <a:off x="5963448" y="2563200"/>
            <a:ext cx="2968257" cy="265550"/>
            <a:chOff x="-35227" y="2490350"/>
            <a:chExt cx="2968257" cy="265550"/>
          </a:xfrm>
        </p:grpSpPr>
        <p:sp>
          <p:nvSpPr>
            <p:cNvPr id="1052" name="Google Shape;1052;p171"/>
            <p:cNvSpPr/>
            <p:nvPr/>
          </p:nvSpPr>
          <p:spPr>
            <a:xfrm>
              <a:off x="972676" y="2490350"/>
              <a:ext cx="866009" cy="265550"/>
            </a:xfrm>
            <a:custGeom>
              <a:avLst/>
              <a:gdLst/>
              <a:ahLst/>
              <a:cxnLst/>
              <a:rect l="l" t="t" r="r" b="b"/>
              <a:pathLst>
                <a:path w="64700" h="10622" extrusionOk="0">
                  <a:moveTo>
                    <a:pt x="1" y="1"/>
                  </a:moveTo>
                  <a:lnTo>
                    <a:pt x="1" y="10621"/>
                  </a:lnTo>
                  <a:lnTo>
                    <a:pt x="64699" y="10621"/>
                  </a:lnTo>
                  <a:lnTo>
                    <a:pt x="64699" y="1"/>
                  </a:lnTo>
                  <a:close/>
                </a:path>
              </a:pathLst>
            </a:custGeom>
            <a:solidFill>
              <a:srgbClr val="8980CB"/>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rgbClr val="FFFFFF"/>
                  </a:solidFill>
                  <a:latin typeface="Source Sans Pro"/>
                  <a:ea typeface="Source Sans Pro"/>
                  <a:cs typeface="Source Sans Pro"/>
                  <a:sym typeface="Source Sans Pro"/>
                </a:rPr>
                <a:t>Nov</a:t>
              </a:r>
              <a:endParaRPr>
                <a:solidFill>
                  <a:srgbClr val="FFFFFF"/>
                </a:solidFill>
                <a:latin typeface="Source Sans Pro"/>
                <a:ea typeface="Source Sans Pro"/>
                <a:cs typeface="Source Sans Pro"/>
                <a:sym typeface="Source Sans Pro"/>
              </a:endParaRPr>
            </a:p>
          </p:txBody>
        </p:sp>
        <p:sp>
          <p:nvSpPr>
            <p:cNvPr id="1053" name="Google Shape;1053;p171"/>
            <p:cNvSpPr/>
            <p:nvPr/>
          </p:nvSpPr>
          <p:spPr>
            <a:xfrm>
              <a:off x="-35227" y="2490350"/>
              <a:ext cx="958030" cy="265550"/>
            </a:xfrm>
            <a:custGeom>
              <a:avLst/>
              <a:gdLst/>
              <a:ahLst/>
              <a:cxnLst/>
              <a:rect l="l" t="t" r="r" b="b"/>
              <a:pathLst>
                <a:path w="64699" h="10622" extrusionOk="0">
                  <a:moveTo>
                    <a:pt x="3977" y="1"/>
                  </a:moveTo>
                  <a:cubicBezTo>
                    <a:pt x="1786" y="1"/>
                    <a:pt x="0" y="2382"/>
                    <a:pt x="0" y="5311"/>
                  </a:cubicBezTo>
                  <a:cubicBezTo>
                    <a:pt x="0" y="8228"/>
                    <a:pt x="1786" y="10621"/>
                    <a:pt x="3977" y="10621"/>
                  </a:cubicBezTo>
                  <a:lnTo>
                    <a:pt x="64699" y="10621"/>
                  </a:lnTo>
                  <a:lnTo>
                    <a:pt x="64699" y="1"/>
                  </a:lnTo>
                  <a:close/>
                </a:path>
              </a:pathLst>
            </a:custGeom>
            <a:solidFill>
              <a:srgbClr val="8980CB"/>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rgbClr val="FFFFFF"/>
                  </a:solidFill>
                  <a:latin typeface="Source Sans Pro"/>
                  <a:ea typeface="Source Sans Pro"/>
                  <a:cs typeface="Source Sans Pro"/>
                  <a:sym typeface="Source Sans Pro"/>
                </a:rPr>
                <a:t>Oct</a:t>
              </a:r>
              <a:endParaRPr>
                <a:solidFill>
                  <a:srgbClr val="FFFFFF"/>
                </a:solidFill>
                <a:latin typeface="Source Sans Pro"/>
                <a:ea typeface="Source Sans Pro"/>
                <a:cs typeface="Source Sans Pro"/>
                <a:sym typeface="Source Sans Pro"/>
              </a:endParaRPr>
            </a:p>
          </p:txBody>
        </p:sp>
        <p:sp>
          <p:nvSpPr>
            <p:cNvPr id="1054" name="Google Shape;1054;p171"/>
            <p:cNvSpPr/>
            <p:nvPr/>
          </p:nvSpPr>
          <p:spPr>
            <a:xfrm>
              <a:off x="1848675" y="2490350"/>
              <a:ext cx="1084355" cy="265550"/>
            </a:xfrm>
            <a:custGeom>
              <a:avLst/>
              <a:gdLst/>
              <a:ahLst/>
              <a:cxnLst/>
              <a:rect l="l" t="t" r="r" b="b"/>
              <a:pathLst>
                <a:path w="64699" h="10622" extrusionOk="0">
                  <a:moveTo>
                    <a:pt x="0" y="1"/>
                  </a:moveTo>
                  <a:lnTo>
                    <a:pt x="0" y="10621"/>
                  </a:lnTo>
                  <a:lnTo>
                    <a:pt x="60722" y="10621"/>
                  </a:lnTo>
                  <a:cubicBezTo>
                    <a:pt x="62901" y="10621"/>
                    <a:pt x="64699" y="8228"/>
                    <a:pt x="64699" y="5311"/>
                  </a:cubicBezTo>
                  <a:cubicBezTo>
                    <a:pt x="64699" y="2382"/>
                    <a:pt x="62901" y="1"/>
                    <a:pt x="60722" y="1"/>
                  </a:cubicBezTo>
                  <a:close/>
                </a:path>
              </a:pathLst>
            </a:custGeom>
            <a:solidFill>
              <a:srgbClr val="8980CB"/>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rgbClr val="FFFFFF"/>
                  </a:solidFill>
                  <a:latin typeface="Source Sans Pro"/>
                  <a:ea typeface="Source Sans Pro"/>
                  <a:cs typeface="Source Sans Pro"/>
                  <a:sym typeface="Source Sans Pro"/>
                </a:rPr>
                <a:t>Dec</a:t>
              </a:r>
              <a:endParaRPr>
                <a:solidFill>
                  <a:srgbClr val="FFFFFF"/>
                </a:solidFill>
                <a:latin typeface="Source Sans Pro"/>
                <a:ea typeface="Source Sans Pro"/>
                <a:cs typeface="Source Sans Pro"/>
                <a:sym typeface="Source Sans Pro"/>
              </a:endParaRPr>
            </a:p>
          </p:txBody>
        </p:sp>
      </p:grpSp>
      <p:sp>
        <p:nvSpPr>
          <p:cNvPr id="1055" name="Google Shape;1055;p171"/>
          <p:cNvSpPr/>
          <p:nvPr/>
        </p:nvSpPr>
        <p:spPr>
          <a:xfrm rot="5400000">
            <a:off x="1511049" y="1271738"/>
            <a:ext cx="311100" cy="2302200"/>
          </a:xfrm>
          <a:prstGeom prst="leftBrace">
            <a:avLst>
              <a:gd name="adj1" fmla="val 50000"/>
              <a:gd name="adj2" fmla="val 48688"/>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1056" name="Google Shape;1056;p171"/>
          <p:cNvSpPr txBox="1"/>
          <p:nvPr/>
        </p:nvSpPr>
        <p:spPr>
          <a:xfrm>
            <a:off x="6403975" y="1927100"/>
            <a:ext cx="2795100" cy="431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600" b="1">
                <a:solidFill>
                  <a:schemeClr val="dk2"/>
                </a:solidFill>
                <a:latin typeface="Source Sans Pro"/>
                <a:ea typeface="Source Sans Pro"/>
                <a:cs typeface="Source Sans Pro"/>
                <a:sym typeface="Source Sans Pro"/>
              </a:rPr>
              <a:t>Expenditure Reporting</a:t>
            </a:r>
            <a:endParaRPr sz="1600" b="1">
              <a:solidFill>
                <a:schemeClr val="dk2"/>
              </a:solidFill>
              <a:latin typeface="Source Sans Pro"/>
              <a:ea typeface="Source Sans Pro"/>
              <a:cs typeface="Source Sans Pro"/>
              <a:sym typeface="Source Sans Pro"/>
            </a:endParaRPr>
          </a:p>
        </p:txBody>
      </p:sp>
      <p:grpSp>
        <p:nvGrpSpPr>
          <p:cNvPr id="1057" name="Google Shape;1057;p171"/>
          <p:cNvGrpSpPr/>
          <p:nvPr/>
        </p:nvGrpSpPr>
        <p:grpSpPr>
          <a:xfrm>
            <a:off x="6970575" y="783325"/>
            <a:ext cx="954000" cy="1171600"/>
            <a:chOff x="1692050" y="1531650"/>
            <a:chExt cx="954000" cy="1171600"/>
          </a:xfrm>
        </p:grpSpPr>
        <p:sp>
          <p:nvSpPr>
            <p:cNvPr id="1058" name="Google Shape;1058;p171"/>
            <p:cNvSpPr/>
            <p:nvPr/>
          </p:nvSpPr>
          <p:spPr>
            <a:xfrm>
              <a:off x="1692050" y="1531650"/>
              <a:ext cx="954000" cy="954000"/>
            </a:xfrm>
            <a:custGeom>
              <a:avLst/>
              <a:gdLst/>
              <a:ahLst/>
              <a:cxnLst/>
              <a:rect l="l" t="t" r="r" b="b"/>
              <a:pathLst>
                <a:path w="38160" h="38160" extrusionOk="0">
                  <a:moveTo>
                    <a:pt x="19086" y="0"/>
                  </a:moveTo>
                  <a:cubicBezTo>
                    <a:pt x="13049" y="0"/>
                    <a:pt x="7489" y="2763"/>
                    <a:pt x="3846" y="7597"/>
                  </a:cubicBezTo>
                  <a:cubicBezTo>
                    <a:pt x="3715" y="7763"/>
                    <a:pt x="3751" y="8001"/>
                    <a:pt x="3917" y="8120"/>
                  </a:cubicBezTo>
                  <a:cubicBezTo>
                    <a:pt x="3986" y="8174"/>
                    <a:pt x="4068" y="8200"/>
                    <a:pt x="4150" y="8200"/>
                  </a:cubicBezTo>
                  <a:cubicBezTo>
                    <a:pt x="4267" y="8200"/>
                    <a:pt x="4383" y="8147"/>
                    <a:pt x="4453" y="8049"/>
                  </a:cubicBezTo>
                  <a:cubicBezTo>
                    <a:pt x="7953" y="3417"/>
                    <a:pt x="13287" y="762"/>
                    <a:pt x="19086" y="762"/>
                  </a:cubicBezTo>
                  <a:cubicBezTo>
                    <a:pt x="29182" y="762"/>
                    <a:pt x="37398" y="8978"/>
                    <a:pt x="37398" y="19074"/>
                  </a:cubicBezTo>
                  <a:cubicBezTo>
                    <a:pt x="37398" y="29183"/>
                    <a:pt x="29182" y="37398"/>
                    <a:pt x="19086" y="37398"/>
                  </a:cubicBezTo>
                  <a:cubicBezTo>
                    <a:pt x="8977" y="37398"/>
                    <a:pt x="762" y="29183"/>
                    <a:pt x="762" y="19074"/>
                  </a:cubicBezTo>
                  <a:cubicBezTo>
                    <a:pt x="762" y="18872"/>
                    <a:pt x="595" y="18693"/>
                    <a:pt x="381" y="18693"/>
                  </a:cubicBezTo>
                  <a:cubicBezTo>
                    <a:pt x="167" y="18693"/>
                    <a:pt x="0" y="18872"/>
                    <a:pt x="0" y="19074"/>
                  </a:cubicBezTo>
                  <a:cubicBezTo>
                    <a:pt x="0" y="29599"/>
                    <a:pt x="8561" y="38160"/>
                    <a:pt x="19086" y="38160"/>
                  </a:cubicBezTo>
                  <a:cubicBezTo>
                    <a:pt x="29599" y="38160"/>
                    <a:pt x="38160" y="29599"/>
                    <a:pt x="38160" y="19074"/>
                  </a:cubicBezTo>
                  <a:cubicBezTo>
                    <a:pt x="38160" y="8561"/>
                    <a:pt x="29599" y="0"/>
                    <a:pt x="19086" y="0"/>
                  </a:cubicBezTo>
                  <a:close/>
                </a:path>
              </a:pathLst>
            </a:custGeom>
            <a:solidFill>
              <a:srgbClr val="8980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 name="Google Shape;1059;p171"/>
            <p:cNvSpPr/>
            <p:nvPr/>
          </p:nvSpPr>
          <p:spPr>
            <a:xfrm>
              <a:off x="2159650" y="2466575"/>
              <a:ext cx="19075" cy="236675"/>
            </a:xfrm>
            <a:custGeom>
              <a:avLst/>
              <a:gdLst/>
              <a:ahLst/>
              <a:cxnLst/>
              <a:rect l="l" t="t" r="r" b="b"/>
              <a:pathLst>
                <a:path w="763" h="9467" extrusionOk="0">
                  <a:moveTo>
                    <a:pt x="382" y="1"/>
                  </a:moveTo>
                  <a:cubicBezTo>
                    <a:pt x="168" y="1"/>
                    <a:pt x="1" y="168"/>
                    <a:pt x="1" y="382"/>
                  </a:cubicBezTo>
                  <a:lnTo>
                    <a:pt x="1" y="9085"/>
                  </a:lnTo>
                  <a:cubicBezTo>
                    <a:pt x="1" y="9300"/>
                    <a:pt x="168" y="9466"/>
                    <a:pt x="382" y="9466"/>
                  </a:cubicBezTo>
                  <a:cubicBezTo>
                    <a:pt x="584" y="9466"/>
                    <a:pt x="763" y="9300"/>
                    <a:pt x="763" y="9085"/>
                  </a:cubicBezTo>
                  <a:lnTo>
                    <a:pt x="763" y="382"/>
                  </a:lnTo>
                  <a:cubicBezTo>
                    <a:pt x="763" y="168"/>
                    <a:pt x="584" y="1"/>
                    <a:pt x="382" y="1"/>
                  </a:cubicBezTo>
                  <a:close/>
                </a:path>
              </a:pathLst>
            </a:custGeom>
            <a:solidFill>
              <a:srgbClr val="8980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60" name="Google Shape;1060;p171"/>
            <p:cNvGrpSpPr/>
            <p:nvPr/>
          </p:nvGrpSpPr>
          <p:grpSpPr>
            <a:xfrm>
              <a:off x="1921825" y="1748300"/>
              <a:ext cx="410200" cy="465275"/>
              <a:chOff x="1921825" y="1748300"/>
              <a:chExt cx="410200" cy="465275"/>
            </a:xfrm>
          </p:grpSpPr>
          <p:sp>
            <p:nvSpPr>
              <p:cNvPr id="1061" name="Google Shape;1061;p171"/>
              <p:cNvSpPr/>
              <p:nvPr/>
            </p:nvSpPr>
            <p:spPr>
              <a:xfrm>
                <a:off x="2013500" y="1855075"/>
                <a:ext cx="276850" cy="244425"/>
              </a:xfrm>
              <a:custGeom>
                <a:avLst/>
                <a:gdLst/>
                <a:ahLst/>
                <a:cxnLst/>
                <a:rect l="l" t="t" r="r" b="b"/>
                <a:pathLst>
                  <a:path w="11074" h="9777" extrusionOk="0">
                    <a:moveTo>
                      <a:pt x="5537" y="389"/>
                    </a:moveTo>
                    <a:cubicBezTo>
                      <a:pt x="6920" y="389"/>
                      <a:pt x="8285" y="1023"/>
                      <a:pt x="9169" y="2220"/>
                    </a:cubicBezTo>
                    <a:cubicBezTo>
                      <a:pt x="10645" y="4220"/>
                      <a:pt x="10216" y="7042"/>
                      <a:pt x="8216" y="8518"/>
                    </a:cubicBezTo>
                    <a:cubicBezTo>
                      <a:pt x="7413" y="9111"/>
                      <a:pt x="6475" y="9397"/>
                      <a:pt x="5546" y="9397"/>
                    </a:cubicBezTo>
                    <a:cubicBezTo>
                      <a:pt x="4161" y="9397"/>
                      <a:pt x="2794" y="8763"/>
                      <a:pt x="1918" y="7566"/>
                    </a:cubicBezTo>
                    <a:cubicBezTo>
                      <a:pt x="441" y="5566"/>
                      <a:pt x="870" y="2744"/>
                      <a:pt x="2870" y="1268"/>
                    </a:cubicBezTo>
                    <a:cubicBezTo>
                      <a:pt x="3674" y="675"/>
                      <a:pt x="4609" y="389"/>
                      <a:pt x="5537" y="389"/>
                    </a:cubicBezTo>
                    <a:close/>
                    <a:moveTo>
                      <a:pt x="5537" y="1"/>
                    </a:moveTo>
                    <a:cubicBezTo>
                      <a:pt x="4530" y="1"/>
                      <a:pt x="3515" y="312"/>
                      <a:pt x="2644" y="958"/>
                    </a:cubicBezTo>
                    <a:cubicBezTo>
                      <a:pt x="465" y="2553"/>
                      <a:pt x="1" y="5625"/>
                      <a:pt x="1608" y="7792"/>
                    </a:cubicBezTo>
                    <a:cubicBezTo>
                      <a:pt x="2563" y="9090"/>
                      <a:pt x="4044" y="9777"/>
                      <a:pt x="5546" y="9777"/>
                    </a:cubicBezTo>
                    <a:cubicBezTo>
                      <a:pt x="6552" y="9777"/>
                      <a:pt x="7568" y="9468"/>
                      <a:pt x="8442" y="8828"/>
                    </a:cubicBezTo>
                    <a:cubicBezTo>
                      <a:pt x="10609" y="7233"/>
                      <a:pt x="11074" y="4161"/>
                      <a:pt x="9478" y="1994"/>
                    </a:cubicBezTo>
                    <a:cubicBezTo>
                      <a:pt x="8517" y="691"/>
                      <a:pt x="7036" y="1"/>
                      <a:pt x="5537" y="1"/>
                    </a:cubicBezTo>
                    <a:close/>
                  </a:path>
                </a:pathLst>
              </a:custGeom>
              <a:solidFill>
                <a:srgbClr val="8980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 name="Google Shape;1062;p171"/>
              <p:cNvSpPr/>
              <p:nvPr/>
            </p:nvSpPr>
            <p:spPr>
              <a:xfrm>
                <a:off x="1991775" y="1835800"/>
                <a:ext cx="340250" cy="377775"/>
              </a:xfrm>
              <a:custGeom>
                <a:avLst/>
                <a:gdLst/>
                <a:ahLst/>
                <a:cxnLst/>
                <a:rect l="l" t="t" r="r" b="b"/>
                <a:pathLst>
                  <a:path w="13610" h="15111" extrusionOk="0">
                    <a:moveTo>
                      <a:pt x="6394" y="384"/>
                    </a:moveTo>
                    <a:cubicBezTo>
                      <a:pt x="8018" y="384"/>
                      <a:pt x="9622" y="1128"/>
                      <a:pt x="10657" y="2527"/>
                    </a:cubicBezTo>
                    <a:cubicBezTo>
                      <a:pt x="12383" y="4872"/>
                      <a:pt x="11883" y="8182"/>
                      <a:pt x="9538" y="9909"/>
                    </a:cubicBezTo>
                    <a:cubicBezTo>
                      <a:pt x="8596" y="10602"/>
                      <a:pt x="7499" y="10936"/>
                      <a:pt x="6411" y="10936"/>
                    </a:cubicBezTo>
                    <a:cubicBezTo>
                      <a:pt x="4790" y="10936"/>
                      <a:pt x="3189" y="10193"/>
                      <a:pt x="2156" y="8789"/>
                    </a:cubicBezTo>
                    <a:cubicBezTo>
                      <a:pt x="429" y="6456"/>
                      <a:pt x="929" y="3134"/>
                      <a:pt x="3275" y="1407"/>
                    </a:cubicBezTo>
                    <a:cubicBezTo>
                      <a:pt x="4214" y="716"/>
                      <a:pt x="5309" y="384"/>
                      <a:pt x="6394" y="384"/>
                    </a:cubicBezTo>
                    <a:close/>
                    <a:moveTo>
                      <a:pt x="9954" y="10087"/>
                    </a:moveTo>
                    <a:lnTo>
                      <a:pt x="13169" y="14457"/>
                    </a:lnTo>
                    <a:lnTo>
                      <a:pt x="12800" y="14731"/>
                    </a:lnTo>
                    <a:lnTo>
                      <a:pt x="9585" y="10361"/>
                    </a:lnTo>
                    <a:lnTo>
                      <a:pt x="9764" y="10218"/>
                    </a:lnTo>
                    <a:lnTo>
                      <a:pt x="9954" y="10087"/>
                    </a:lnTo>
                    <a:close/>
                    <a:moveTo>
                      <a:pt x="6400" y="0"/>
                    </a:moveTo>
                    <a:cubicBezTo>
                      <a:pt x="5233" y="0"/>
                      <a:pt x="4057" y="358"/>
                      <a:pt x="3049" y="1098"/>
                    </a:cubicBezTo>
                    <a:cubicBezTo>
                      <a:pt x="536" y="2955"/>
                      <a:pt x="1" y="6503"/>
                      <a:pt x="1846" y="9027"/>
                    </a:cubicBezTo>
                    <a:cubicBezTo>
                      <a:pt x="2953" y="10531"/>
                      <a:pt x="4671" y="11325"/>
                      <a:pt x="6411" y="11325"/>
                    </a:cubicBezTo>
                    <a:cubicBezTo>
                      <a:pt x="7386" y="11325"/>
                      <a:pt x="8367" y="11076"/>
                      <a:pt x="9252" y="10563"/>
                    </a:cubicBezTo>
                    <a:lnTo>
                      <a:pt x="12490" y="14957"/>
                    </a:lnTo>
                    <a:cubicBezTo>
                      <a:pt x="12569" y="15057"/>
                      <a:pt x="12687" y="15110"/>
                      <a:pt x="12805" y="15110"/>
                    </a:cubicBezTo>
                    <a:cubicBezTo>
                      <a:pt x="12883" y="15110"/>
                      <a:pt x="12960" y="15087"/>
                      <a:pt x="13026" y="15040"/>
                    </a:cubicBezTo>
                    <a:lnTo>
                      <a:pt x="13395" y="14766"/>
                    </a:lnTo>
                    <a:cubicBezTo>
                      <a:pt x="13574" y="14635"/>
                      <a:pt x="13610" y="14397"/>
                      <a:pt x="13479" y="14230"/>
                    </a:cubicBezTo>
                    <a:lnTo>
                      <a:pt x="10240" y="9837"/>
                    </a:lnTo>
                    <a:cubicBezTo>
                      <a:pt x="12347" y="7908"/>
                      <a:pt x="12693" y="4646"/>
                      <a:pt x="10966" y="2300"/>
                    </a:cubicBezTo>
                    <a:cubicBezTo>
                      <a:pt x="9861" y="796"/>
                      <a:pt x="8141" y="0"/>
                      <a:pt x="6400" y="0"/>
                    </a:cubicBezTo>
                    <a:close/>
                  </a:path>
                </a:pathLst>
              </a:custGeom>
              <a:solidFill>
                <a:srgbClr val="8980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 name="Google Shape;1063;p171"/>
              <p:cNvSpPr/>
              <p:nvPr/>
            </p:nvSpPr>
            <p:spPr>
              <a:xfrm>
                <a:off x="2017075" y="1800300"/>
                <a:ext cx="36350" cy="44850"/>
              </a:xfrm>
              <a:custGeom>
                <a:avLst/>
                <a:gdLst/>
                <a:ahLst/>
                <a:cxnLst/>
                <a:rect l="l" t="t" r="r" b="b"/>
                <a:pathLst>
                  <a:path w="1454" h="1794" extrusionOk="0">
                    <a:moveTo>
                      <a:pt x="193" y="1"/>
                    </a:moveTo>
                    <a:cubicBezTo>
                      <a:pt x="159" y="1"/>
                      <a:pt x="125" y="10"/>
                      <a:pt x="96" y="30"/>
                    </a:cubicBezTo>
                    <a:cubicBezTo>
                      <a:pt x="25" y="89"/>
                      <a:pt x="1" y="196"/>
                      <a:pt x="60" y="268"/>
                    </a:cubicBezTo>
                    <a:lnTo>
                      <a:pt x="1132" y="1720"/>
                    </a:lnTo>
                    <a:cubicBezTo>
                      <a:pt x="1167" y="1769"/>
                      <a:pt x="1213" y="1793"/>
                      <a:pt x="1263" y="1793"/>
                    </a:cubicBezTo>
                    <a:cubicBezTo>
                      <a:pt x="1298" y="1793"/>
                      <a:pt x="1335" y="1781"/>
                      <a:pt x="1370" y="1756"/>
                    </a:cubicBezTo>
                    <a:cubicBezTo>
                      <a:pt x="1441" y="1708"/>
                      <a:pt x="1453" y="1601"/>
                      <a:pt x="1406" y="1530"/>
                    </a:cubicBezTo>
                    <a:lnTo>
                      <a:pt x="322" y="65"/>
                    </a:lnTo>
                    <a:cubicBezTo>
                      <a:pt x="294" y="22"/>
                      <a:pt x="244" y="1"/>
                      <a:pt x="193" y="1"/>
                    </a:cubicBezTo>
                    <a:close/>
                  </a:path>
                </a:pathLst>
              </a:custGeom>
              <a:solidFill>
                <a:srgbClr val="8980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 name="Google Shape;1064;p171"/>
              <p:cNvSpPr/>
              <p:nvPr/>
            </p:nvSpPr>
            <p:spPr>
              <a:xfrm>
                <a:off x="2074225" y="1766750"/>
                <a:ext cx="25625" cy="50375"/>
              </a:xfrm>
              <a:custGeom>
                <a:avLst/>
                <a:gdLst/>
                <a:ahLst/>
                <a:cxnLst/>
                <a:rect l="l" t="t" r="r" b="b"/>
                <a:pathLst>
                  <a:path w="1025" h="2015" extrusionOk="0">
                    <a:moveTo>
                      <a:pt x="198" y="0"/>
                    </a:moveTo>
                    <a:cubicBezTo>
                      <a:pt x="176" y="0"/>
                      <a:pt x="153" y="5"/>
                      <a:pt x="132" y="14"/>
                    </a:cubicBezTo>
                    <a:cubicBezTo>
                      <a:pt x="48" y="38"/>
                      <a:pt x="1" y="133"/>
                      <a:pt x="36" y="229"/>
                    </a:cubicBezTo>
                    <a:lnTo>
                      <a:pt x="691" y="1907"/>
                    </a:lnTo>
                    <a:cubicBezTo>
                      <a:pt x="719" y="1972"/>
                      <a:pt x="782" y="2015"/>
                      <a:pt x="847" y="2015"/>
                    </a:cubicBezTo>
                    <a:cubicBezTo>
                      <a:pt x="867" y="2015"/>
                      <a:pt x="886" y="2011"/>
                      <a:pt x="906" y="2003"/>
                    </a:cubicBezTo>
                    <a:cubicBezTo>
                      <a:pt x="918" y="2003"/>
                      <a:pt x="929" y="1991"/>
                      <a:pt x="941" y="1979"/>
                    </a:cubicBezTo>
                    <a:cubicBezTo>
                      <a:pt x="1001" y="1943"/>
                      <a:pt x="1025" y="1860"/>
                      <a:pt x="1001" y="1788"/>
                    </a:cubicBezTo>
                    <a:lnTo>
                      <a:pt x="346" y="98"/>
                    </a:lnTo>
                    <a:cubicBezTo>
                      <a:pt x="320" y="36"/>
                      <a:pt x="261" y="0"/>
                      <a:pt x="198" y="0"/>
                    </a:cubicBezTo>
                    <a:close/>
                  </a:path>
                </a:pathLst>
              </a:custGeom>
              <a:solidFill>
                <a:srgbClr val="8980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 name="Google Shape;1065;p171"/>
              <p:cNvSpPr/>
              <p:nvPr/>
            </p:nvSpPr>
            <p:spPr>
              <a:xfrm>
                <a:off x="2138525" y="1748900"/>
                <a:ext cx="13725" cy="53375"/>
              </a:xfrm>
              <a:custGeom>
                <a:avLst/>
                <a:gdLst/>
                <a:ahLst/>
                <a:cxnLst/>
                <a:rect l="l" t="t" r="r" b="b"/>
                <a:pathLst>
                  <a:path w="549" h="2135" extrusionOk="0">
                    <a:moveTo>
                      <a:pt x="174" y="1"/>
                    </a:moveTo>
                    <a:cubicBezTo>
                      <a:pt x="168" y="1"/>
                      <a:pt x="161" y="1"/>
                      <a:pt x="155" y="2"/>
                    </a:cubicBezTo>
                    <a:cubicBezTo>
                      <a:pt x="60" y="14"/>
                      <a:pt x="0" y="97"/>
                      <a:pt x="0" y="181"/>
                    </a:cubicBezTo>
                    <a:lnTo>
                      <a:pt x="203" y="1978"/>
                    </a:lnTo>
                    <a:cubicBezTo>
                      <a:pt x="214" y="2067"/>
                      <a:pt x="286" y="2134"/>
                      <a:pt x="373" y="2134"/>
                    </a:cubicBezTo>
                    <a:cubicBezTo>
                      <a:pt x="379" y="2134"/>
                      <a:pt x="386" y="2134"/>
                      <a:pt x="393" y="2133"/>
                    </a:cubicBezTo>
                    <a:cubicBezTo>
                      <a:pt x="417" y="2121"/>
                      <a:pt x="453" y="2109"/>
                      <a:pt x="465" y="2097"/>
                    </a:cubicBezTo>
                    <a:cubicBezTo>
                      <a:pt x="512" y="2062"/>
                      <a:pt x="548" y="2002"/>
                      <a:pt x="536" y="1943"/>
                    </a:cubicBezTo>
                    <a:lnTo>
                      <a:pt x="334" y="145"/>
                    </a:lnTo>
                    <a:cubicBezTo>
                      <a:pt x="323" y="68"/>
                      <a:pt x="251" y="1"/>
                      <a:pt x="174" y="1"/>
                    </a:cubicBezTo>
                    <a:close/>
                  </a:path>
                </a:pathLst>
              </a:custGeom>
              <a:solidFill>
                <a:srgbClr val="8980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 name="Google Shape;1066;p171"/>
              <p:cNvSpPr/>
              <p:nvPr/>
            </p:nvSpPr>
            <p:spPr>
              <a:xfrm>
                <a:off x="2197750" y="1748300"/>
                <a:ext cx="15800" cy="53050"/>
              </a:xfrm>
              <a:custGeom>
                <a:avLst/>
                <a:gdLst/>
                <a:ahLst/>
                <a:cxnLst/>
                <a:rect l="l" t="t" r="r" b="b"/>
                <a:pathLst>
                  <a:path w="632" h="2122" extrusionOk="0">
                    <a:moveTo>
                      <a:pt x="453" y="1"/>
                    </a:moveTo>
                    <a:cubicBezTo>
                      <a:pt x="368" y="1"/>
                      <a:pt x="297" y="57"/>
                      <a:pt x="287" y="133"/>
                    </a:cubicBezTo>
                    <a:lnTo>
                      <a:pt x="13" y="1931"/>
                    </a:lnTo>
                    <a:cubicBezTo>
                      <a:pt x="1" y="2014"/>
                      <a:pt x="60" y="2110"/>
                      <a:pt x="156" y="2121"/>
                    </a:cubicBezTo>
                    <a:cubicBezTo>
                      <a:pt x="203" y="2121"/>
                      <a:pt x="239" y="2110"/>
                      <a:pt x="275" y="2086"/>
                    </a:cubicBezTo>
                    <a:cubicBezTo>
                      <a:pt x="310" y="2062"/>
                      <a:pt x="334" y="2026"/>
                      <a:pt x="346" y="1979"/>
                    </a:cubicBezTo>
                    <a:lnTo>
                      <a:pt x="620" y="193"/>
                    </a:lnTo>
                    <a:cubicBezTo>
                      <a:pt x="632" y="97"/>
                      <a:pt x="572" y="14"/>
                      <a:pt x="477" y="2"/>
                    </a:cubicBezTo>
                    <a:cubicBezTo>
                      <a:pt x="469" y="1"/>
                      <a:pt x="461" y="1"/>
                      <a:pt x="453" y="1"/>
                    </a:cubicBezTo>
                    <a:close/>
                  </a:path>
                </a:pathLst>
              </a:custGeom>
              <a:solidFill>
                <a:srgbClr val="8980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 name="Google Shape;1067;p171"/>
              <p:cNvSpPr/>
              <p:nvPr/>
            </p:nvSpPr>
            <p:spPr>
              <a:xfrm>
                <a:off x="1921825" y="1969450"/>
                <a:ext cx="53900" cy="15250"/>
              </a:xfrm>
              <a:custGeom>
                <a:avLst/>
                <a:gdLst/>
                <a:ahLst/>
                <a:cxnLst/>
                <a:rect l="l" t="t" r="r" b="b"/>
                <a:pathLst>
                  <a:path w="2156" h="610" extrusionOk="0">
                    <a:moveTo>
                      <a:pt x="191" y="1"/>
                    </a:moveTo>
                    <a:cubicBezTo>
                      <a:pt x="106" y="1"/>
                      <a:pt x="35" y="58"/>
                      <a:pt x="25" y="145"/>
                    </a:cubicBezTo>
                    <a:cubicBezTo>
                      <a:pt x="1" y="241"/>
                      <a:pt x="72" y="324"/>
                      <a:pt x="156" y="336"/>
                    </a:cubicBezTo>
                    <a:lnTo>
                      <a:pt x="1953" y="610"/>
                    </a:lnTo>
                    <a:cubicBezTo>
                      <a:pt x="1989" y="610"/>
                      <a:pt x="2037" y="598"/>
                      <a:pt x="2072" y="574"/>
                    </a:cubicBezTo>
                    <a:cubicBezTo>
                      <a:pt x="2108" y="550"/>
                      <a:pt x="2132" y="514"/>
                      <a:pt x="2132" y="467"/>
                    </a:cubicBezTo>
                    <a:cubicBezTo>
                      <a:pt x="2156" y="372"/>
                      <a:pt x="2084" y="288"/>
                      <a:pt x="2001" y="276"/>
                    </a:cubicBezTo>
                    <a:lnTo>
                      <a:pt x="215" y="2"/>
                    </a:lnTo>
                    <a:cubicBezTo>
                      <a:pt x="207" y="1"/>
                      <a:pt x="199" y="1"/>
                      <a:pt x="191" y="1"/>
                    </a:cubicBezTo>
                    <a:close/>
                  </a:path>
                </a:pathLst>
              </a:custGeom>
              <a:solidFill>
                <a:srgbClr val="8980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 name="Google Shape;1068;p171"/>
              <p:cNvSpPr/>
              <p:nvPr/>
            </p:nvSpPr>
            <p:spPr>
              <a:xfrm>
                <a:off x="1938200" y="1905450"/>
                <a:ext cx="50925" cy="26300"/>
              </a:xfrm>
              <a:custGeom>
                <a:avLst/>
                <a:gdLst/>
                <a:ahLst/>
                <a:cxnLst/>
                <a:rect l="l" t="t" r="r" b="b"/>
                <a:pathLst>
                  <a:path w="2037" h="1052" extrusionOk="0">
                    <a:moveTo>
                      <a:pt x="184" y="1"/>
                    </a:moveTo>
                    <a:cubicBezTo>
                      <a:pt x="122" y="1"/>
                      <a:pt x="63" y="36"/>
                      <a:pt x="36" y="98"/>
                    </a:cubicBezTo>
                    <a:cubicBezTo>
                      <a:pt x="1" y="181"/>
                      <a:pt x="36" y="276"/>
                      <a:pt x="120" y="312"/>
                    </a:cubicBezTo>
                    <a:lnTo>
                      <a:pt x="1787" y="1038"/>
                    </a:lnTo>
                    <a:cubicBezTo>
                      <a:pt x="1805" y="1048"/>
                      <a:pt x="1826" y="1051"/>
                      <a:pt x="1848" y="1051"/>
                    </a:cubicBezTo>
                    <a:cubicBezTo>
                      <a:pt x="1884" y="1051"/>
                      <a:pt x="1919" y="1041"/>
                      <a:pt x="1941" y="1027"/>
                    </a:cubicBezTo>
                    <a:cubicBezTo>
                      <a:pt x="1965" y="1003"/>
                      <a:pt x="1989" y="979"/>
                      <a:pt x="2001" y="955"/>
                    </a:cubicBezTo>
                    <a:cubicBezTo>
                      <a:pt x="2037" y="872"/>
                      <a:pt x="2001" y="777"/>
                      <a:pt x="1917" y="741"/>
                    </a:cubicBezTo>
                    <a:lnTo>
                      <a:pt x="251" y="15"/>
                    </a:lnTo>
                    <a:cubicBezTo>
                      <a:pt x="229" y="5"/>
                      <a:pt x="206" y="1"/>
                      <a:pt x="184" y="1"/>
                    </a:cubicBezTo>
                    <a:close/>
                  </a:path>
                </a:pathLst>
              </a:custGeom>
              <a:solidFill>
                <a:srgbClr val="8980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 name="Google Shape;1069;p171"/>
              <p:cNvSpPr/>
              <p:nvPr/>
            </p:nvSpPr>
            <p:spPr>
              <a:xfrm>
                <a:off x="1970950" y="1847700"/>
                <a:ext cx="44675" cy="36450"/>
              </a:xfrm>
              <a:custGeom>
                <a:avLst/>
                <a:gdLst/>
                <a:ahLst/>
                <a:cxnLst/>
                <a:rect l="l" t="t" r="r" b="b"/>
                <a:pathLst>
                  <a:path w="1787" h="1458" extrusionOk="0">
                    <a:moveTo>
                      <a:pt x="180" y="0"/>
                    </a:moveTo>
                    <a:cubicBezTo>
                      <a:pt x="131" y="0"/>
                      <a:pt x="82" y="22"/>
                      <a:pt x="48" y="62"/>
                    </a:cubicBezTo>
                    <a:cubicBezTo>
                      <a:pt x="0" y="134"/>
                      <a:pt x="12" y="241"/>
                      <a:pt x="84" y="300"/>
                    </a:cubicBezTo>
                    <a:lnTo>
                      <a:pt x="1489" y="1420"/>
                    </a:lnTo>
                    <a:cubicBezTo>
                      <a:pt x="1527" y="1445"/>
                      <a:pt x="1565" y="1457"/>
                      <a:pt x="1602" y="1457"/>
                    </a:cubicBezTo>
                    <a:cubicBezTo>
                      <a:pt x="1633" y="1457"/>
                      <a:pt x="1663" y="1448"/>
                      <a:pt x="1691" y="1432"/>
                    </a:cubicBezTo>
                    <a:cubicBezTo>
                      <a:pt x="1703" y="1420"/>
                      <a:pt x="1715" y="1408"/>
                      <a:pt x="1727" y="1396"/>
                    </a:cubicBezTo>
                    <a:cubicBezTo>
                      <a:pt x="1786" y="1324"/>
                      <a:pt x="1774" y="1217"/>
                      <a:pt x="1703" y="1170"/>
                    </a:cubicBezTo>
                    <a:lnTo>
                      <a:pt x="286" y="39"/>
                    </a:lnTo>
                    <a:cubicBezTo>
                      <a:pt x="255" y="13"/>
                      <a:pt x="218" y="0"/>
                      <a:pt x="180" y="0"/>
                    </a:cubicBezTo>
                    <a:close/>
                  </a:path>
                </a:pathLst>
              </a:custGeom>
              <a:solidFill>
                <a:srgbClr val="8980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70" name="Google Shape;1070;p171"/>
            <p:cNvSpPr/>
            <p:nvPr/>
          </p:nvSpPr>
          <p:spPr>
            <a:xfrm>
              <a:off x="1737275" y="1583475"/>
              <a:ext cx="899850" cy="856350"/>
            </a:xfrm>
            <a:custGeom>
              <a:avLst/>
              <a:gdLst/>
              <a:ahLst/>
              <a:cxnLst/>
              <a:rect l="l" t="t" r="r" b="b"/>
              <a:pathLst>
                <a:path w="35994" h="34254" extrusionOk="0">
                  <a:moveTo>
                    <a:pt x="17221" y="0"/>
                  </a:moveTo>
                  <a:cubicBezTo>
                    <a:pt x="12717" y="0"/>
                    <a:pt x="8219" y="1761"/>
                    <a:pt x="4859" y="5262"/>
                  </a:cubicBezTo>
                  <a:cubicBezTo>
                    <a:pt x="1692" y="8560"/>
                    <a:pt x="1" y="12905"/>
                    <a:pt x="84" y="17477"/>
                  </a:cubicBezTo>
                  <a:cubicBezTo>
                    <a:pt x="179" y="22061"/>
                    <a:pt x="2049" y="26324"/>
                    <a:pt x="5359" y="29491"/>
                  </a:cubicBezTo>
                  <a:cubicBezTo>
                    <a:pt x="8633" y="32634"/>
                    <a:pt x="12931" y="34253"/>
                    <a:pt x="17253" y="34253"/>
                  </a:cubicBezTo>
                  <a:cubicBezTo>
                    <a:pt x="20611" y="34253"/>
                    <a:pt x="23980" y="33277"/>
                    <a:pt x="26885" y="31289"/>
                  </a:cubicBezTo>
                  <a:lnTo>
                    <a:pt x="26695" y="31015"/>
                  </a:lnTo>
                  <a:cubicBezTo>
                    <a:pt x="23841" y="32968"/>
                    <a:pt x="20536" y="33925"/>
                    <a:pt x="17244" y="33925"/>
                  </a:cubicBezTo>
                  <a:cubicBezTo>
                    <a:pt x="13009" y="33925"/>
                    <a:pt x="8794" y="32341"/>
                    <a:pt x="5585" y="29253"/>
                  </a:cubicBezTo>
                  <a:cubicBezTo>
                    <a:pt x="2346" y="26145"/>
                    <a:pt x="513" y="21966"/>
                    <a:pt x="418" y="17477"/>
                  </a:cubicBezTo>
                  <a:cubicBezTo>
                    <a:pt x="322" y="12989"/>
                    <a:pt x="1989" y="8726"/>
                    <a:pt x="5097" y="5488"/>
                  </a:cubicBezTo>
                  <a:cubicBezTo>
                    <a:pt x="8391" y="2053"/>
                    <a:pt x="12806" y="324"/>
                    <a:pt x="17227" y="324"/>
                  </a:cubicBezTo>
                  <a:cubicBezTo>
                    <a:pt x="21417" y="324"/>
                    <a:pt x="25611" y="1877"/>
                    <a:pt x="28862" y="5000"/>
                  </a:cubicBezTo>
                  <a:cubicBezTo>
                    <a:pt x="34398" y="10322"/>
                    <a:pt x="35636" y="18692"/>
                    <a:pt x="31874" y="25371"/>
                  </a:cubicBezTo>
                  <a:lnTo>
                    <a:pt x="32160" y="25526"/>
                  </a:lnTo>
                  <a:cubicBezTo>
                    <a:pt x="35993" y="18728"/>
                    <a:pt x="34731" y="10191"/>
                    <a:pt x="29088" y="4773"/>
                  </a:cubicBezTo>
                  <a:cubicBezTo>
                    <a:pt x="25772" y="1585"/>
                    <a:pt x="21494" y="0"/>
                    <a:pt x="17221" y="0"/>
                  </a:cubicBezTo>
                  <a:close/>
                </a:path>
              </a:pathLst>
            </a:custGeom>
            <a:solidFill>
              <a:srgbClr val="8980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71" name="Google Shape;1071;p171"/>
          <p:cNvGrpSpPr/>
          <p:nvPr/>
        </p:nvGrpSpPr>
        <p:grpSpPr>
          <a:xfrm>
            <a:off x="1256900" y="796850"/>
            <a:ext cx="954000" cy="1171600"/>
            <a:chOff x="6472700" y="1531650"/>
            <a:chExt cx="954000" cy="1171600"/>
          </a:xfrm>
        </p:grpSpPr>
        <p:sp>
          <p:nvSpPr>
            <p:cNvPr id="1072" name="Google Shape;1072;p171"/>
            <p:cNvSpPr/>
            <p:nvPr/>
          </p:nvSpPr>
          <p:spPr>
            <a:xfrm>
              <a:off x="6472700" y="1531650"/>
              <a:ext cx="954000" cy="954000"/>
            </a:xfrm>
            <a:custGeom>
              <a:avLst/>
              <a:gdLst/>
              <a:ahLst/>
              <a:cxnLst/>
              <a:rect l="l" t="t" r="r" b="b"/>
              <a:pathLst>
                <a:path w="38160" h="38160" extrusionOk="0">
                  <a:moveTo>
                    <a:pt x="19074" y="0"/>
                  </a:moveTo>
                  <a:cubicBezTo>
                    <a:pt x="13038" y="0"/>
                    <a:pt x="7489" y="2763"/>
                    <a:pt x="3846" y="7597"/>
                  </a:cubicBezTo>
                  <a:cubicBezTo>
                    <a:pt x="3715" y="7763"/>
                    <a:pt x="3751" y="8001"/>
                    <a:pt x="3918" y="8120"/>
                  </a:cubicBezTo>
                  <a:cubicBezTo>
                    <a:pt x="3986" y="8174"/>
                    <a:pt x="4067" y="8200"/>
                    <a:pt x="4147" y="8200"/>
                  </a:cubicBezTo>
                  <a:cubicBezTo>
                    <a:pt x="4262" y="8200"/>
                    <a:pt x="4376" y="8147"/>
                    <a:pt x="4453" y="8049"/>
                  </a:cubicBezTo>
                  <a:cubicBezTo>
                    <a:pt x="7954" y="3417"/>
                    <a:pt x="13276" y="762"/>
                    <a:pt x="19074" y="762"/>
                  </a:cubicBezTo>
                  <a:cubicBezTo>
                    <a:pt x="29183" y="762"/>
                    <a:pt x="37398" y="8978"/>
                    <a:pt x="37398" y="19074"/>
                  </a:cubicBezTo>
                  <a:cubicBezTo>
                    <a:pt x="37398" y="29183"/>
                    <a:pt x="29183" y="37398"/>
                    <a:pt x="19074" y="37398"/>
                  </a:cubicBezTo>
                  <a:cubicBezTo>
                    <a:pt x="8978" y="37398"/>
                    <a:pt x="762" y="29183"/>
                    <a:pt x="762" y="19074"/>
                  </a:cubicBezTo>
                  <a:cubicBezTo>
                    <a:pt x="762" y="18872"/>
                    <a:pt x="584" y="18693"/>
                    <a:pt x="381" y="18693"/>
                  </a:cubicBezTo>
                  <a:cubicBezTo>
                    <a:pt x="167" y="18693"/>
                    <a:pt x="0" y="18872"/>
                    <a:pt x="0" y="19074"/>
                  </a:cubicBezTo>
                  <a:cubicBezTo>
                    <a:pt x="0" y="29599"/>
                    <a:pt x="8549" y="38160"/>
                    <a:pt x="19074" y="38160"/>
                  </a:cubicBezTo>
                  <a:cubicBezTo>
                    <a:pt x="29599" y="38160"/>
                    <a:pt x="38160" y="29599"/>
                    <a:pt x="38160" y="19074"/>
                  </a:cubicBezTo>
                  <a:cubicBezTo>
                    <a:pt x="38160" y="8561"/>
                    <a:pt x="29599" y="0"/>
                    <a:pt x="19074" y="0"/>
                  </a:cubicBezTo>
                  <a:close/>
                </a:path>
              </a:pathLst>
            </a:custGeom>
            <a:solidFill>
              <a:srgbClr val="BA0C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 name="Google Shape;1073;p171"/>
            <p:cNvSpPr/>
            <p:nvPr/>
          </p:nvSpPr>
          <p:spPr>
            <a:xfrm>
              <a:off x="6940025" y="2466575"/>
              <a:ext cx="19075" cy="236675"/>
            </a:xfrm>
            <a:custGeom>
              <a:avLst/>
              <a:gdLst/>
              <a:ahLst/>
              <a:cxnLst/>
              <a:rect l="l" t="t" r="r" b="b"/>
              <a:pathLst>
                <a:path w="763" h="9467" extrusionOk="0">
                  <a:moveTo>
                    <a:pt x="381" y="1"/>
                  </a:moveTo>
                  <a:cubicBezTo>
                    <a:pt x="167" y="1"/>
                    <a:pt x="0" y="168"/>
                    <a:pt x="0" y="382"/>
                  </a:cubicBezTo>
                  <a:lnTo>
                    <a:pt x="0" y="9085"/>
                  </a:lnTo>
                  <a:cubicBezTo>
                    <a:pt x="0" y="9300"/>
                    <a:pt x="167" y="9466"/>
                    <a:pt x="381" y="9466"/>
                  </a:cubicBezTo>
                  <a:cubicBezTo>
                    <a:pt x="596" y="9466"/>
                    <a:pt x="762" y="9300"/>
                    <a:pt x="762" y="9085"/>
                  </a:cubicBezTo>
                  <a:lnTo>
                    <a:pt x="762" y="382"/>
                  </a:lnTo>
                  <a:cubicBezTo>
                    <a:pt x="762" y="168"/>
                    <a:pt x="596" y="1"/>
                    <a:pt x="381" y="1"/>
                  </a:cubicBezTo>
                  <a:close/>
                </a:path>
              </a:pathLst>
            </a:custGeom>
            <a:solidFill>
              <a:srgbClr val="BA0C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74" name="Google Shape;1074;p171"/>
            <p:cNvGrpSpPr/>
            <p:nvPr/>
          </p:nvGrpSpPr>
          <p:grpSpPr>
            <a:xfrm>
              <a:off x="6680175" y="1726600"/>
              <a:ext cx="554550" cy="539100"/>
              <a:chOff x="6680175" y="1726600"/>
              <a:chExt cx="554550" cy="539100"/>
            </a:xfrm>
          </p:grpSpPr>
          <p:sp>
            <p:nvSpPr>
              <p:cNvPr id="1075" name="Google Shape;1075;p171"/>
              <p:cNvSpPr/>
              <p:nvPr/>
            </p:nvSpPr>
            <p:spPr>
              <a:xfrm>
                <a:off x="6680175" y="1726600"/>
                <a:ext cx="554550" cy="367650"/>
              </a:xfrm>
              <a:custGeom>
                <a:avLst/>
                <a:gdLst/>
                <a:ahLst/>
                <a:cxnLst/>
                <a:rect l="l" t="t" r="r" b="b"/>
                <a:pathLst>
                  <a:path w="22182" h="14706" extrusionOk="0">
                    <a:moveTo>
                      <a:pt x="11156" y="370"/>
                    </a:moveTo>
                    <a:cubicBezTo>
                      <a:pt x="11454" y="370"/>
                      <a:pt x="11763" y="608"/>
                      <a:pt x="11763" y="894"/>
                    </a:cubicBezTo>
                    <a:lnTo>
                      <a:pt x="11763" y="1763"/>
                    </a:lnTo>
                    <a:lnTo>
                      <a:pt x="10573" y="1763"/>
                    </a:lnTo>
                    <a:lnTo>
                      <a:pt x="10573" y="894"/>
                    </a:lnTo>
                    <a:cubicBezTo>
                      <a:pt x="10573" y="608"/>
                      <a:pt x="10870" y="370"/>
                      <a:pt x="11156" y="370"/>
                    </a:cubicBezTo>
                    <a:close/>
                    <a:moveTo>
                      <a:pt x="21884" y="2216"/>
                    </a:moveTo>
                    <a:lnTo>
                      <a:pt x="21884" y="3406"/>
                    </a:lnTo>
                    <a:lnTo>
                      <a:pt x="453" y="3406"/>
                    </a:lnTo>
                    <a:lnTo>
                      <a:pt x="453" y="2216"/>
                    </a:lnTo>
                    <a:close/>
                    <a:moveTo>
                      <a:pt x="20241" y="3704"/>
                    </a:moveTo>
                    <a:lnTo>
                      <a:pt x="20241" y="14265"/>
                    </a:lnTo>
                    <a:lnTo>
                      <a:pt x="2084" y="14265"/>
                    </a:lnTo>
                    <a:lnTo>
                      <a:pt x="2084" y="3704"/>
                    </a:lnTo>
                    <a:close/>
                    <a:moveTo>
                      <a:pt x="11156" y="1"/>
                    </a:moveTo>
                    <a:cubicBezTo>
                      <a:pt x="10668" y="1"/>
                      <a:pt x="10275" y="406"/>
                      <a:pt x="10275" y="894"/>
                    </a:cubicBezTo>
                    <a:lnTo>
                      <a:pt x="10275" y="1763"/>
                    </a:lnTo>
                    <a:lnTo>
                      <a:pt x="250" y="1763"/>
                    </a:lnTo>
                    <a:cubicBezTo>
                      <a:pt x="155" y="1763"/>
                      <a:pt x="0" y="1906"/>
                      <a:pt x="0" y="2001"/>
                    </a:cubicBezTo>
                    <a:lnTo>
                      <a:pt x="0" y="3573"/>
                    </a:lnTo>
                    <a:cubicBezTo>
                      <a:pt x="0" y="3680"/>
                      <a:pt x="155" y="3692"/>
                      <a:pt x="250" y="3692"/>
                    </a:cubicBezTo>
                    <a:lnTo>
                      <a:pt x="1643" y="3692"/>
                    </a:lnTo>
                    <a:lnTo>
                      <a:pt x="1643" y="14479"/>
                    </a:lnTo>
                    <a:cubicBezTo>
                      <a:pt x="1643" y="14586"/>
                      <a:pt x="1750" y="14705"/>
                      <a:pt x="1846" y="14705"/>
                    </a:cubicBezTo>
                    <a:lnTo>
                      <a:pt x="20467" y="14705"/>
                    </a:lnTo>
                    <a:cubicBezTo>
                      <a:pt x="20574" y="14705"/>
                      <a:pt x="20693" y="14586"/>
                      <a:pt x="20693" y="14479"/>
                    </a:cubicBezTo>
                    <a:lnTo>
                      <a:pt x="20693" y="3704"/>
                    </a:lnTo>
                    <a:lnTo>
                      <a:pt x="22062" y="3704"/>
                    </a:lnTo>
                    <a:cubicBezTo>
                      <a:pt x="22170" y="3704"/>
                      <a:pt x="22181" y="3680"/>
                      <a:pt x="22181" y="3573"/>
                    </a:cubicBezTo>
                    <a:lnTo>
                      <a:pt x="22181" y="2001"/>
                    </a:lnTo>
                    <a:cubicBezTo>
                      <a:pt x="22181" y="1906"/>
                      <a:pt x="22170" y="1763"/>
                      <a:pt x="22062" y="1763"/>
                    </a:cubicBezTo>
                    <a:lnTo>
                      <a:pt x="12061" y="1763"/>
                    </a:lnTo>
                    <a:lnTo>
                      <a:pt x="12061" y="894"/>
                    </a:lnTo>
                    <a:cubicBezTo>
                      <a:pt x="12061" y="406"/>
                      <a:pt x="11656" y="1"/>
                      <a:pt x="11156"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 name="Google Shape;1076;p171"/>
              <p:cNvSpPr/>
              <p:nvPr/>
            </p:nvSpPr>
            <p:spPr>
              <a:xfrm>
                <a:off x="7044800" y="1874850"/>
                <a:ext cx="41100" cy="175050"/>
              </a:xfrm>
              <a:custGeom>
                <a:avLst/>
                <a:gdLst/>
                <a:ahLst/>
                <a:cxnLst/>
                <a:rect l="l" t="t" r="r" b="b"/>
                <a:pathLst>
                  <a:path w="1644" h="7002" extrusionOk="0">
                    <a:moveTo>
                      <a:pt x="1346" y="453"/>
                    </a:moveTo>
                    <a:lnTo>
                      <a:pt x="1346" y="6703"/>
                    </a:lnTo>
                    <a:lnTo>
                      <a:pt x="453" y="6703"/>
                    </a:lnTo>
                    <a:lnTo>
                      <a:pt x="453" y="453"/>
                    </a:lnTo>
                    <a:close/>
                    <a:moveTo>
                      <a:pt x="179" y="0"/>
                    </a:moveTo>
                    <a:cubicBezTo>
                      <a:pt x="84" y="0"/>
                      <a:pt x="0" y="84"/>
                      <a:pt x="0" y="179"/>
                    </a:cubicBezTo>
                    <a:lnTo>
                      <a:pt x="0" y="6811"/>
                    </a:lnTo>
                    <a:cubicBezTo>
                      <a:pt x="0" y="6918"/>
                      <a:pt x="84" y="7001"/>
                      <a:pt x="179" y="7001"/>
                    </a:cubicBezTo>
                    <a:lnTo>
                      <a:pt x="1453" y="7001"/>
                    </a:lnTo>
                    <a:cubicBezTo>
                      <a:pt x="1560" y="7001"/>
                      <a:pt x="1643" y="6918"/>
                      <a:pt x="1643" y="6811"/>
                    </a:cubicBezTo>
                    <a:lnTo>
                      <a:pt x="1643" y="179"/>
                    </a:lnTo>
                    <a:cubicBezTo>
                      <a:pt x="1643" y="84"/>
                      <a:pt x="1560" y="0"/>
                      <a:pt x="1453"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 name="Google Shape;1077;p171"/>
              <p:cNvSpPr/>
              <p:nvPr/>
            </p:nvSpPr>
            <p:spPr>
              <a:xfrm>
                <a:off x="6992700" y="1897175"/>
                <a:ext cx="41100" cy="156275"/>
              </a:xfrm>
              <a:custGeom>
                <a:avLst/>
                <a:gdLst/>
                <a:ahLst/>
                <a:cxnLst/>
                <a:rect l="l" t="t" r="r" b="b"/>
                <a:pathLst>
                  <a:path w="1644" h="6251" extrusionOk="0">
                    <a:moveTo>
                      <a:pt x="1346" y="298"/>
                    </a:moveTo>
                    <a:lnTo>
                      <a:pt x="1346" y="5810"/>
                    </a:lnTo>
                    <a:lnTo>
                      <a:pt x="298" y="5810"/>
                    </a:lnTo>
                    <a:lnTo>
                      <a:pt x="298" y="298"/>
                    </a:lnTo>
                    <a:close/>
                    <a:moveTo>
                      <a:pt x="179" y="0"/>
                    </a:moveTo>
                    <a:cubicBezTo>
                      <a:pt x="84" y="0"/>
                      <a:pt x="1" y="84"/>
                      <a:pt x="1" y="179"/>
                    </a:cubicBezTo>
                    <a:lnTo>
                      <a:pt x="1" y="6072"/>
                    </a:lnTo>
                    <a:cubicBezTo>
                      <a:pt x="1" y="6168"/>
                      <a:pt x="84" y="6251"/>
                      <a:pt x="179" y="6251"/>
                    </a:cubicBezTo>
                    <a:lnTo>
                      <a:pt x="1453" y="6251"/>
                    </a:lnTo>
                    <a:cubicBezTo>
                      <a:pt x="1560" y="6251"/>
                      <a:pt x="1644" y="6168"/>
                      <a:pt x="1644" y="6072"/>
                    </a:cubicBezTo>
                    <a:lnTo>
                      <a:pt x="1644" y="179"/>
                    </a:lnTo>
                    <a:cubicBezTo>
                      <a:pt x="1644" y="84"/>
                      <a:pt x="1560" y="0"/>
                      <a:pt x="1453"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 name="Google Shape;1078;p171"/>
              <p:cNvSpPr/>
              <p:nvPr/>
            </p:nvSpPr>
            <p:spPr>
              <a:xfrm>
                <a:off x="6936750" y="1915925"/>
                <a:ext cx="41100" cy="133975"/>
              </a:xfrm>
              <a:custGeom>
                <a:avLst/>
                <a:gdLst/>
                <a:ahLst/>
                <a:cxnLst/>
                <a:rect l="l" t="t" r="r" b="b"/>
                <a:pathLst>
                  <a:path w="1644" h="5359" extrusionOk="0">
                    <a:moveTo>
                      <a:pt x="1346" y="441"/>
                    </a:moveTo>
                    <a:lnTo>
                      <a:pt x="1346" y="5060"/>
                    </a:lnTo>
                    <a:lnTo>
                      <a:pt x="453" y="5060"/>
                    </a:lnTo>
                    <a:lnTo>
                      <a:pt x="453" y="441"/>
                    </a:lnTo>
                    <a:close/>
                    <a:moveTo>
                      <a:pt x="191" y="0"/>
                    </a:moveTo>
                    <a:cubicBezTo>
                      <a:pt x="84" y="0"/>
                      <a:pt x="0" y="72"/>
                      <a:pt x="0" y="179"/>
                    </a:cubicBezTo>
                    <a:lnTo>
                      <a:pt x="0" y="5168"/>
                    </a:lnTo>
                    <a:cubicBezTo>
                      <a:pt x="0" y="5275"/>
                      <a:pt x="84" y="5358"/>
                      <a:pt x="191" y="5358"/>
                    </a:cubicBezTo>
                    <a:lnTo>
                      <a:pt x="1465" y="5358"/>
                    </a:lnTo>
                    <a:cubicBezTo>
                      <a:pt x="1560" y="5358"/>
                      <a:pt x="1643" y="5275"/>
                      <a:pt x="1643" y="5168"/>
                    </a:cubicBezTo>
                    <a:lnTo>
                      <a:pt x="1643" y="179"/>
                    </a:lnTo>
                    <a:cubicBezTo>
                      <a:pt x="1643" y="72"/>
                      <a:pt x="1560" y="0"/>
                      <a:pt x="1465"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 name="Google Shape;1079;p171"/>
              <p:cNvSpPr/>
              <p:nvPr/>
            </p:nvSpPr>
            <p:spPr>
              <a:xfrm>
                <a:off x="6884950" y="1945675"/>
                <a:ext cx="40800" cy="107775"/>
              </a:xfrm>
              <a:custGeom>
                <a:avLst/>
                <a:gdLst/>
                <a:ahLst/>
                <a:cxnLst/>
                <a:rect l="l" t="t" r="r" b="b"/>
                <a:pathLst>
                  <a:path w="1632" h="4311" extrusionOk="0">
                    <a:moveTo>
                      <a:pt x="1334" y="299"/>
                    </a:moveTo>
                    <a:lnTo>
                      <a:pt x="1334" y="3870"/>
                    </a:lnTo>
                    <a:lnTo>
                      <a:pt x="298" y="3870"/>
                    </a:lnTo>
                    <a:lnTo>
                      <a:pt x="298" y="299"/>
                    </a:lnTo>
                    <a:close/>
                    <a:moveTo>
                      <a:pt x="179" y="1"/>
                    </a:moveTo>
                    <a:cubicBezTo>
                      <a:pt x="72" y="1"/>
                      <a:pt x="1" y="72"/>
                      <a:pt x="1" y="180"/>
                    </a:cubicBezTo>
                    <a:lnTo>
                      <a:pt x="1" y="4132"/>
                    </a:lnTo>
                    <a:cubicBezTo>
                      <a:pt x="1" y="4228"/>
                      <a:pt x="72" y="4311"/>
                      <a:pt x="179" y="4311"/>
                    </a:cubicBezTo>
                    <a:lnTo>
                      <a:pt x="1453" y="4311"/>
                    </a:lnTo>
                    <a:cubicBezTo>
                      <a:pt x="1548" y="4311"/>
                      <a:pt x="1632" y="4228"/>
                      <a:pt x="1632" y="4132"/>
                    </a:cubicBezTo>
                    <a:lnTo>
                      <a:pt x="1632" y="180"/>
                    </a:lnTo>
                    <a:cubicBezTo>
                      <a:pt x="1632" y="72"/>
                      <a:pt x="1548" y="1"/>
                      <a:pt x="1453"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 name="Google Shape;1080;p171"/>
              <p:cNvSpPr/>
              <p:nvPr/>
            </p:nvSpPr>
            <p:spPr>
              <a:xfrm>
                <a:off x="6832850" y="1975450"/>
                <a:ext cx="40825" cy="78000"/>
              </a:xfrm>
              <a:custGeom>
                <a:avLst/>
                <a:gdLst/>
                <a:ahLst/>
                <a:cxnLst/>
                <a:rect l="l" t="t" r="r" b="b"/>
                <a:pathLst>
                  <a:path w="1633" h="3120" extrusionOk="0">
                    <a:moveTo>
                      <a:pt x="1192" y="298"/>
                    </a:moveTo>
                    <a:lnTo>
                      <a:pt x="1192" y="2679"/>
                    </a:lnTo>
                    <a:lnTo>
                      <a:pt x="299" y="2679"/>
                    </a:lnTo>
                    <a:lnTo>
                      <a:pt x="299" y="298"/>
                    </a:lnTo>
                    <a:close/>
                    <a:moveTo>
                      <a:pt x="180" y="1"/>
                    </a:moveTo>
                    <a:cubicBezTo>
                      <a:pt x="72" y="1"/>
                      <a:pt x="1" y="72"/>
                      <a:pt x="1" y="179"/>
                    </a:cubicBezTo>
                    <a:lnTo>
                      <a:pt x="1" y="2941"/>
                    </a:lnTo>
                    <a:cubicBezTo>
                      <a:pt x="1" y="3037"/>
                      <a:pt x="72" y="3120"/>
                      <a:pt x="180" y="3120"/>
                    </a:cubicBezTo>
                    <a:lnTo>
                      <a:pt x="1454" y="3120"/>
                    </a:lnTo>
                    <a:cubicBezTo>
                      <a:pt x="1549" y="3120"/>
                      <a:pt x="1632" y="3037"/>
                      <a:pt x="1632" y="2941"/>
                    </a:cubicBezTo>
                    <a:lnTo>
                      <a:pt x="1632" y="179"/>
                    </a:lnTo>
                    <a:cubicBezTo>
                      <a:pt x="1632" y="72"/>
                      <a:pt x="1549" y="1"/>
                      <a:pt x="1454"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 name="Google Shape;1081;p171"/>
              <p:cNvSpPr/>
              <p:nvPr/>
            </p:nvSpPr>
            <p:spPr>
              <a:xfrm>
                <a:off x="6809050" y="2060875"/>
                <a:ext cx="300350" cy="11350"/>
              </a:xfrm>
              <a:custGeom>
                <a:avLst/>
                <a:gdLst/>
                <a:ahLst/>
                <a:cxnLst/>
                <a:rect l="l" t="t" r="r" b="b"/>
                <a:pathLst>
                  <a:path w="12014" h="454" extrusionOk="0">
                    <a:moveTo>
                      <a:pt x="179" y="1"/>
                    </a:moveTo>
                    <a:cubicBezTo>
                      <a:pt x="84" y="1"/>
                      <a:pt x="0" y="120"/>
                      <a:pt x="0" y="227"/>
                    </a:cubicBezTo>
                    <a:cubicBezTo>
                      <a:pt x="0" y="322"/>
                      <a:pt x="84" y="453"/>
                      <a:pt x="179" y="453"/>
                    </a:cubicBezTo>
                    <a:lnTo>
                      <a:pt x="11823" y="453"/>
                    </a:lnTo>
                    <a:cubicBezTo>
                      <a:pt x="11931" y="453"/>
                      <a:pt x="12014" y="322"/>
                      <a:pt x="12014" y="227"/>
                    </a:cubicBezTo>
                    <a:cubicBezTo>
                      <a:pt x="12014" y="120"/>
                      <a:pt x="11931" y="1"/>
                      <a:pt x="11823"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 name="Google Shape;1082;p171"/>
              <p:cNvSpPr/>
              <p:nvPr/>
            </p:nvSpPr>
            <p:spPr>
              <a:xfrm>
                <a:off x="6830775" y="1836475"/>
                <a:ext cx="188450" cy="117275"/>
              </a:xfrm>
              <a:custGeom>
                <a:avLst/>
                <a:gdLst/>
                <a:ahLst/>
                <a:cxnLst/>
                <a:rect l="l" t="t" r="r" b="b"/>
                <a:pathLst>
                  <a:path w="7538" h="4691" extrusionOk="0">
                    <a:moveTo>
                      <a:pt x="7352" y="1"/>
                    </a:moveTo>
                    <a:cubicBezTo>
                      <a:pt x="7316" y="1"/>
                      <a:pt x="7280" y="13"/>
                      <a:pt x="7252" y="35"/>
                    </a:cubicBezTo>
                    <a:lnTo>
                      <a:pt x="6287" y="35"/>
                    </a:lnTo>
                    <a:cubicBezTo>
                      <a:pt x="6180" y="35"/>
                      <a:pt x="6109" y="95"/>
                      <a:pt x="6109" y="190"/>
                    </a:cubicBezTo>
                    <a:cubicBezTo>
                      <a:pt x="6109" y="297"/>
                      <a:pt x="6180" y="345"/>
                      <a:pt x="6287" y="345"/>
                    </a:cubicBezTo>
                    <a:lnTo>
                      <a:pt x="6894" y="368"/>
                    </a:lnTo>
                    <a:cubicBezTo>
                      <a:pt x="4632" y="2678"/>
                      <a:pt x="191" y="4309"/>
                      <a:pt x="144" y="4333"/>
                    </a:cubicBezTo>
                    <a:cubicBezTo>
                      <a:pt x="48" y="4357"/>
                      <a:pt x="1" y="4476"/>
                      <a:pt x="36" y="4571"/>
                    </a:cubicBezTo>
                    <a:cubicBezTo>
                      <a:pt x="60" y="4643"/>
                      <a:pt x="132" y="4690"/>
                      <a:pt x="203" y="4690"/>
                    </a:cubicBezTo>
                    <a:cubicBezTo>
                      <a:pt x="227" y="4690"/>
                      <a:pt x="215" y="4690"/>
                      <a:pt x="239" y="4679"/>
                    </a:cubicBezTo>
                    <a:cubicBezTo>
                      <a:pt x="429" y="4619"/>
                      <a:pt x="4846" y="3024"/>
                      <a:pt x="7073" y="678"/>
                    </a:cubicBezTo>
                    <a:lnTo>
                      <a:pt x="7073" y="1297"/>
                    </a:lnTo>
                    <a:cubicBezTo>
                      <a:pt x="7073" y="1392"/>
                      <a:pt x="7192" y="1476"/>
                      <a:pt x="7299" y="1476"/>
                    </a:cubicBezTo>
                    <a:cubicBezTo>
                      <a:pt x="7394" y="1476"/>
                      <a:pt x="7525" y="1392"/>
                      <a:pt x="7525" y="1297"/>
                    </a:cubicBezTo>
                    <a:lnTo>
                      <a:pt x="7525" y="273"/>
                    </a:lnTo>
                    <a:cubicBezTo>
                      <a:pt x="7525" y="190"/>
                      <a:pt x="7537" y="107"/>
                      <a:pt x="7466" y="47"/>
                    </a:cubicBezTo>
                    <a:cubicBezTo>
                      <a:pt x="7434" y="16"/>
                      <a:pt x="7393" y="1"/>
                      <a:pt x="7352"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 name="Google Shape;1083;p171"/>
              <p:cNvSpPr/>
              <p:nvPr/>
            </p:nvSpPr>
            <p:spPr>
              <a:xfrm>
                <a:off x="6739700" y="2202275"/>
                <a:ext cx="126525" cy="63425"/>
              </a:xfrm>
              <a:custGeom>
                <a:avLst/>
                <a:gdLst/>
                <a:ahLst/>
                <a:cxnLst/>
                <a:rect l="l" t="t" r="r" b="b"/>
                <a:pathLst>
                  <a:path w="5061" h="2537" extrusionOk="0">
                    <a:moveTo>
                      <a:pt x="1548" y="0"/>
                    </a:moveTo>
                    <a:cubicBezTo>
                      <a:pt x="703" y="0"/>
                      <a:pt x="0" y="655"/>
                      <a:pt x="0" y="1512"/>
                    </a:cubicBezTo>
                    <a:lnTo>
                      <a:pt x="0" y="2358"/>
                    </a:lnTo>
                    <a:cubicBezTo>
                      <a:pt x="0" y="2453"/>
                      <a:pt x="48" y="2536"/>
                      <a:pt x="155" y="2536"/>
                    </a:cubicBezTo>
                    <a:cubicBezTo>
                      <a:pt x="250" y="2536"/>
                      <a:pt x="298" y="2453"/>
                      <a:pt x="298" y="2358"/>
                    </a:cubicBezTo>
                    <a:lnTo>
                      <a:pt x="298" y="1512"/>
                    </a:lnTo>
                    <a:cubicBezTo>
                      <a:pt x="298" y="857"/>
                      <a:pt x="893" y="298"/>
                      <a:pt x="1548" y="298"/>
                    </a:cubicBezTo>
                    <a:lnTo>
                      <a:pt x="3525" y="298"/>
                    </a:lnTo>
                    <a:cubicBezTo>
                      <a:pt x="4179" y="298"/>
                      <a:pt x="4763" y="857"/>
                      <a:pt x="4763" y="1512"/>
                    </a:cubicBezTo>
                    <a:lnTo>
                      <a:pt x="4763" y="2358"/>
                    </a:lnTo>
                    <a:cubicBezTo>
                      <a:pt x="4763" y="2453"/>
                      <a:pt x="4810" y="2536"/>
                      <a:pt x="4918" y="2536"/>
                    </a:cubicBezTo>
                    <a:cubicBezTo>
                      <a:pt x="5013" y="2536"/>
                      <a:pt x="5060" y="2453"/>
                      <a:pt x="5060" y="2358"/>
                    </a:cubicBezTo>
                    <a:lnTo>
                      <a:pt x="5060" y="1512"/>
                    </a:lnTo>
                    <a:cubicBezTo>
                      <a:pt x="5060" y="655"/>
                      <a:pt x="4382" y="0"/>
                      <a:pt x="3525"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 name="Google Shape;1084;p171"/>
              <p:cNvSpPr/>
              <p:nvPr/>
            </p:nvSpPr>
            <p:spPr>
              <a:xfrm>
                <a:off x="6765600" y="2122200"/>
                <a:ext cx="73525" cy="73250"/>
              </a:xfrm>
              <a:custGeom>
                <a:avLst/>
                <a:gdLst/>
                <a:ahLst/>
                <a:cxnLst/>
                <a:rect l="l" t="t" r="r" b="b"/>
                <a:pathLst>
                  <a:path w="2941" h="2930" extrusionOk="0">
                    <a:moveTo>
                      <a:pt x="1465" y="358"/>
                    </a:moveTo>
                    <a:cubicBezTo>
                      <a:pt x="1905" y="358"/>
                      <a:pt x="2286" y="619"/>
                      <a:pt x="2465" y="977"/>
                    </a:cubicBezTo>
                    <a:cubicBezTo>
                      <a:pt x="2215" y="977"/>
                      <a:pt x="1953" y="893"/>
                      <a:pt x="1750" y="739"/>
                    </a:cubicBezTo>
                    <a:cubicBezTo>
                      <a:pt x="1715" y="703"/>
                      <a:pt x="1655" y="691"/>
                      <a:pt x="1608" y="691"/>
                    </a:cubicBezTo>
                    <a:cubicBezTo>
                      <a:pt x="1560" y="703"/>
                      <a:pt x="1512" y="727"/>
                      <a:pt x="1488" y="762"/>
                    </a:cubicBezTo>
                    <a:cubicBezTo>
                      <a:pt x="1281" y="1049"/>
                      <a:pt x="959" y="1212"/>
                      <a:pt x="618" y="1212"/>
                    </a:cubicBezTo>
                    <a:cubicBezTo>
                      <a:pt x="547" y="1212"/>
                      <a:pt x="476" y="1205"/>
                      <a:pt x="405" y="1191"/>
                    </a:cubicBezTo>
                    <a:cubicBezTo>
                      <a:pt x="524" y="715"/>
                      <a:pt x="953" y="358"/>
                      <a:pt x="1465" y="358"/>
                    </a:cubicBezTo>
                    <a:close/>
                    <a:moveTo>
                      <a:pt x="1667" y="1120"/>
                    </a:moveTo>
                    <a:cubicBezTo>
                      <a:pt x="1889" y="1261"/>
                      <a:pt x="2145" y="1342"/>
                      <a:pt x="2413" y="1342"/>
                    </a:cubicBezTo>
                    <a:cubicBezTo>
                      <a:pt x="2462" y="1342"/>
                      <a:pt x="2511" y="1339"/>
                      <a:pt x="2560" y="1334"/>
                    </a:cubicBezTo>
                    <a:cubicBezTo>
                      <a:pt x="2572" y="1381"/>
                      <a:pt x="2572" y="1417"/>
                      <a:pt x="2572" y="1465"/>
                    </a:cubicBezTo>
                    <a:cubicBezTo>
                      <a:pt x="2572" y="2072"/>
                      <a:pt x="2072" y="2560"/>
                      <a:pt x="1465" y="2560"/>
                    </a:cubicBezTo>
                    <a:cubicBezTo>
                      <a:pt x="893" y="2560"/>
                      <a:pt x="417" y="2120"/>
                      <a:pt x="369" y="1560"/>
                    </a:cubicBezTo>
                    <a:lnTo>
                      <a:pt x="369" y="1560"/>
                    </a:lnTo>
                    <a:cubicBezTo>
                      <a:pt x="444" y="1571"/>
                      <a:pt x="518" y="1576"/>
                      <a:pt x="592" y="1576"/>
                    </a:cubicBezTo>
                    <a:cubicBezTo>
                      <a:pt x="1000" y="1576"/>
                      <a:pt x="1385" y="1412"/>
                      <a:pt x="1667" y="1120"/>
                    </a:cubicBezTo>
                    <a:close/>
                    <a:moveTo>
                      <a:pt x="1465" y="0"/>
                    </a:moveTo>
                    <a:cubicBezTo>
                      <a:pt x="655" y="0"/>
                      <a:pt x="0" y="655"/>
                      <a:pt x="0" y="1465"/>
                    </a:cubicBezTo>
                    <a:cubicBezTo>
                      <a:pt x="0" y="2274"/>
                      <a:pt x="655" y="2929"/>
                      <a:pt x="1465" y="2929"/>
                    </a:cubicBezTo>
                    <a:cubicBezTo>
                      <a:pt x="2274" y="2929"/>
                      <a:pt x="2941" y="2274"/>
                      <a:pt x="2941" y="1465"/>
                    </a:cubicBezTo>
                    <a:cubicBezTo>
                      <a:pt x="2941" y="655"/>
                      <a:pt x="2274" y="0"/>
                      <a:pt x="1465"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 name="Google Shape;1085;p171"/>
              <p:cNvSpPr/>
              <p:nvPr/>
            </p:nvSpPr>
            <p:spPr>
              <a:xfrm>
                <a:off x="7077525" y="2122200"/>
                <a:ext cx="73550" cy="73250"/>
              </a:xfrm>
              <a:custGeom>
                <a:avLst/>
                <a:gdLst/>
                <a:ahLst/>
                <a:cxnLst/>
                <a:rect l="l" t="t" r="r" b="b"/>
                <a:pathLst>
                  <a:path w="2942" h="2930" extrusionOk="0">
                    <a:moveTo>
                      <a:pt x="1477" y="358"/>
                    </a:moveTo>
                    <a:cubicBezTo>
                      <a:pt x="1906" y="358"/>
                      <a:pt x="2287" y="619"/>
                      <a:pt x="2466" y="977"/>
                    </a:cubicBezTo>
                    <a:cubicBezTo>
                      <a:pt x="2215" y="977"/>
                      <a:pt x="1954" y="893"/>
                      <a:pt x="1751" y="739"/>
                    </a:cubicBezTo>
                    <a:cubicBezTo>
                      <a:pt x="1715" y="703"/>
                      <a:pt x="1656" y="691"/>
                      <a:pt x="1608" y="691"/>
                    </a:cubicBezTo>
                    <a:cubicBezTo>
                      <a:pt x="1561" y="703"/>
                      <a:pt x="1525" y="727"/>
                      <a:pt x="1489" y="762"/>
                    </a:cubicBezTo>
                    <a:cubicBezTo>
                      <a:pt x="1282" y="1049"/>
                      <a:pt x="960" y="1212"/>
                      <a:pt x="618" y="1212"/>
                    </a:cubicBezTo>
                    <a:cubicBezTo>
                      <a:pt x="548" y="1212"/>
                      <a:pt x="477" y="1205"/>
                      <a:pt x="406" y="1191"/>
                    </a:cubicBezTo>
                    <a:cubicBezTo>
                      <a:pt x="525" y="715"/>
                      <a:pt x="953" y="358"/>
                      <a:pt x="1477" y="358"/>
                    </a:cubicBezTo>
                    <a:close/>
                    <a:moveTo>
                      <a:pt x="1668" y="1120"/>
                    </a:moveTo>
                    <a:cubicBezTo>
                      <a:pt x="1890" y="1261"/>
                      <a:pt x="2145" y="1342"/>
                      <a:pt x="2421" y="1342"/>
                    </a:cubicBezTo>
                    <a:cubicBezTo>
                      <a:pt x="2471" y="1342"/>
                      <a:pt x="2521" y="1339"/>
                      <a:pt x="2573" y="1334"/>
                    </a:cubicBezTo>
                    <a:cubicBezTo>
                      <a:pt x="2573" y="1381"/>
                      <a:pt x="2573" y="1417"/>
                      <a:pt x="2573" y="1465"/>
                    </a:cubicBezTo>
                    <a:cubicBezTo>
                      <a:pt x="2573" y="2072"/>
                      <a:pt x="2085" y="2560"/>
                      <a:pt x="1477" y="2560"/>
                    </a:cubicBezTo>
                    <a:cubicBezTo>
                      <a:pt x="894" y="2560"/>
                      <a:pt x="418" y="2120"/>
                      <a:pt x="370" y="1560"/>
                    </a:cubicBezTo>
                    <a:lnTo>
                      <a:pt x="370" y="1560"/>
                    </a:lnTo>
                    <a:cubicBezTo>
                      <a:pt x="445" y="1571"/>
                      <a:pt x="519" y="1576"/>
                      <a:pt x="593" y="1576"/>
                    </a:cubicBezTo>
                    <a:cubicBezTo>
                      <a:pt x="1000" y="1576"/>
                      <a:pt x="1385" y="1412"/>
                      <a:pt x="1668" y="1120"/>
                    </a:cubicBezTo>
                    <a:close/>
                    <a:moveTo>
                      <a:pt x="1477" y="0"/>
                    </a:moveTo>
                    <a:cubicBezTo>
                      <a:pt x="668" y="0"/>
                      <a:pt x="1" y="655"/>
                      <a:pt x="1" y="1465"/>
                    </a:cubicBezTo>
                    <a:cubicBezTo>
                      <a:pt x="1" y="2274"/>
                      <a:pt x="668" y="2929"/>
                      <a:pt x="1477" y="2929"/>
                    </a:cubicBezTo>
                    <a:cubicBezTo>
                      <a:pt x="2275" y="2929"/>
                      <a:pt x="2942" y="2274"/>
                      <a:pt x="2942" y="1465"/>
                    </a:cubicBezTo>
                    <a:cubicBezTo>
                      <a:pt x="2942" y="655"/>
                      <a:pt x="2275" y="0"/>
                      <a:pt x="1477"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 name="Google Shape;1086;p171"/>
              <p:cNvSpPr/>
              <p:nvPr/>
            </p:nvSpPr>
            <p:spPr>
              <a:xfrm>
                <a:off x="7052225" y="2202275"/>
                <a:ext cx="126525" cy="63425"/>
              </a:xfrm>
              <a:custGeom>
                <a:avLst/>
                <a:gdLst/>
                <a:ahLst/>
                <a:cxnLst/>
                <a:rect l="l" t="t" r="r" b="b"/>
                <a:pathLst>
                  <a:path w="5061" h="2537" extrusionOk="0">
                    <a:moveTo>
                      <a:pt x="1525" y="0"/>
                    </a:moveTo>
                    <a:cubicBezTo>
                      <a:pt x="680" y="0"/>
                      <a:pt x="1" y="655"/>
                      <a:pt x="1" y="1512"/>
                    </a:cubicBezTo>
                    <a:lnTo>
                      <a:pt x="1" y="2358"/>
                    </a:lnTo>
                    <a:cubicBezTo>
                      <a:pt x="1" y="2453"/>
                      <a:pt x="49" y="2536"/>
                      <a:pt x="156" y="2536"/>
                    </a:cubicBezTo>
                    <a:cubicBezTo>
                      <a:pt x="251" y="2536"/>
                      <a:pt x="299" y="2453"/>
                      <a:pt x="299" y="2358"/>
                    </a:cubicBezTo>
                    <a:lnTo>
                      <a:pt x="299" y="1512"/>
                    </a:lnTo>
                    <a:cubicBezTo>
                      <a:pt x="299" y="857"/>
                      <a:pt x="870" y="298"/>
                      <a:pt x="1525" y="298"/>
                    </a:cubicBezTo>
                    <a:lnTo>
                      <a:pt x="3501" y="298"/>
                    </a:lnTo>
                    <a:cubicBezTo>
                      <a:pt x="4156" y="298"/>
                      <a:pt x="4763" y="857"/>
                      <a:pt x="4763" y="1512"/>
                    </a:cubicBezTo>
                    <a:lnTo>
                      <a:pt x="4763" y="2358"/>
                    </a:lnTo>
                    <a:cubicBezTo>
                      <a:pt x="4763" y="2453"/>
                      <a:pt x="4811" y="2536"/>
                      <a:pt x="4918" y="2536"/>
                    </a:cubicBezTo>
                    <a:cubicBezTo>
                      <a:pt x="5013" y="2536"/>
                      <a:pt x="5061" y="2453"/>
                      <a:pt x="5061" y="2358"/>
                    </a:cubicBezTo>
                    <a:lnTo>
                      <a:pt x="5061" y="1512"/>
                    </a:lnTo>
                    <a:cubicBezTo>
                      <a:pt x="5061" y="655"/>
                      <a:pt x="4359" y="0"/>
                      <a:pt x="3501"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 name="Google Shape;1087;p171"/>
              <p:cNvSpPr/>
              <p:nvPr/>
            </p:nvSpPr>
            <p:spPr>
              <a:xfrm>
                <a:off x="6888525" y="2202275"/>
                <a:ext cx="126525" cy="63425"/>
              </a:xfrm>
              <a:custGeom>
                <a:avLst/>
                <a:gdLst/>
                <a:ahLst/>
                <a:cxnLst/>
                <a:rect l="l" t="t" r="r" b="b"/>
                <a:pathLst>
                  <a:path w="5061" h="2537" extrusionOk="0">
                    <a:moveTo>
                      <a:pt x="1596" y="0"/>
                    </a:moveTo>
                    <a:cubicBezTo>
                      <a:pt x="739" y="0"/>
                      <a:pt x="0" y="655"/>
                      <a:pt x="0" y="1512"/>
                    </a:cubicBezTo>
                    <a:lnTo>
                      <a:pt x="0" y="2358"/>
                    </a:lnTo>
                    <a:cubicBezTo>
                      <a:pt x="0" y="2453"/>
                      <a:pt x="120" y="2536"/>
                      <a:pt x="227" y="2536"/>
                    </a:cubicBezTo>
                    <a:cubicBezTo>
                      <a:pt x="322" y="2536"/>
                      <a:pt x="453" y="2453"/>
                      <a:pt x="453" y="2358"/>
                    </a:cubicBezTo>
                    <a:lnTo>
                      <a:pt x="453" y="1512"/>
                    </a:lnTo>
                    <a:cubicBezTo>
                      <a:pt x="453" y="857"/>
                      <a:pt x="941" y="298"/>
                      <a:pt x="1596" y="298"/>
                    </a:cubicBezTo>
                    <a:lnTo>
                      <a:pt x="3572" y="298"/>
                    </a:lnTo>
                    <a:cubicBezTo>
                      <a:pt x="4227" y="298"/>
                      <a:pt x="4763" y="857"/>
                      <a:pt x="4763" y="1512"/>
                    </a:cubicBezTo>
                    <a:lnTo>
                      <a:pt x="4763" y="2358"/>
                    </a:lnTo>
                    <a:cubicBezTo>
                      <a:pt x="4763" y="2453"/>
                      <a:pt x="4811" y="2536"/>
                      <a:pt x="4918" y="2536"/>
                    </a:cubicBezTo>
                    <a:cubicBezTo>
                      <a:pt x="5013" y="2536"/>
                      <a:pt x="5061" y="2453"/>
                      <a:pt x="5061" y="2358"/>
                    </a:cubicBezTo>
                    <a:lnTo>
                      <a:pt x="5061" y="1512"/>
                    </a:lnTo>
                    <a:cubicBezTo>
                      <a:pt x="5061" y="655"/>
                      <a:pt x="4430" y="0"/>
                      <a:pt x="3572"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 name="Google Shape;1088;p171"/>
              <p:cNvSpPr/>
              <p:nvPr/>
            </p:nvSpPr>
            <p:spPr>
              <a:xfrm>
                <a:off x="6915600" y="2122200"/>
                <a:ext cx="73250" cy="73250"/>
              </a:xfrm>
              <a:custGeom>
                <a:avLst/>
                <a:gdLst/>
                <a:ahLst/>
                <a:cxnLst/>
                <a:rect l="l" t="t" r="r" b="b"/>
                <a:pathLst>
                  <a:path w="2930" h="2930" extrusionOk="0">
                    <a:moveTo>
                      <a:pt x="1465" y="358"/>
                    </a:moveTo>
                    <a:cubicBezTo>
                      <a:pt x="1906" y="358"/>
                      <a:pt x="2275" y="619"/>
                      <a:pt x="2454" y="977"/>
                    </a:cubicBezTo>
                    <a:cubicBezTo>
                      <a:pt x="2192" y="977"/>
                      <a:pt x="1954" y="905"/>
                      <a:pt x="1751" y="739"/>
                    </a:cubicBezTo>
                    <a:cubicBezTo>
                      <a:pt x="1715" y="703"/>
                      <a:pt x="1656" y="691"/>
                      <a:pt x="1608" y="691"/>
                    </a:cubicBezTo>
                    <a:cubicBezTo>
                      <a:pt x="1561" y="703"/>
                      <a:pt x="1513" y="727"/>
                      <a:pt x="1489" y="762"/>
                    </a:cubicBezTo>
                    <a:cubicBezTo>
                      <a:pt x="1280" y="1041"/>
                      <a:pt x="955" y="1211"/>
                      <a:pt x="604" y="1211"/>
                    </a:cubicBezTo>
                    <a:cubicBezTo>
                      <a:pt x="535" y="1211"/>
                      <a:pt x="464" y="1205"/>
                      <a:pt x="394" y="1191"/>
                    </a:cubicBezTo>
                    <a:cubicBezTo>
                      <a:pt x="525" y="715"/>
                      <a:pt x="953" y="358"/>
                      <a:pt x="1465" y="358"/>
                    </a:cubicBezTo>
                    <a:close/>
                    <a:moveTo>
                      <a:pt x="1668" y="1120"/>
                    </a:moveTo>
                    <a:cubicBezTo>
                      <a:pt x="1890" y="1261"/>
                      <a:pt x="2145" y="1342"/>
                      <a:pt x="2414" y="1342"/>
                    </a:cubicBezTo>
                    <a:cubicBezTo>
                      <a:pt x="2462" y="1342"/>
                      <a:pt x="2511" y="1339"/>
                      <a:pt x="2561" y="1334"/>
                    </a:cubicBezTo>
                    <a:cubicBezTo>
                      <a:pt x="2573" y="1381"/>
                      <a:pt x="2573" y="1417"/>
                      <a:pt x="2573" y="1465"/>
                    </a:cubicBezTo>
                    <a:cubicBezTo>
                      <a:pt x="2573" y="2072"/>
                      <a:pt x="2073" y="2560"/>
                      <a:pt x="1465" y="2560"/>
                    </a:cubicBezTo>
                    <a:cubicBezTo>
                      <a:pt x="894" y="2560"/>
                      <a:pt x="418" y="2120"/>
                      <a:pt x="370" y="1560"/>
                    </a:cubicBezTo>
                    <a:lnTo>
                      <a:pt x="370" y="1560"/>
                    </a:lnTo>
                    <a:cubicBezTo>
                      <a:pt x="443" y="1571"/>
                      <a:pt x="516" y="1576"/>
                      <a:pt x="589" y="1576"/>
                    </a:cubicBezTo>
                    <a:cubicBezTo>
                      <a:pt x="992" y="1576"/>
                      <a:pt x="1385" y="1412"/>
                      <a:pt x="1668" y="1120"/>
                    </a:cubicBezTo>
                    <a:close/>
                    <a:moveTo>
                      <a:pt x="1465" y="0"/>
                    </a:moveTo>
                    <a:cubicBezTo>
                      <a:pt x="656" y="0"/>
                      <a:pt x="1" y="655"/>
                      <a:pt x="1" y="1465"/>
                    </a:cubicBezTo>
                    <a:cubicBezTo>
                      <a:pt x="1" y="2274"/>
                      <a:pt x="656" y="2929"/>
                      <a:pt x="1465" y="2929"/>
                    </a:cubicBezTo>
                    <a:cubicBezTo>
                      <a:pt x="2275" y="2929"/>
                      <a:pt x="2930" y="2274"/>
                      <a:pt x="2930" y="1465"/>
                    </a:cubicBezTo>
                    <a:cubicBezTo>
                      <a:pt x="2930" y="1346"/>
                      <a:pt x="2918" y="1227"/>
                      <a:pt x="2894" y="1108"/>
                    </a:cubicBezTo>
                    <a:cubicBezTo>
                      <a:pt x="2894" y="1108"/>
                      <a:pt x="2894" y="1108"/>
                      <a:pt x="2894" y="1096"/>
                    </a:cubicBezTo>
                    <a:cubicBezTo>
                      <a:pt x="2882" y="1084"/>
                      <a:pt x="2882" y="1072"/>
                      <a:pt x="2882" y="1060"/>
                    </a:cubicBezTo>
                    <a:cubicBezTo>
                      <a:pt x="2704" y="453"/>
                      <a:pt x="2144" y="0"/>
                      <a:pt x="1465"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89" name="Google Shape;1089;p171"/>
            <p:cNvSpPr/>
            <p:nvPr/>
          </p:nvSpPr>
          <p:spPr>
            <a:xfrm>
              <a:off x="6518825" y="1583475"/>
              <a:ext cx="900150" cy="856350"/>
            </a:xfrm>
            <a:custGeom>
              <a:avLst/>
              <a:gdLst/>
              <a:ahLst/>
              <a:cxnLst/>
              <a:rect l="l" t="t" r="r" b="b"/>
              <a:pathLst>
                <a:path w="36006" h="34254" extrusionOk="0">
                  <a:moveTo>
                    <a:pt x="17224" y="0"/>
                  </a:moveTo>
                  <a:cubicBezTo>
                    <a:pt x="12720" y="0"/>
                    <a:pt x="8225" y="1761"/>
                    <a:pt x="4871" y="5262"/>
                  </a:cubicBezTo>
                  <a:cubicBezTo>
                    <a:pt x="1692" y="8560"/>
                    <a:pt x="1" y="12905"/>
                    <a:pt x="96" y="17477"/>
                  </a:cubicBezTo>
                  <a:cubicBezTo>
                    <a:pt x="191" y="22061"/>
                    <a:pt x="2061" y="26324"/>
                    <a:pt x="5359" y="29491"/>
                  </a:cubicBezTo>
                  <a:cubicBezTo>
                    <a:pt x="8633" y="32634"/>
                    <a:pt x="12931" y="34253"/>
                    <a:pt x="17253" y="34253"/>
                  </a:cubicBezTo>
                  <a:cubicBezTo>
                    <a:pt x="20611" y="34253"/>
                    <a:pt x="23980" y="33277"/>
                    <a:pt x="26885" y="31289"/>
                  </a:cubicBezTo>
                  <a:lnTo>
                    <a:pt x="26707" y="31015"/>
                  </a:lnTo>
                  <a:cubicBezTo>
                    <a:pt x="23853" y="32968"/>
                    <a:pt x="20548" y="33925"/>
                    <a:pt x="17255" y="33925"/>
                  </a:cubicBezTo>
                  <a:cubicBezTo>
                    <a:pt x="13018" y="33925"/>
                    <a:pt x="8800" y="32341"/>
                    <a:pt x="5585" y="29253"/>
                  </a:cubicBezTo>
                  <a:cubicBezTo>
                    <a:pt x="2346" y="26145"/>
                    <a:pt x="513" y="21966"/>
                    <a:pt x="418" y="17477"/>
                  </a:cubicBezTo>
                  <a:cubicBezTo>
                    <a:pt x="334" y="12989"/>
                    <a:pt x="1989" y="8726"/>
                    <a:pt x="5097" y="5488"/>
                  </a:cubicBezTo>
                  <a:cubicBezTo>
                    <a:pt x="8398" y="2053"/>
                    <a:pt x="12812" y="324"/>
                    <a:pt x="17233" y="324"/>
                  </a:cubicBezTo>
                  <a:cubicBezTo>
                    <a:pt x="21423" y="324"/>
                    <a:pt x="25618" y="1877"/>
                    <a:pt x="28874" y="5000"/>
                  </a:cubicBezTo>
                  <a:cubicBezTo>
                    <a:pt x="34410" y="10322"/>
                    <a:pt x="35648" y="18692"/>
                    <a:pt x="31886" y="25371"/>
                  </a:cubicBezTo>
                  <a:lnTo>
                    <a:pt x="32172" y="25526"/>
                  </a:lnTo>
                  <a:cubicBezTo>
                    <a:pt x="36005" y="18728"/>
                    <a:pt x="34743" y="10191"/>
                    <a:pt x="29100" y="4773"/>
                  </a:cubicBezTo>
                  <a:cubicBezTo>
                    <a:pt x="25778" y="1585"/>
                    <a:pt x="21497" y="0"/>
                    <a:pt x="17224" y="0"/>
                  </a:cubicBezTo>
                  <a:close/>
                </a:path>
              </a:pathLst>
            </a:custGeom>
            <a:solidFill>
              <a:srgbClr val="BA0C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90" name="Google Shape;1090;p171"/>
          <p:cNvGrpSpPr/>
          <p:nvPr/>
        </p:nvGrpSpPr>
        <p:grpSpPr>
          <a:xfrm>
            <a:off x="4262200" y="789125"/>
            <a:ext cx="954300" cy="1171600"/>
            <a:chOff x="4903750" y="1531650"/>
            <a:chExt cx="954300" cy="1171600"/>
          </a:xfrm>
        </p:grpSpPr>
        <p:sp>
          <p:nvSpPr>
            <p:cNvPr id="1091" name="Google Shape;1091;p171"/>
            <p:cNvSpPr/>
            <p:nvPr/>
          </p:nvSpPr>
          <p:spPr>
            <a:xfrm>
              <a:off x="4903750" y="1531650"/>
              <a:ext cx="954300" cy="954000"/>
            </a:xfrm>
            <a:custGeom>
              <a:avLst/>
              <a:gdLst/>
              <a:ahLst/>
              <a:cxnLst/>
              <a:rect l="l" t="t" r="r" b="b"/>
              <a:pathLst>
                <a:path w="38172" h="38160" extrusionOk="0">
                  <a:moveTo>
                    <a:pt x="19086" y="0"/>
                  </a:moveTo>
                  <a:cubicBezTo>
                    <a:pt x="13050" y="0"/>
                    <a:pt x="7490" y="2763"/>
                    <a:pt x="3846" y="7597"/>
                  </a:cubicBezTo>
                  <a:cubicBezTo>
                    <a:pt x="3727" y="7763"/>
                    <a:pt x="3751" y="8001"/>
                    <a:pt x="3930" y="8120"/>
                  </a:cubicBezTo>
                  <a:cubicBezTo>
                    <a:pt x="3998" y="8174"/>
                    <a:pt x="4079" y="8200"/>
                    <a:pt x="4159" y="8200"/>
                  </a:cubicBezTo>
                  <a:cubicBezTo>
                    <a:pt x="4274" y="8200"/>
                    <a:pt x="4388" y="8147"/>
                    <a:pt x="4465" y="8049"/>
                  </a:cubicBezTo>
                  <a:cubicBezTo>
                    <a:pt x="7954" y="3417"/>
                    <a:pt x="13288" y="762"/>
                    <a:pt x="19086" y="762"/>
                  </a:cubicBezTo>
                  <a:cubicBezTo>
                    <a:pt x="29183" y="762"/>
                    <a:pt x="37410" y="8978"/>
                    <a:pt x="37410" y="19074"/>
                  </a:cubicBezTo>
                  <a:cubicBezTo>
                    <a:pt x="37410" y="29183"/>
                    <a:pt x="29183" y="37398"/>
                    <a:pt x="19086" y="37398"/>
                  </a:cubicBezTo>
                  <a:cubicBezTo>
                    <a:pt x="8990" y="37398"/>
                    <a:pt x="774" y="29183"/>
                    <a:pt x="774" y="19074"/>
                  </a:cubicBezTo>
                  <a:cubicBezTo>
                    <a:pt x="774" y="18872"/>
                    <a:pt x="596" y="18693"/>
                    <a:pt x="382" y="18693"/>
                  </a:cubicBezTo>
                  <a:cubicBezTo>
                    <a:pt x="179" y="18693"/>
                    <a:pt x="1" y="18872"/>
                    <a:pt x="1" y="19074"/>
                  </a:cubicBezTo>
                  <a:cubicBezTo>
                    <a:pt x="1" y="29599"/>
                    <a:pt x="8561" y="38160"/>
                    <a:pt x="19086" y="38160"/>
                  </a:cubicBezTo>
                  <a:cubicBezTo>
                    <a:pt x="29611" y="38160"/>
                    <a:pt x="38172" y="29599"/>
                    <a:pt x="38172" y="19074"/>
                  </a:cubicBezTo>
                  <a:cubicBezTo>
                    <a:pt x="38172" y="8561"/>
                    <a:pt x="29611" y="0"/>
                    <a:pt x="19086" y="0"/>
                  </a:cubicBezTo>
                  <a:close/>
                </a:path>
              </a:pathLst>
            </a:custGeom>
            <a:solidFill>
              <a:srgbClr val="002F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 name="Google Shape;1092;p171"/>
            <p:cNvSpPr/>
            <p:nvPr/>
          </p:nvSpPr>
          <p:spPr>
            <a:xfrm>
              <a:off x="5371375" y="2466575"/>
              <a:ext cx="19075" cy="236675"/>
            </a:xfrm>
            <a:custGeom>
              <a:avLst/>
              <a:gdLst/>
              <a:ahLst/>
              <a:cxnLst/>
              <a:rect l="l" t="t" r="r" b="b"/>
              <a:pathLst>
                <a:path w="763" h="9467" extrusionOk="0">
                  <a:moveTo>
                    <a:pt x="381" y="1"/>
                  </a:moveTo>
                  <a:cubicBezTo>
                    <a:pt x="167" y="1"/>
                    <a:pt x="0" y="168"/>
                    <a:pt x="0" y="382"/>
                  </a:cubicBezTo>
                  <a:lnTo>
                    <a:pt x="0" y="9085"/>
                  </a:lnTo>
                  <a:cubicBezTo>
                    <a:pt x="0" y="9300"/>
                    <a:pt x="167" y="9466"/>
                    <a:pt x="381" y="9466"/>
                  </a:cubicBezTo>
                  <a:cubicBezTo>
                    <a:pt x="596" y="9466"/>
                    <a:pt x="762" y="9300"/>
                    <a:pt x="762" y="9085"/>
                  </a:cubicBezTo>
                  <a:lnTo>
                    <a:pt x="762" y="382"/>
                  </a:lnTo>
                  <a:cubicBezTo>
                    <a:pt x="762" y="168"/>
                    <a:pt x="596" y="1"/>
                    <a:pt x="381" y="1"/>
                  </a:cubicBezTo>
                  <a:close/>
                </a:path>
              </a:pathLst>
            </a:custGeom>
            <a:solidFill>
              <a:srgbClr val="002F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93" name="Google Shape;1093;p171"/>
            <p:cNvGrpSpPr/>
            <p:nvPr/>
          </p:nvGrpSpPr>
          <p:grpSpPr>
            <a:xfrm>
              <a:off x="5135925" y="1759650"/>
              <a:ext cx="487575" cy="505750"/>
              <a:chOff x="5135925" y="1759650"/>
              <a:chExt cx="487575" cy="505750"/>
            </a:xfrm>
          </p:grpSpPr>
          <p:sp>
            <p:nvSpPr>
              <p:cNvPr id="1094" name="Google Shape;1094;p171"/>
              <p:cNvSpPr/>
              <p:nvPr/>
            </p:nvSpPr>
            <p:spPr>
              <a:xfrm>
                <a:off x="5135925" y="1759650"/>
                <a:ext cx="487575" cy="505750"/>
              </a:xfrm>
              <a:custGeom>
                <a:avLst/>
                <a:gdLst/>
                <a:ahLst/>
                <a:cxnLst/>
                <a:rect l="l" t="t" r="r" b="b"/>
                <a:pathLst>
                  <a:path w="19503" h="20230" extrusionOk="0">
                    <a:moveTo>
                      <a:pt x="19062" y="298"/>
                    </a:moveTo>
                    <a:lnTo>
                      <a:pt x="19062" y="6847"/>
                    </a:lnTo>
                    <a:lnTo>
                      <a:pt x="14490" y="6847"/>
                    </a:lnTo>
                    <a:cubicBezTo>
                      <a:pt x="14455" y="6847"/>
                      <a:pt x="14431" y="6859"/>
                      <a:pt x="14407" y="6870"/>
                    </a:cubicBezTo>
                    <a:lnTo>
                      <a:pt x="10728" y="9442"/>
                    </a:lnTo>
                    <a:lnTo>
                      <a:pt x="10728" y="7013"/>
                    </a:lnTo>
                    <a:cubicBezTo>
                      <a:pt x="10728" y="6918"/>
                      <a:pt x="10621" y="6835"/>
                      <a:pt x="10537" y="6835"/>
                    </a:cubicBezTo>
                    <a:lnTo>
                      <a:pt x="9085" y="6835"/>
                    </a:lnTo>
                    <a:lnTo>
                      <a:pt x="9085" y="298"/>
                    </a:lnTo>
                    <a:close/>
                    <a:moveTo>
                      <a:pt x="10430" y="7144"/>
                    </a:moveTo>
                    <a:lnTo>
                      <a:pt x="10430" y="9752"/>
                    </a:lnTo>
                    <a:cubicBezTo>
                      <a:pt x="10430" y="9811"/>
                      <a:pt x="10430" y="9871"/>
                      <a:pt x="10490" y="9907"/>
                    </a:cubicBezTo>
                    <a:cubicBezTo>
                      <a:pt x="10514" y="9918"/>
                      <a:pt x="10526" y="9918"/>
                      <a:pt x="10549" y="9918"/>
                    </a:cubicBezTo>
                    <a:cubicBezTo>
                      <a:pt x="10585" y="9918"/>
                      <a:pt x="10609" y="9907"/>
                      <a:pt x="10633" y="9895"/>
                    </a:cubicBezTo>
                    <a:lnTo>
                      <a:pt x="12538" y="8573"/>
                    </a:lnTo>
                    <a:cubicBezTo>
                      <a:pt x="12943" y="9145"/>
                      <a:pt x="13145" y="9799"/>
                      <a:pt x="13145" y="10502"/>
                    </a:cubicBezTo>
                    <a:cubicBezTo>
                      <a:pt x="13145" y="12347"/>
                      <a:pt x="11645" y="13847"/>
                      <a:pt x="9799" y="13847"/>
                    </a:cubicBezTo>
                    <a:cubicBezTo>
                      <a:pt x="7954" y="13847"/>
                      <a:pt x="6454" y="12324"/>
                      <a:pt x="6454" y="10478"/>
                    </a:cubicBezTo>
                    <a:cubicBezTo>
                      <a:pt x="6454" y="8799"/>
                      <a:pt x="7716" y="7442"/>
                      <a:pt x="9383" y="7144"/>
                    </a:cubicBezTo>
                    <a:close/>
                    <a:moveTo>
                      <a:pt x="5573" y="2084"/>
                    </a:moveTo>
                    <a:lnTo>
                      <a:pt x="7144" y="4061"/>
                    </a:lnTo>
                    <a:cubicBezTo>
                      <a:pt x="7180" y="4105"/>
                      <a:pt x="7228" y="4129"/>
                      <a:pt x="7280" y="4129"/>
                    </a:cubicBezTo>
                    <a:cubicBezTo>
                      <a:pt x="7298" y="4129"/>
                      <a:pt x="7316" y="4126"/>
                      <a:pt x="7335" y="4120"/>
                    </a:cubicBezTo>
                    <a:cubicBezTo>
                      <a:pt x="7799" y="3942"/>
                      <a:pt x="8263" y="3811"/>
                      <a:pt x="8740" y="3739"/>
                    </a:cubicBezTo>
                    <a:cubicBezTo>
                      <a:pt x="8763" y="3739"/>
                      <a:pt x="8787" y="3727"/>
                      <a:pt x="8787" y="3727"/>
                    </a:cubicBezTo>
                    <a:lnTo>
                      <a:pt x="8787" y="6966"/>
                    </a:lnTo>
                    <a:cubicBezTo>
                      <a:pt x="7299" y="7406"/>
                      <a:pt x="6120" y="8835"/>
                      <a:pt x="6120" y="10502"/>
                    </a:cubicBezTo>
                    <a:cubicBezTo>
                      <a:pt x="6120" y="12526"/>
                      <a:pt x="7775" y="14181"/>
                      <a:pt x="9799" y="14181"/>
                    </a:cubicBezTo>
                    <a:cubicBezTo>
                      <a:pt x="11823" y="14181"/>
                      <a:pt x="13478" y="12526"/>
                      <a:pt x="13478" y="10502"/>
                    </a:cubicBezTo>
                    <a:cubicBezTo>
                      <a:pt x="13478" y="9740"/>
                      <a:pt x="13240" y="8990"/>
                      <a:pt x="12812" y="8359"/>
                    </a:cubicBezTo>
                    <a:lnTo>
                      <a:pt x="14538" y="7132"/>
                    </a:lnTo>
                    <a:lnTo>
                      <a:pt x="17074" y="7132"/>
                    </a:lnTo>
                    <a:lnTo>
                      <a:pt x="16241" y="7823"/>
                    </a:lnTo>
                    <a:cubicBezTo>
                      <a:pt x="16181" y="7871"/>
                      <a:pt x="16157" y="7954"/>
                      <a:pt x="16181" y="8025"/>
                    </a:cubicBezTo>
                    <a:cubicBezTo>
                      <a:pt x="16360" y="8478"/>
                      <a:pt x="16491" y="8954"/>
                      <a:pt x="16562" y="9442"/>
                    </a:cubicBezTo>
                    <a:cubicBezTo>
                      <a:pt x="16574" y="9514"/>
                      <a:pt x="16633" y="9561"/>
                      <a:pt x="16705" y="9573"/>
                    </a:cubicBezTo>
                    <a:lnTo>
                      <a:pt x="19205" y="9954"/>
                    </a:lnTo>
                    <a:lnTo>
                      <a:pt x="19205" y="11050"/>
                    </a:lnTo>
                    <a:lnTo>
                      <a:pt x="16705" y="11419"/>
                    </a:lnTo>
                    <a:cubicBezTo>
                      <a:pt x="16633" y="11431"/>
                      <a:pt x="16574" y="11490"/>
                      <a:pt x="16562" y="11562"/>
                    </a:cubicBezTo>
                    <a:cubicBezTo>
                      <a:pt x="16491" y="12038"/>
                      <a:pt x="16360" y="12514"/>
                      <a:pt x="16181" y="12966"/>
                    </a:cubicBezTo>
                    <a:cubicBezTo>
                      <a:pt x="16157" y="13038"/>
                      <a:pt x="16181" y="13109"/>
                      <a:pt x="16241" y="13157"/>
                    </a:cubicBezTo>
                    <a:lnTo>
                      <a:pt x="18217" y="14729"/>
                    </a:lnTo>
                    <a:lnTo>
                      <a:pt x="17669" y="15669"/>
                    </a:lnTo>
                    <a:lnTo>
                      <a:pt x="15312" y="14752"/>
                    </a:lnTo>
                    <a:cubicBezTo>
                      <a:pt x="15293" y="14741"/>
                      <a:pt x="15271" y="14736"/>
                      <a:pt x="15249" y="14736"/>
                    </a:cubicBezTo>
                    <a:cubicBezTo>
                      <a:pt x="15203" y="14736"/>
                      <a:pt x="15154" y="14760"/>
                      <a:pt x="15121" y="14800"/>
                    </a:cubicBezTo>
                    <a:cubicBezTo>
                      <a:pt x="14824" y="15181"/>
                      <a:pt x="14467" y="15526"/>
                      <a:pt x="14097" y="15824"/>
                    </a:cubicBezTo>
                    <a:cubicBezTo>
                      <a:pt x="14038" y="15872"/>
                      <a:pt x="14014" y="15943"/>
                      <a:pt x="14050" y="16014"/>
                    </a:cubicBezTo>
                    <a:lnTo>
                      <a:pt x="14979" y="18372"/>
                    </a:lnTo>
                    <a:lnTo>
                      <a:pt x="14038" y="18920"/>
                    </a:lnTo>
                    <a:lnTo>
                      <a:pt x="12454" y="16943"/>
                    </a:lnTo>
                    <a:cubicBezTo>
                      <a:pt x="12419" y="16899"/>
                      <a:pt x="12371" y="16874"/>
                      <a:pt x="12319" y="16874"/>
                    </a:cubicBezTo>
                    <a:cubicBezTo>
                      <a:pt x="12301" y="16874"/>
                      <a:pt x="12282" y="16877"/>
                      <a:pt x="12264" y="16884"/>
                    </a:cubicBezTo>
                    <a:cubicBezTo>
                      <a:pt x="11811" y="17062"/>
                      <a:pt x="11347" y="17193"/>
                      <a:pt x="10859" y="17265"/>
                    </a:cubicBezTo>
                    <a:cubicBezTo>
                      <a:pt x="10788" y="17276"/>
                      <a:pt x="10728" y="17348"/>
                      <a:pt x="10716" y="17419"/>
                    </a:cubicBezTo>
                    <a:lnTo>
                      <a:pt x="10347" y="19943"/>
                    </a:lnTo>
                    <a:lnTo>
                      <a:pt x="9252" y="19943"/>
                    </a:lnTo>
                    <a:lnTo>
                      <a:pt x="8883" y="17419"/>
                    </a:lnTo>
                    <a:cubicBezTo>
                      <a:pt x="8871" y="17348"/>
                      <a:pt x="8811" y="17276"/>
                      <a:pt x="8740" y="17265"/>
                    </a:cubicBezTo>
                    <a:cubicBezTo>
                      <a:pt x="8263" y="17193"/>
                      <a:pt x="7787" y="17062"/>
                      <a:pt x="7335" y="16895"/>
                    </a:cubicBezTo>
                    <a:cubicBezTo>
                      <a:pt x="7312" y="16888"/>
                      <a:pt x="7289" y="16884"/>
                      <a:pt x="7268" y="16884"/>
                    </a:cubicBezTo>
                    <a:cubicBezTo>
                      <a:pt x="7220" y="16884"/>
                      <a:pt x="7177" y="16902"/>
                      <a:pt x="7144" y="16943"/>
                    </a:cubicBezTo>
                    <a:lnTo>
                      <a:pt x="5573" y="18920"/>
                    </a:lnTo>
                    <a:lnTo>
                      <a:pt x="4632" y="18372"/>
                    </a:lnTo>
                    <a:lnTo>
                      <a:pt x="5549" y="16014"/>
                    </a:lnTo>
                    <a:cubicBezTo>
                      <a:pt x="5584" y="15955"/>
                      <a:pt x="5561" y="15872"/>
                      <a:pt x="5501" y="15824"/>
                    </a:cubicBezTo>
                    <a:cubicBezTo>
                      <a:pt x="5132" y="15526"/>
                      <a:pt x="4787" y="15181"/>
                      <a:pt x="4477" y="14800"/>
                    </a:cubicBezTo>
                    <a:cubicBezTo>
                      <a:pt x="4445" y="14760"/>
                      <a:pt x="4401" y="14736"/>
                      <a:pt x="4355" y="14736"/>
                    </a:cubicBezTo>
                    <a:cubicBezTo>
                      <a:pt x="4332" y="14736"/>
                      <a:pt x="4310" y="14741"/>
                      <a:pt x="4287" y="14752"/>
                    </a:cubicBezTo>
                    <a:lnTo>
                      <a:pt x="1929" y="15681"/>
                    </a:lnTo>
                    <a:lnTo>
                      <a:pt x="1382" y="14729"/>
                    </a:lnTo>
                    <a:lnTo>
                      <a:pt x="3370" y="13157"/>
                    </a:lnTo>
                    <a:cubicBezTo>
                      <a:pt x="3418" y="13109"/>
                      <a:pt x="3441" y="13038"/>
                      <a:pt x="3418" y="12966"/>
                    </a:cubicBezTo>
                    <a:cubicBezTo>
                      <a:pt x="3239" y="12514"/>
                      <a:pt x="3108" y="12038"/>
                      <a:pt x="3037" y="11562"/>
                    </a:cubicBezTo>
                    <a:cubicBezTo>
                      <a:pt x="3025" y="11490"/>
                      <a:pt x="3001" y="11431"/>
                      <a:pt x="2929" y="11419"/>
                    </a:cubicBezTo>
                    <a:lnTo>
                      <a:pt x="453" y="11050"/>
                    </a:lnTo>
                    <a:lnTo>
                      <a:pt x="453" y="9954"/>
                    </a:lnTo>
                    <a:lnTo>
                      <a:pt x="2929" y="9585"/>
                    </a:lnTo>
                    <a:cubicBezTo>
                      <a:pt x="3001" y="9573"/>
                      <a:pt x="3048" y="9514"/>
                      <a:pt x="3048" y="9442"/>
                    </a:cubicBezTo>
                    <a:cubicBezTo>
                      <a:pt x="3132" y="8966"/>
                      <a:pt x="3251" y="8502"/>
                      <a:pt x="3418" y="8037"/>
                    </a:cubicBezTo>
                    <a:cubicBezTo>
                      <a:pt x="3453" y="7966"/>
                      <a:pt x="3429" y="7894"/>
                      <a:pt x="3370" y="7847"/>
                    </a:cubicBezTo>
                    <a:lnTo>
                      <a:pt x="1382" y="6275"/>
                    </a:lnTo>
                    <a:lnTo>
                      <a:pt x="1929" y="5335"/>
                    </a:lnTo>
                    <a:lnTo>
                      <a:pt x="4287" y="6251"/>
                    </a:lnTo>
                    <a:cubicBezTo>
                      <a:pt x="4310" y="6263"/>
                      <a:pt x="4332" y="6268"/>
                      <a:pt x="4355" y="6268"/>
                    </a:cubicBezTo>
                    <a:cubicBezTo>
                      <a:pt x="4401" y="6268"/>
                      <a:pt x="4445" y="6244"/>
                      <a:pt x="4477" y="6204"/>
                    </a:cubicBezTo>
                    <a:cubicBezTo>
                      <a:pt x="4787" y="5835"/>
                      <a:pt x="5132" y="5477"/>
                      <a:pt x="5501" y="5180"/>
                    </a:cubicBezTo>
                    <a:cubicBezTo>
                      <a:pt x="5561" y="5132"/>
                      <a:pt x="5584" y="5049"/>
                      <a:pt x="5549" y="4989"/>
                    </a:cubicBezTo>
                    <a:lnTo>
                      <a:pt x="4632" y="2632"/>
                    </a:lnTo>
                    <a:lnTo>
                      <a:pt x="5573" y="2084"/>
                    </a:lnTo>
                    <a:close/>
                    <a:moveTo>
                      <a:pt x="8954" y="1"/>
                    </a:moveTo>
                    <a:cubicBezTo>
                      <a:pt x="8859" y="1"/>
                      <a:pt x="8787" y="72"/>
                      <a:pt x="8787" y="167"/>
                    </a:cubicBezTo>
                    <a:lnTo>
                      <a:pt x="8787" y="1977"/>
                    </a:lnTo>
                    <a:lnTo>
                      <a:pt x="8573" y="3430"/>
                    </a:lnTo>
                    <a:cubicBezTo>
                      <a:pt x="8156" y="3501"/>
                      <a:pt x="7740" y="3620"/>
                      <a:pt x="7335" y="3763"/>
                    </a:cubicBezTo>
                    <a:lnTo>
                      <a:pt x="5739" y="1763"/>
                    </a:lnTo>
                    <a:cubicBezTo>
                      <a:pt x="5709" y="1725"/>
                      <a:pt x="5660" y="1702"/>
                      <a:pt x="5610" y="1702"/>
                    </a:cubicBezTo>
                    <a:cubicBezTo>
                      <a:pt x="5581" y="1702"/>
                      <a:pt x="5551" y="1709"/>
                      <a:pt x="5525" y="1727"/>
                    </a:cubicBezTo>
                    <a:lnTo>
                      <a:pt x="4334" y="2418"/>
                    </a:lnTo>
                    <a:cubicBezTo>
                      <a:pt x="4263" y="2453"/>
                      <a:pt x="4239" y="2537"/>
                      <a:pt x="4263" y="2620"/>
                    </a:cubicBezTo>
                    <a:lnTo>
                      <a:pt x="5203" y="5001"/>
                    </a:lnTo>
                    <a:cubicBezTo>
                      <a:pt x="4870" y="5275"/>
                      <a:pt x="4572" y="5573"/>
                      <a:pt x="4299" y="5906"/>
                    </a:cubicBezTo>
                    <a:lnTo>
                      <a:pt x="1917" y="4965"/>
                    </a:lnTo>
                    <a:cubicBezTo>
                      <a:pt x="1897" y="4960"/>
                      <a:pt x="1876" y="4957"/>
                      <a:pt x="1856" y="4957"/>
                    </a:cubicBezTo>
                    <a:cubicBezTo>
                      <a:pt x="1795" y="4957"/>
                      <a:pt x="1742" y="4983"/>
                      <a:pt x="1715" y="5037"/>
                    </a:cubicBezTo>
                    <a:lnTo>
                      <a:pt x="1024" y="6228"/>
                    </a:lnTo>
                    <a:cubicBezTo>
                      <a:pt x="977" y="6299"/>
                      <a:pt x="1001" y="6394"/>
                      <a:pt x="1060" y="6442"/>
                    </a:cubicBezTo>
                    <a:lnTo>
                      <a:pt x="3060" y="8037"/>
                    </a:lnTo>
                    <a:cubicBezTo>
                      <a:pt x="2917" y="8442"/>
                      <a:pt x="2798" y="8859"/>
                      <a:pt x="2727" y="9276"/>
                    </a:cubicBezTo>
                    <a:lnTo>
                      <a:pt x="179" y="9645"/>
                    </a:lnTo>
                    <a:cubicBezTo>
                      <a:pt x="96" y="9668"/>
                      <a:pt x="0" y="9728"/>
                      <a:pt x="0" y="9811"/>
                    </a:cubicBezTo>
                    <a:lnTo>
                      <a:pt x="0" y="11192"/>
                    </a:lnTo>
                    <a:cubicBezTo>
                      <a:pt x="0" y="11276"/>
                      <a:pt x="96" y="11335"/>
                      <a:pt x="179" y="11359"/>
                    </a:cubicBezTo>
                    <a:lnTo>
                      <a:pt x="2715" y="11728"/>
                    </a:lnTo>
                    <a:cubicBezTo>
                      <a:pt x="2787" y="12157"/>
                      <a:pt x="2906" y="12562"/>
                      <a:pt x="3060" y="12966"/>
                    </a:cubicBezTo>
                    <a:lnTo>
                      <a:pt x="1060" y="14562"/>
                    </a:lnTo>
                    <a:cubicBezTo>
                      <a:pt x="1001" y="14609"/>
                      <a:pt x="977" y="14705"/>
                      <a:pt x="1024" y="14776"/>
                    </a:cubicBezTo>
                    <a:lnTo>
                      <a:pt x="1715" y="15967"/>
                    </a:lnTo>
                    <a:cubicBezTo>
                      <a:pt x="1741" y="16019"/>
                      <a:pt x="1793" y="16052"/>
                      <a:pt x="1851" y="16052"/>
                    </a:cubicBezTo>
                    <a:cubicBezTo>
                      <a:pt x="1873" y="16052"/>
                      <a:pt x="1895" y="16048"/>
                      <a:pt x="1917" y="16038"/>
                    </a:cubicBezTo>
                    <a:lnTo>
                      <a:pt x="4299" y="15098"/>
                    </a:lnTo>
                    <a:cubicBezTo>
                      <a:pt x="4572" y="15431"/>
                      <a:pt x="4882" y="15741"/>
                      <a:pt x="5203" y="16003"/>
                    </a:cubicBezTo>
                    <a:lnTo>
                      <a:pt x="4263" y="18384"/>
                    </a:lnTo>
                    <a:cubicBezTo>
                      <a:pt x="4239" y="18467"/>
                      <a:pt x="4263" y="18550"/>
                      <a:pt x="4334" y="18586"/>
                    </a:cubicBezTo>
                    <a:lnTo>
                      <a:pt x="5525" y="19277"/>
                    </a:lnTo>
                    <a:cubicBezTo>
                      <a:pt x="5551" y="19294"/>
                      <a:pt x="5581" y="19302"/>
                      <a:pt x="5610" y="19302"/>
                    </a:cubicBezTo>
                    <a:cubicBezTo>
                      <a:pt x="5660" y="19302"/>
                      <a:pt x="5709" y="19279"/>
                      <a:pt x="5739" y="19241"/>
                    </a:cubicBezTo>
                    <a:lnTo>
                      <a:pt x="7335" y="17241"/>
                    </a:lnTo>
                    <a:cubicBezTo>
                      <a:pt x="7728" y="17384"/>
                      <a:pt x="8144" y="17503"/>
                      <a:pt x="8573" y="17574"/>
                    </a:cubicBezTo>
                    <a:lnTo>
                      <a:pt x="8954" y="20098"/>
                    </a:lnTo>
                    <a:cubicBezTo>
                      <a:pt x="8966" y="20182"/>
                      <a:pt x="9025" y="20229"/>
                      <a:pt x="9109" y="20229"/>
                    </a:cubicBezTo>
                    <a:lnTo>
                      <a:pt x="10490" y="20229"/>
                    </a:lnTo>
                    <a:cubicBezTo>
                      <a:pt x="10573" y="20229"/>
                      <a:pt x="10645" y="20182"/>
                      <a:pt x="10657" y="20098"/>
                    </a:cubicBezTo>
                    <a:lnTo>
                      <a:pt x="11038" y="17574"/>
                    </a:lnTo>
                    <a:cubicBezTo>
                      <a:pt x="11454" y="17503"/>
                      <a:pt x="11871" y="17384"/>
                      <a:pt x="12264" y="17241"/>
                    </a:cubicBezTo>
                    <a:lnTo>
                      <a:pt x="13859" y="19241"/>
                    </a:lnTo>
                    <a:cubicBezTo>
                      <a:pt x="13889" y="19279"/>
                      <a:pt x="13939" y="19302"/>
                      <a:pt x="13989" y="19302"/>
                    </a:cubicBezTo>
                    <a:cubicBezTo>
                      <a:pt x="14018" y="19302"/>
                      <a:pt x="14047" y="19294"/>
                      <a:pt x="14074" y="19277"/>
                    </a:cubicBezTo>
                    <a:lnTo>
                      <a:pt x="15264" y="18586"/>
                    </a:lnTo>
                    <a:cubicBezTo>
                      <a:pt x="15336" y="18550"/>
                      <a:pt x="15371" y="18467"/>
                      <a:pt x="15336" y="18384"/>
                    </a:cubicBezTo>
                    <a:lnTo>
                      <a:pt x="14395" y="16003"/>
                    </a:lnTo>
                    <a:cubicBezTo>
                      <a:pt x="14728" y="15741"/>
                      <a:pt x="15026" y="15431"/>
                      <a:pt x="15312" y="15098"/>
                    </a:cubicBezTo>
                    <a:lnTo>
                      <a:pt x="17681" y="16038"/>
                    </a:lnTo>
                    <a:cubicBezTo>
                      <a:pt x="17702" y="16044"/>
                      <a:pt x="17723" y="16047"/>
                      <a:pt x="17743" y="16047"/>
                    </a:cubicBezTo>
                    <a:cubicBezTo>
                      <a:pt x="17803" y="16047"/>
                      <a:pt x="17857" y="16020"/>
                      <a:pt x="17884" y="15967"/>
                    </a:cubicBezTo>
                    <a:lnTo>
                      <a:pt x="18574" y="14776"/>
                    </a:lnTo>
                    <a:cubicBezTo>
                      <a:pt x="18622" y="14705"/>
                      <a:pt x="18598" y="14609"/>
                      <a:pt x="18538" y="14562"/>
                    </a:cubicBezTo>
                    <a:lnTo>
                      <a:pt x="16538" y="12966"/>
                    </a:lnTo>
                    <a:cubicBezTo>
                      <a:pt x="16681" y="12574"/>
                      <a:pt x="16800" y="12157"/>
                      <a:pt x="16872" y="11728"/>
                    </a:cubicBezTo>
                    <a:lnTo>
                      <a:pt x="19384" y="11359"/>
                    </a:lnTo>
                    <a:cubicBezTo>
                      <a:pt x="19455" y="11335"/>
                      <a:pt x="19503" y="11276"/>
                      <a:pt x="19503" y="11192"/>
                    </a:cubicBezTo>
                    <a:lnTo>
                      <a:pt x="19503" y="9811"/>
                    </a:lnTo>
                    <a:cubicBezTo>
                      <a:pt x="19503" y="9728"/>
                      <a:pt x="19455" y="9657"/>
                      <a:pt x="19384" y="9645"/>
                    </a:cubicBezTo>
                    <a:lnTo>
                      <a:pt x="16860" y="9276"/>
                    </a:lnTo>
                    <a:cubicBezTo>
                      <a:pt x="16788" y="8847"/>
                      <a:pt x="16681" y="8418"/>
                      <a:pt x="16538" y="8013"/>
                    </a:cubicBezTo>
                    <a:lnTo>
                      <a:pt x="17610" y="7144"/>
                    </a:lnTo>
                    <a:lnTo>
                      <a:pt x="19158" y="7144"/>
                    </a:lnTo>
                    <a:cubicBezTo>
                      <a:pt x="19253" y="7144"/>
                      <a:pt x="19360" y="7109"/>
                      <a:pt x="19360" y="7013"/>
                    </a:cubicBezTo>
                    <a:lnTo>
                      <a:pt x="19360" y="167"/>
                    </a:lnTo>
                    <a:cubicBezTo>
                      <a:pt x="19360" y="72"/>
                      <a:pt x="19253" y="1"/>
                      <a:pt x="19158"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 name="Google Shape;1095;p171"/>
              <p:cNvSpPr/>
              <p:nvPr/>
            </p:nvSpPr>
            <p:spPr>
              <a:xfrm>
                <a:off x="5393700" y="1796850"/>
                <a:ext cx="147950" cy="11050"/>
              </a:xfrm>
              <a:custGeom>
                <a:avLst/>
                <a:gdLst/>
                <a:ahLst/>
                <a:cxnLst/>
                <a:rect l="l" t="t" r="r" b="b"/>
                <a:pathLst>
                  <a:path w="5918" h="442" extrusionOk="0">
                    <a:moveTo>
                      <a:pt x="167" y="1"/>
                    </a:moveTo>
                    <a:cubicBezTo>
                      <a:pt x="72" y="1"/>
                      <a:pt x="0" y="132"/>
                      <a:pt x="0" y="215"/>
                    </a:cubicBezTo>
                    <a:cubicBezTo>
                      <a:pt x="0" y="310"/>
                      <a:pt x="72" y="441"/>
                      <a:pt x="167" y="441"/>
                    </a:cubicBezTo>
                    <a:lnTo>
                      <a:pt x="5763" y="441"/>
                    </a:lnTo>
                    <a:cubicBezTo>
                      <a:pt x="5846" y="441"/>
                      <a:pt x="5918" y="310"/>
                      <a:pt x="5918" y="215"/>
                    </a:cubicBezTo>
                    <a:cubicBezTo>
                      <a:pt x="5918" y="132"/>
                      <a:pt x="5846" y="1"/>
                      <a:pt x="5763"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 name="Google Shape;1096;p171"/>
              <p:cNvSpPr/>
              <p:nvPr/>
            </p:nvSpPr>
            <p:spPr>
              <a:xfrm>
                <a:off x="5551450" y="1796850"/>
                <a:ext cx="29800" cy="11050"/>
              </a:xfrm>
              <a:custGeom>
                <a:avLst/>
                <a:gdLst/>
                <a:ahLst/>
                <a:cxnLst/>
                <a:rect l="l" t="t" r="r" b="b"/>
                <a:pathLst>
                  <a:path w="1192" h="442" extrusionOk="0">
                    <a:moveTo>
                      <a:pt x="167" y="1"/>
                    </a:moveTo>
                    <a:cubicBezTo>
                      <a:pt x="72" y="1"/>
                      <a:pt x="1" y="132"/>
                      <a:pt x="1" y="215"/>
                    </a:cubicBezTo>
                    <a:cubicBezTo>
                      <a:pt x="1" y="310"/>
                      <a:pt x="72" y="441"/>
                      <a:pt x="167" y="441"/>
                    </a:cubicBezTo>
                    <a:lnTo>
                      <a:pt x="1025" y="441"/>
                    </a:lnTo>
                    <a:cubicBezTo>
                      <a:pt x="1120" y="441"/>
                      <a:pt x="1191" y="310"/>
                      <a:pt x="1191" y="215"/>
                    </a:cubicBezTo>
                    <a:cubicBezTo>
                      <a:pt x="1191" y="132"/>
                      <a:pt x="1120" y="1"/>
                      <a:pt x="1025"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 name="Google Shape;1097;p171"/>
              <p:cNvSpPr/>
              <p:nvPr/>
            </p:nvSpPr>
            <p:spPr>
              <a:xfrm>
                <a:off x="5429425" y="1822750"/>
                <a:ext cx="151825" cy="7475"/>
              </a:xfrm>
              <a:custGeom>
                <a:avLst/>
                <a:gdLst/>
                <a:ahLst/>
                <a:cxnLst/>
                <a:rect l="l" t="t" r="r" b="b"/>
                <a:pathLst>
                  <a:path w="6073" h="299" extrusionOk="0">
                    <a:moveTo>
                      <a:pt x="167" y="1"/>
                    </a:moveTo>
                    <a:cubicBezTo>
                      <a:pt x="83" y="1"/>
                      <a:pt x="0" y="60"/>
                      <a:pt x="0" y="155"/>
                    </a:cubicBezTo>
                    <a:cubicBezTo>
                      <a:pt x="0" y="239"/>
                      <a:pt x="83" y="298"/>
                      <a:pt x="167" y="298"/>
                    </a:cubicBezTo>
                    <a:lnTo>
                      <a:pt x="5906" y="298"/>
                    </a:lnTo>
                    <a:cubicBezTo>
                      <a:pt x="6001" y="298"/>
                      <a:pt x="6072" y="239"/>
                      <a:pt x="6072" y="155"/>
                    </a:cubicBezTo>
                    <a:cubicBezTo>
                      <a:pt x="6072" y="60"/>
                      <a:pt x="6001" y="1"/>
                      <a:pt x="5906"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 name="Google Shape;1098;p171"/>
              <p:cNvSpPr/>
              <p:nvPr/>
            </p:nvSpPr>
            <p:spPr>
              <a:xfrm>
                <a:off x="5393700" y="1822750"/>
                <a:ext cx="29475" cy="7475"/>
              </a:xfrm>
              <a:custGeom>
                <a:avLst/>
                <a:gdLst/>
                <a:ahLst/>
                <a:cxnLst/>
                <a:rect l="l" t="t" r="r" b="b"/>
                <a:pathLst>
                  <a:path w="1179" h="299" extrusionOk="0">
                    <a:moveTo>
                      <a:pt x="167" y="1"/>
                    </a:moveTo>
                    <a:cubicBezTo>
                      <a:pt x="72" y="1"/>
                      <a:pt x="0" y="60"/>
                      <a:pt x="0" y="155"/>
                    </a:cubicBezTo>
                    <a:cubicBezTo>
                      <a:pt x="0" y="239"/>
                      <a:pt x="72" y="298"/>
                      <a:pt x="167" y="298"/>
                    </a:cubicBezTo>
                    <a:lnTo>
                      <a:pt x="1012" y="298"/>
                    </a:lnTo>
                    <a:cubicBezTo>
                      <a:pt x="1108" y="298"/>
                      <a:pt x="1179" y="239"/>
                      <a:pt x="1179" y="155"/>
                    </a:cubicBezTo>
                    <a:cubicBezTo>
                      <a:pt x="1179" y="60"/>
                      <a:pt x="1108" y="1"/>
                      <a:pt x="1012"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 name="Google Shape;1099;p171"/>
              <p:cNvSpPr/>
              <p:nvPr/>
            </p:nvSpPr>
            <p:spPr>
              <a:xfrm>
                <a:off x="5393700" y="1845075"/>
                <a:ext cx="135750" cy="7475"/>
              </a:xfrm>
              <a:custGeom>
                <a:avLst/>
                <a:gdLst/>
                <a:ahLst/>
                <a:cxnLst/>
                <a:rect l="l" t="t" r="r" b="b"/>
                <a:pathLst>
                  <a:path w="5430" h="299" extrusionOk="0">
                    <a:moveTo>
                      <a:pt x="167" y="1"/>
                    </a:moveTo>
                    <a:cubicBezTo>
                      <a:pt x="72" y="1"/>
                      <a:pt x="0" y="60"/>
                      <a:pt x="0" y="155"/>
                    </a:cubicBezTo>
                    <a:cubicBezTo>
                      <a:pt x="0" y="239"/>
                      <a:pt x="72" y="298"/>
                      <a:pt x="167" y="298"/>
                    </a:cubicBezTo>
                    <a:lnTo>
                      <a:pt x="5263" y="298"/>
                    </a:lnTo>
                    <a:cubicBezTo>
                      <a:pt x="5358" y="298"/>
                      <a:pt x="5430" y="239"/>
                      <a:pt x="5430" y="155"/>
                    </a:cubicBezTo>
                    <a:cubicBezTo>
                      <a:pt x="5430" y="60"/>
                      <a:pt x="5358" y="1"/>
                      <a:pt x="5263"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0" name="Google Shape;1100;p171"/>
              <p:cNvSpPr/>
              <p:nvPr/>
            </p:nvSpPr>
            <p:spPr>
              <a:xfrm>
                <a:off x="5551450" y="1845075"/>
                <a:ext cx="29800" cy="7475"/>
              </a:xfrm>
              <a:custGeom>
                <a:avLst/>
                <a:gdLst/>
                <a:ahLst/>
                <a:cxnLst/>
                <a:rect l="l" t="t" r="r" b="b"/>
                <a:pathLst>
                  <a:path w="1192" h="299" extrusionOk="0">
                    <a:moveTo>
                      <a:pt x="167" y="1"/>
                    </a:moveTo>
                    <a:cubicBezTo>
                      <a:pt x="72" y="1"/>
                      <a:pt x="1" y="60"/>
                      <a:pt x="1" y="155"/>
                    </a:cubicBezTo>
                    <a:cubicBezTo>
                      <a:pt x="1" y="239"/>
                      <a:pt x="72" y="298"/>
                      <a:pt x="167" y="298"/>
                    </a:cubicBezTo>
                    <a:lnTo>
                      <a:pt x="1025" y="298"/>
                    </a:lnTo>
                    <a:cubicBezTo>
                      <a:pt x="1120" y="298"/>
                      <a:pt x="1191" y="239"/>
                      <a:pt x="1191" y="155"/>
                    </a:cubicBezTo>
                    <a:cubicBezTo>
                      <a:pt x="1191" y="60"/>
                      <a:pt x="1120" y="1"/>
                      <a:pt x="1025"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1" name="Google Shape;1101;p171"/>
              <p:cNvSpPr/>
              <p:nvPr/>
            </p:nvSpPr>
            <p:spPr>
              <a:xfrm>
                <a:off x="5427025" y="1867400"/>
                <a:ext cx="154225" cy="7475"/>
              </a:xfrm>
              <a:custGeom>
                <a:avLst/>
                <a:gdLst/>
                <a:ahLst/>
                <a:cxnLst/>
                <a:rect l="l" t="t" r="r" b="b"/>
                <a:pathLst>
                  <a:path w="6169" h="299" extrusionOk="0">
                    <a:moveTo>
                      <a:pt x="167" y="1"/>
                    </a:moveTo>
                    <a:cubicBezTo>
                      <a:pt x="72" y="1"/>
                      <a:pt x="1" y="60"/>
                      <a:pt x="1" y="155"/>
                    </a:cubicBezTo>
                    <a:cubicBezTo>
                      <a:pt x="1" y="239"/>
                      <a:pt x="72" y="298"/>
                      <a:pt x="167" y="298"/>
                    </a:cubicBezTo>
                    <a:lnTo>
                      <a:pt x="6002" y="298"/>
                    </a:lnTo>
                    <a:cubicBezTo>
                      <a:pt x="6097" y="298"/>
                      <a:pt x="6168" y="239"/>
                      <a:pt x="6168" y="155"/>
                    </a:cubicBezTo>
                    <a:cubicBezTo>
                      <a:pt x="6168" y="60"/>
                      <a:pt x="6097" y="1"/>
                      <a:pt x="6002"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2" name="Google Shape;1102;p171"/>
              <p:cNvSpPr/>
              <p:nvPr/>
            </p:nvSpPr>
            <p:spPr>
              <a:xfrm>
                <a:off x="5393700" y="1867400"/>
                <a:ext cx="29475" cy="7475"/>
              </a:xfrm>
              <a:custGeom>
                <a:avLst/>
                <a:gdLst/>
                <a:ahLst/>
                <a:cxnLst/>
                <a:rect l="l" t="t" r="r" b="b"/>
                <a:pathLst>
                  <a:path w="1179" h="299" extrusionOk="0">
                    <a:moveTo>
                      <a:pt x="167" y="1"/>
                    </a:moveTo>
                    <a:cubicBezTo>
                      <a:pt x="72" y="1"/>
                      <a:pt x="0" y="60"/>
                      <a:pt x="0" y="155"/>
                    </a:cubicBezTo>
                    <a:cubicBezTo>
                      <a:pt x="0" y="239"/>
                      <a:pt x="72" y="298"/>
                      <a:pt x="167" y="298"/>
                    </a:cubicBezTo>
                    <a:lnTo>
                      <a:pt x="1012" y="298"/>
                    </a:lnTo>
                    <a:cubicBezTo>
                      <a:pt x="1108" y="298"/>
                      <a:pt x="1179" y="239"/>
                      <a:pt x="1179" y="155"/>
                    </a:cubicBezTo>
                    <a:cubicBezTo>
                      <a:pt x="1179" y="60"/>
                      <a:pt x="1108" y="1"/>
                      <a:pt x="1012"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3" name="Google Shape;1103;p171"/>
              <p:cNvSpPr/>
              <p:nvPr/>
            </p:nvSpPr>
            <p:spPr>
              <a:xfrm>
                <a:off x="5393700" y="1893600"/>
                <a:ext cx="146175" cy="7475"/>
              </a:xfrm>
              <a:custGeom>
                <a:avLst/>
                <a:gdLst/>
                <a:ahLst/>
                <a:cxnLst/>
                <a:rect l="l" t="t" r="r" b="b"/>
                <a:pathLst>
                  <a:path w="5847" h="299" extrusionOk="0">
                    <a:moveTo>
                      <a:pt x="167" y="0"/>
                    </a:moveTo>
                    <a:cubicBezTo>
                      <a:pt x="72" y="0"/>
                      <a:pt x="0" y="48"/>
                      <a:pt x="0" y="143"/>
                    </a:cubicBezTo>
                    <a:cubicBezTo>
                      <a:pt x="0" y="238"/>
                      <a:pt x="72" y="298"/>
                      <a:pt x="167" y="298"/>
                    </a:cubicBezTo>
                    <a:lnTo>
                      <a:pt x="5680" y="298"/>
                    </a:lnTo>
                    <a:cubicBezTo>
                      <a:pt x="5775" y="298"/>
                      <a:pt x="5846" y="238"/>
                      <a:pt x="5846" y="143"/>
                    </a:cubicBezTo>
                    <a:cubicBezTo>
                      <a:pt x="5846" y="48"/>
                      <a:pt x="5775" y="0"/>
                      <a:pt x="5680"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4" name="Google Shape;1104;p171"/>
              <p:cNvSpPr/>
              <p:nvPr/>
            </p:nvSpPr>
            <p:spPr>
              <a:xfrm>
                <a:off x="5551450" y="1893600"/>
                <a:ext cx="29800" cy="7475"/>
              </a:xfrm>
              <a:custGeom>
                <a:avLst/>
                <a:gdLst/>
                <a:ahLst/>
                <a:cxnLst/>
                <a:rect l="l" t="t" r="r" b="b"/>
                <a:pathLst>
                  <a:path w="1192" h="299" extrusionOk="0">
                    <a:moveTo>
                      <a:pt x="167" y="0"/>
                    </a:moveTo>
                    <a:cubicBezTo>
                      <a:pt x="72" y="0"/>
                      <a:pt x="1" y="48"/>
                      <a:pt x="1" y="143"/>
                    </a:cubicBezTo>
                    <a:cubicBezTo>
                      <a:pt x="1" y="238"/>
                      <a:pt x="72" y="298"/>
                      <a:pt x="167" y="298"/>
                    </a:cubicBezTo>
                    <a:lnTo>
                      <a:pt x="1025" y="298"/>
                    </a:lnTo>
                    <a:cubicBezTo>
                      <a:pt x="1120" y="298"/>
                      <a:pt x="1191" y="238"/>
                      <a:pt x="1191" y="143"/>
                    </a:cubicBezTo>
                    <a:cubicBezTo>
                      <a:pt x="1191" y="48"/>
                      <a:pt x="1120" y="0"/>
                      <a:pt x="1025"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05" name="Google Shape;1105;p171"/>
            <p:cNvSpPr/>
            <p:nvPr/>
          </p:nvSpPr>
          <p:spPr>
            <a:xfrm>
              <a:off x="4950175" y="1583475"/>
              <a:ext cx="900150" cy="856350"/>
            </a:xfrm>
            <a:custGeom>
              <a:avLst/>
              <a:gdLst/>
              <a:ahLst/>
              <a:cxnLst/>
              <a:rect l="l" t="t" r="r" b="b"/>
              <a:pathLst>
                <a:path w="36006" h="34254" extrusionOk="0">
                  <a:moveTo>
                    <a:pt x="17222" y="0"/>
                  </a:moveTo>
                  <a:cubicBezTo>
                    <a:pt x="12717" y="0"/>
                    <a:pt x="8219" y="1761"/>
                    <a:pt x="4859" y="5262"/>
                  </a:cubicBezTo>
                  <a:cubicBezTo>
                    <a:pt x="1692" y="8560"/>
                    <a:pt x="1" y="12905"/>
                    <a:pt x="96" y="17477"/>
                  </a:cubicBezTo>
                  <a:cubicBezTo>
                    <a:pt x="191" y="22061"/>
                    <a:pt x="2061" y="26324"/>
                    <a:pt x="5359" y="29491"/>
                  </a:cubicBezTo>
                  <a:cubicBezTo>
                    <a:pt x="8633" y="32634"/>
                    <a:pt x="12931" y="34253"/>
                    <a:pt x="17253" y="34253"/>
                  </a:cubicBezTo>
                  <a:cubicBezTo>
                    <a:pt x="20611" y="34253"/>
                    <a:pt x="23980" y="33277"/>
                    <a:pt x="26885" y="31289"/>
                  </a:cubicBezTo>
                  <a:lnTo>
                    <a:pt x="26707" y="31015"/>
                  </a:lnTo>
                  <a:cubicBezTo>
                    <a:pt x="23853" y="32968"/>
                    <a:pt x="20548" y="33925"/>
                    <a:pt x="17255" y="33925"/>
                  </a:cubicBezTo>
                  <a:cubicBezTo>
                    <a:pt x="13018" y="33925"/>
                    <a:pt x="8800" y="32341"/>
                    <a:pt x="5585" y="29253"/>
                  </a:cubicBezTo>
                  <a:cubicBezTo>
                    <a:pt x="2346" y="26145"/>
                    <a:pt x="513" y="21966"/>
                    <a:pt x="418" y="17477"/>
                  </a:cubicBezTo>
                  <a:cubicBezTo>
                    <a:pt x="334" y="12989"/>
                    <a:pt x="1989" y="8726"/>
                    <a:pt x="5097" y="5488"/>
                  </a:cubicBezTo>
                  <a:cubicBezTo>
                    <a:pt x="8392" y="2053"/>
                    <a:pt x="12807" y="324"/>
                    <a:pt x="17229" y="324"/>
                  </a:cubicBezTo>
                  <a:cubicBezTo>
                    <a:pt x="21420" y="324"/>
                    <a:pt x="25618" y="1877"/>
                    <a:pt x="28874" y="5000"/>
                  </a:cubicBezTo>
                  <a:cubicBezTo>
                    <a:pt x="34398" y="10322"/>
                    <a:pt x="35648" y="18692"/>
                    <a:pt x="31886" y="25371"/>
                  </a:cubicBezTo>
                  <a:lnTo>
                    <a:pt x="32172" y="25526"/>
                  </a:lnTo>
                  <a:cubicBezTo>
                    <a:pt x="36005" y="18728"/>
                    <a:pt x="34743" y="10191"/>
                    <a:pt x="29100" y="4773"/>
                  </a:cubicBezTo>
                  <a:cubicBezTo>
                    <a:pt x="25778" y="1585"/>
                    <a:pt x="21497" y="0"/>
                    <a:pt x="17222" y="0"/>
                  </a:cubicBezTo>
                  <a:close/>
                </a:path>
              </a:pathLst>
            </a:custGeom>
            <a:solidFill>
              <a:srgbClr val="002F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06" name="Google Shape;1106;p171"/>
          <p:cNvSpPr/>
          <p:nvPr/>
        </p:nvSpPr>
        <p:spPr>
          <a:xfrm>
            <a:off x="2342425" y="2557013"/>
            <a:ext cx="1084517" cy="265550"/>
          </a:xfrm>
          <a:custGeom>
            <a:avLst/>
            <a:gdLst/>
            <a:ahLst/>
            <a:cxnLst/>
            <a:rect l="l" t="t" r="r" b="b"/>
            <a:pathLst>
              <a:path w="64699" h="10622" extrusionOk="0">
                <a:moveTo>
                  <a:pt x="0" y="1"/>
                </a:moveTo>
                <a:lnTo>
                  <a:pt x="0" y="10621"/>
                </a:lnTo>
                <a:lnTo>
                  <a:pt x="60722" y="10621"/>
                </a:lnTo>
                <a:cubicBezTo>
                  <a:pt x="62901" y="10621"/>
                  <a:pt x="64699" y="8228"/>
                  <a:pt x="64699" y="5311"/>
                </a:cubicBezTo>
                <a:cubicBezTo>
                  <a:pt x="64699" y="2382"/>
                  <a:pt x="62901" y="1"/>
                  <a:pt x="60722" y="1"/>
                </a:cubicBezTo>
                <a:close/>
              </a:path>
            </a:pathLst>
          </a:custGeom>
          <a:solidFill>
            <a:srgbClr val="BA0C2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rgbClr val="FFFFFF"/>
                </a:solidFill>
                <a:latin typeface="Source Sans Pro"/>
                <a:ea typeface="Source Sans Pro"/>
                <a:cs typeface="Source Sans Pro"/>
                <a:sym typeface="Source Sans Pro"/>
              </a:rPr>
              <a:t>March-May</a:t>
            </a:r>
            <a:endParaRPr>
              <a:solidFill>
                <a:srgbClr val="FFFFFF"/>
              </a:solidFill>
              <a:latin typeface="Source Sans Pro"/>
              <a:ea typeface="Source Sans Pro"/>
              <a:cs typeface="Source Sans Pro"/>
              <a:sym typeface="Source Sans Pro"/>
            </a:endParaRPr>
          </a:p>
        </p:txBody>
      </p:sp>
      <p:sp>
        <p:nvSpPr>
          <p:cNvPr id="1107" name="Google Shape;1107;p171"/>
          <p:cNvSpPr txBox="1"/>
          <p:nvPr/>
        </p:nvSpPr>
        <p:spPr>
          <a:xfrm>
            <a:off x="3603174" y="2945350"/>
            <a:ext cx="1209300" cy="765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 sz="1300">
                <a:solidFill>
                  <a:schemeClr val="dk2"/>
                </a:solidFill>
                <a:latin typeface="Source Sans Pro"/>
                <a:ea typeface="Source Sans Pro"/>
                <a:cs typeface="Source Sans Pro"/>
                <a:sym typeface="Source Sans Pro"/>
              </a:rPr>
              <a:t>Partner Work Plan Development</a:t>
            </a:r>
            <a:endParaRPr sz="1300">
              <a:solidFill>
                <a:schemeClr val="dk2"/>
              </a:solidFill>
              <a:latin typeface="Source Sans Pro"/>
              <a:ea typeface="Source Sans Pro"/>
              <a:cs typeface="Source Sans Pro"/>
              <a:sym typeface="Source Sans Pro"/>
            </a:endParaRPr>
          </a:p>
          <a:p>
            <a:pPr marL="0" lvl="0" indent="0" algn="ctr" rtl="0">
              <a:spcBef>
                <a:spcPts val="0"/>
              </a:spcBef>
              <a:spcAft>
                <a:spcPts val="0"/>
              </a:spcAft>
              <a:buNone/>
            </a:pPr>
            <a:endParaRPr sz="1300">
              <a:solidFill>
                <a:schemeClr val="dk2"/>
              </a:solidFill>
              <a:latin typeface="Source Sans Pro"/>
              <a:ea typeface="Source Sans Pro"/>
              <a:cs typeface="Source Sans Pro"/>
              <a:sym typeface="Source Sans Pro"/>
            </a:endParaRPr>
          </a:p>
        </p:txBody>
      </p:sp>
      <p:sp>
        <p:nvSpPr>
          <p:cNvPr id="1108" name="Google Shape;1108;p171"/>
          <p:cNvSpPr txBox="1"/>
          <p:nvPr/>
        </p:nvSpPr>
        <p:spPr>
          <a:xfrm>
            <a:off x="4712861" y="2922925"/>
            <a:ext cx="1209300" cy="765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300">
                <a:solidFill>
                  <a:schemeClr val="dk2"/>
                </a:solidFill>
                <a:latin typeface="Source Sans Pro"/>
                <a:ea typeface="Source Sans Pro"/>
                <a:cs typeface="Source Sans Pro"/>
                <a:sym typeface="Source Sans Pro"/>
              </a:rPr>
              <a:t>Final Work Plans Approved</a:t>
            </a:r>
            <a:endParaRPr sz="1300">
              <a:solidFill>
                <a:schemeClr val="dk2"/>
              </a:solidFill>
              <a:latin typeface="Source Sans Pro"/>
              <a:ea typeface="Source Sans Pro"/>
              <a:cs typeface="Source Sans Pro"/>
              <a:sym typeface="Source Sans Pro"/>
            </a:endParaRPr>
          </a:p>
          <a:p>
            <a:pPr marL="0" lvl="0" indent="0" algn="ctr" rtl="0">
              <a:spcBef>
                <a:spcPts val="0"/>
              </a:spcBef>
              <a:spcAft>
                <a:spcPts val="0"/>
              </a:spcAft>
              <a:buNone/>
            </a:pPr>
            <a:endParaRPr sz="1300">
              <a:solidFill>
                <a:schemeClr val="dk2"/>
              </a:solidFill>
              <a:latin typeface="Source Sans Pro"/>
              <a:ea typeface="Source Sans Pro"/>
              <a:cs typeface="Source Sans Pro"/>
              <a:sym typeface="Source Sans Pro"/>
            </a:endParaRPr>
          </a:p>
        </p:txBody>
      </p:sp>
      <p:sp>
        <p:nvSpPr>
          <p:cNvPr id="1109" name="Google Shape;1109;p171"/>
          <p:cNvSpPr txBox="1"/>
          <p:nvPr/>
        </p:nvSpPr>
        <p:spPr>
          <a:xfrm>
            <a:off x="5795199" y="2957550"/>
            <a:ext cx="1209300" cy="765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 sz="1300">
                <a:solidFill>
                  <a:schemeClr val="dk2"/>
                </a:solidFill>
                <a:latin typeface="Source Sans Pro"/>
                <a:ea typeface="Source Sans Pro"/>
                <a:cs typeface="Source Sans Pro"/>
                <a:sym typeface="Source Sans Pro"/>
              </a:rPr>
              <a:t>Close of Fiscal Year &amp; Kick Off of Expenditure Reporting</a:t>
            </a:r>
            <a:endParaRPr sz="1300">
              <a:solidFill>
                <a:schemeClr val="dk2"/>
              </a:solidFill>
              <a:latin typeface="Source Sans Pro"/>
              <a:ea typeface="Source Sans Pro"/>
              <a:cs typeface="Source Sans Pro"/>
              <a:sym typeface="Source Sans Pro"/>
            </a:endParaRPr>
          </a:p>
          <a:p>
            <a:pPr marL="0" lvl="0" indent="0" algn="ctr" rtl="0">
              <a:spcBef>
                <a:spcPts val="0"/>
              </a:spcBef>
              <a:spcAft>
                <a:spcPts val="0"/>
              </a:spcAft>
              <a:buNone/>
            </a:pPr>
            <a:endParaRPr sz="1300">
              <a:solidFill>
                <a:schemeClr val="dk2"/>
              </a:solidFill>
              <a:latin typeface="Source Sans Pro"/>
              <a:ea typeface="Source Sans Pro"/>
              <a:cs typeface="Source Sans Pro"/>
              <a:sym typeface="Source Sans Pro"/>
            </a:endParaRPr>
          </a:p>
        </p:txBody>
      </p:sp>
      <p:sp>
        <p:nvSpPr>
          <p:cNvPr id="1110" name="Google Shape;1110;p171"/>
          <p:cNvSpPr txBox="1"/>
          <p:nvPr/>
        </p:nvSpPr>
        <p:spPr>
          <a:xfrm>
            <a:off x="6892074" y="2957550"/>
            <a:ext cx="1209300" cy="765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 sz="1300">
                <a:solidFill>
                  <a:schemeClr val="dk2"/>
                </a:solidFill>
                <a:latin typeface="Source Sans Pro"/>
                <a:ea typeface="Source Sans Pro"/>
                <a:cs typeface="Source Sans Pro"/>
                <a:sym typeface="Source Sans Pro"/>
              </a:rPr>
              <a:t>Initial Expenditure Reporting Completion &amp; Partner Submission</a:t>
            </a:r>
            <a:endParaRPr sz="1300" i="1">
              <a:solidFill>
                <a:schemeClr val="dk2"/>
              </a:solidFill>
              <a:latin typeface="Source Sans Pro"/>
              <a:ea typeface="Source Sans Pro"/>
              <a:cs typeface="Source Sans Pro"/>
              <a:sym typeface="Source Sans Pro"/>
            </a:endParaRPr>
          </a:p>
          <a:p>
            <a:pPr marL="0" lvl="0" indent="0" algn="ctr" rtl="0">
              <a:spcBef>
                <a:spcPts val="0"/>
              </a:spcBef>
              <a:spcAft>
                <a:spcPts val="0"/>
              </a:spcAft>
              <a:buNone/>
            </a:pPr>
            <a:endParaRPr sz="1300">
              <a:solidFill>
                <a:schemeClr val="dk2"/>
              </a:solidFill>
              <a:latin typeface="Source Sans Pro"/>
              <a:ea typeface="Source Sans Pro"/>
              <a:cs typeface="Source Sans Pro"/>
              <a:sym typeface="Source Sans Pro"/>
            </a:endParaRPr>
          </a:p>
        </p:txBody>
      </p:sp>
      <p:sp>
        <p:nvSpPr>
          <p:cNvPr id="1111" name="Google Shape;1111;p171"/>
          <p:cNvSpPr txBox="1"/>
          <p:nvPr/>
        </p:nvSpPr>
        <p:spPr>
          <a:xfrm>
            <a:off x="8021750" y="2957550"/>
            <a:ext cx="1084500" cy="13854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300">
                <a:solidFill>
                  <a:schemeClr val="dk2"/>
                </a:solidFill>
                <a:latin typeface="Source Sans Pro"/>
                <a:ea typeface="Source Sans Pro"/>
                <a:cs typeface="Source Sans Pro"/>
                <a:sym typeface="Source Sans Pro"/>
              </a:rPr>
              <a:t>Partner Revisions &amp; Final Expenditure Reporting Submission</a:t>
            </a:r>
            <a:endParaRPr sz="1300">
              <a:solidFill>
                <a:schemeClr val="dk2"/>
              </a:solidFill>
              <a:latin typeface="Source Sans Pro"/>
              <a:ea typeface="Source Sans Pro"/>
              <a:cs typeface="Source Sans Pro"/>
              <a:sym typeface="Source Sans Pro"/>
            </a:endParaRPr>
          </a:p>
        </p:txBody>
      </p:sp>
      <p:cxnSp>
        <p:nvCxnSpPr>
          <p:cNvPr id="1112" name="Google Shape;1112;p171"/>
          <p:cNvCxnSpPr/>
          <p:nvPr/>
        </p:nvCxnSpPr>
        <p:spPr>
          <a:xfrm flipH="1">
            <a:off x="4735925" y="3708250"/>
            <a:ext cx="33900" cy="634500"/>
          </a:xfrm>
          <a:prstGeom prst="straightConnector1">
            <a:avLst/>
          </a:prstGeom>
          <a:noFill/>
          <a:ln w="28575" cap="flat" cmpd="sng">
            <a:solidFill>
              <a:srgbClr val="BA0C2F"/>
            </a:solidFill>
            <a:prstDash val="solid"/>
            <a:round/>
            <a:headEnd type="none" w="med" len="med"/>
            <a:tailEnd type="triangle" w="med" len="med"/>
          </a:ln>
        </p:spPr>
      </p:cxnSp>
      <p:sp>
        <p:nvSpPr>
          <p:cNvPr id="1113" name="Google Shape;1113;p171"/>
          <p:cNvSpPr txBox="1"/>
          <p:nvPr/>
        </p:nvSpPr>
        <p:spPr>
          <a:xfrm>
            <a:off x="2555525" y="4342750"/>
            <a:ext cx="4208400" cy="615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a:solidFill>
                  <a:srgbClr val="BA0C2F"/>
                </a:solidFill>
                <a:latin typeface="Source Sans Pro"/>
                <a:ea typeface="Source Sans Pro"/>
                <a:cs typeface="Source Sans Pro"/>
                <a:sym typeface="Source Sans Pro"/>
              </a:rPr>
              <a:t>**starting with COP23/FY24, work plan budget templates no longer need to be submitted in DATIM</a:t>
            </a:r>
            <a:endParaRPr>
              <a:solidFill>
                <a:srgbClr val="BA0C2F"/>
              </a:solidFill>
              <a:latin typeface="Source Sans Pro"/>
              <a:ea typeface="Source Sans Pro"/>
              <a:cs typeface="Source Sans Pro"/>
              <a:sym typeface="Source Sans Pro"/>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2007"/>
        <p:cNvGrpSpPr/>
        <p:nvPr/>
      </p:nvGrpSpPr>
      <p:grpSpPr>
        <a:xfrm>
          <a:off x="0" y="0"/>
          <a:ext cx="0" cy="0"/>
          <a:chOff x="0" y="0"/>
          <a:chExt cx="0" cy="0"/>
        </a:xfrm>
      </p:grpSpPr>
      <p:sp>
        <p:nvSpPr>
          <p:cNvPr id="2008" name="Google Shape;2008;p244"/>
          <p:cNvSpPr txBox="1">
            <a:spLocks noGrp="1"/>
          </p:cNvSpPr>
          <p:nvPr>
            <p:ph type="title"/>
          </p:nvPr>
        </p:nvSpPr>
        <p:spPr>
          <a:xfrm>
            <a:off x="325250" y="525075"/>
            <a:ext cx="8441400" cy="458100"/>
          </a:xfrm>
          <a:prstGeom prst="rect">
            <a:avLst/>
          </a:prstGeom>
        </p:spPr>
        <p:txBody>
          <a:bodyPr spcFirstLastPara="1" wrap="square" lIns="91175" tIns="91175" rIns="91175" bIns="91175" anchor="b" anchorCtr="0">
            <a:noAutofit/>
          </a:bodyPr>
          <a:lstStyle/>
          <a:p>
            <a:pPr marL="0" lvl="0" indent="0" algn="l" rtl="0">
              <a:spcBef>
                <a:spcPts val="0"/>
              </a:spcBef>
              <a:spcAft>
                <a:spcPts val="0"/>
              </a:spcAft>
              <a:buNone/>
            </a:pPr>
            <a:r>
              <a:rPr lang="en" sz="2200" b="1">
                <a:solidFill>
                  <a:schemeClr val="lt2"/>
                </a:solidFill>
              </a:rPr>
              <a:t>Concepts in Classification</a:t>
            </a:r>
            <a:r>
              <a:rPr lang="en" sz="2200">
                <a:solidFill>
                  <a:schemeClr val="lt2"/>
                </a:solidFill>
              </a:rPr>
              <a:t>: Interaction Type</a:t>
            </a:r>
            <a:endParaRPr sz="2200"/>
          </a:p>
        </p:txBody>
      </p:sp>
      <p:pic>
        <p:nvPicPr>
          <p:cNvPr id="2009" name="Google Shape;2009;p244"/>
          <p:cNvPicPr preferRelativeResize="0"/>
          <p:nvPr/>
        </p:nvPicPr>
        <p:blipFill>
          <a:blip r:embed="rId3">
            <a:alphaModFix/>
          </a:blip>
          <a:stretch>
            <a:fillRect/>
          </a:stretch>
        </p:blipFill>
        <p:spPr>
          <a:xfrm>
            <a:off x="5456048" y="1460400"/>
            <a:ext cx="1298425" cy="1119349"/>
          </a:xfrm>
          <a:prstGeom prst="rect">
            <a:avLst/>
          </a:prstGeom>
          <a:noFill/>
          <a:ln>
            <a:noFill/>
          </a:ln>
        </p:spPr>
      </p:pic>
      <p:sp>
        <p:nvSpPr>
          <p:cNvPr id="2010" name="Google Shape;2010;p244"/>
          <p:cNvSpPr/>
          <p:nvPr/>
        </p:nvSpPr>
        <p:spPr>
          <a:xfrm>
            <a:off x="494750" y="1384200"/>
            <a:ext cx="3169200" cy="1191600"/>
          </a:xfrm>
          <a:prstGeom prst="rect">
            <a:avLst/>
          </a:prstGeom>
          <a:solidFill>
            <a:srgbClr val="8980CB">
              <a:alpha val="64709"/>
            </a:srgbClr>
          </a:solidFill>
          <a:ln w="9525" cap="flat" cmpd="sng">
            <a:solidFill>
              <a:srgbClr val="58595B"/>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b="1"/>
              <a:t>Service Delivery: </a:t>
            </a:r>
            <a:endParaRPr b="1"/>
          </a:p>
          <a:p>
            <a:pPr marL="0" lvl="0" indent="0" algn="ctr" rtl="0">
              <a:spcBef>
                <a:spcPts val="0"/>
              </a:spcBef>
              <a:spcAft>
                <a:spcPts val="0"/>
              </a:spcAft>
              <a:buNone/>
            </a:pPr>
            <a:r>
              <a:rPr lang="en"/>
              <a:t>Program activities</a:t>
            </a:r>
            <a:endParaRPr/>
          </a:p>
          <a:p>
            <a:pPr marL="0" lvl="0" indent="0" algn="ctr" rtl="0">
              <a:spcBef>
                <a:spcPts val="0"/>
              </a:spcBef>
              <a:spcAft>
                <a:spcPts val="0"/>
              </a:spcAft>
              <a:buNone/>
            </a:pPr>
            <a:r>
              <a:rPr lang="en"/>
              <a:t>involving </a:t>
            </a:r>
            <a:r>
              <a:rPr lang="en" i="1"/>
              <a:t>direct interaction with the beneficiary</a:t>
            </a:r>
            <a:r>
              <a:rPr lang="en"/>
              <a:t> are defined as service delivery.</a:t>
            </a:r>
            <a:endParaRPr/>
          </a:p>
        </p:txBody>
      </p:sp>
      <p:sp>
        <p:nvSpPr>
          <p:cNvPr id="2011" name="Google Shape;2011;p244"/>
          <p:cNvSpPr/>
          <p:nvPr/>
        </p:nvSpPr>
        <p:spPr>
          <a:xfrm>
            <a:off x="494750" y="2798675"/>
            <a:ext cx="3169200" cy="1959000"/>
          </a:xfrm>
          <a:prstGeom prst="rect">
            <a:avLst/>
          </a:prstGeom>
          <a:solidFill>
            <a:srgbClr val="8980CB">
              <a:alpha val="64709"/>
            </a:srgbClr>
          </a:solidFill>
          <a:ln w="9525" cap="flat" cmpd="sng">
            <a:solidFill>
              <a:srgbClr val="58595B"/>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b="1"/>
              <a:t>Non-Service Delivery: </a:t>
            </a:r>
            <a:endParaRPr b="1"/>
          </a:p>
          <a:p>
            <a:pPr marL="0" lvl="0" indent="0" algn="ctr" rtl="0">
              <a:spcBef>
                <a:spcPts val="0"/>
              </a:spcBef>
              <a:spcAft>
                <a:spcPts val="0"/>
              </a:spcAft>
              <a:buNone/>
            </a:pPr>
            <a:r>
              <a:rPr lang="en" sz="1300"/>
              <a:t>Expenditures for activities that support, facilitate, or strengthen the facility, site, service providers, or subnational unit or national system- </a:t>
            </a:r>
            <a:r>
              <a:rPr lang="en" sz="1300" i="1"/>
              <a:t>without directly interacting with the beneficiary</a:t>
            </a:r>
            <a:r>
              <a:rPr lang="en" sz="1300"/>
              <a:t>. All “Above Site” activities are non-service delivery.</a:t>
            </a:r>
            <a:endParaRPr/>
          </a:p>
        </p:txBody>
      </p:sp>
      <p:sp>
        <p:nvSpPr>
          <p:cNvPr id="2012" name="Google Shape;2012;p244"/>
          <p:cNvSpPr/>
          <p:nvPr/>
        </p:nvSpPr>
        <p:spPr>
          <a:xfrm>
            <a:off x="3679175" y="1838050"/>
            <a:ext cx="1467300" cy="574800"/>
          </a:xfrm>
          <a:prstGeom prst="rightArrow">
            <a:avLst>
              <a:gd name="adj1" fmla="val 50000"/>
              <a:gd name="adj2" fmla="val 50000"/>
            </a:avLst>
          </a:prstGeom>
          <a:solidFill>
            <a:srgbClr val="8980CB">
              <a:alpha val="64709"/>
            </a:srgbClr>
          </a:solidFill>
          <a:ln w="9525" cap="flat" cmpd="sng">
            <a:solidFill>
              <a:srgbClr val="58595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3" name="Google Shape;2013;p244"/>
          <p:cNvSpPr/>
          <p:nvPr/>
        </p:nvSpPr>
        <p:spPr>
          <a:xfrm>
            <a:off x="3679175" y="3362050"/>
            <a:ext cx="1467300" cy="574800"/>
          </a:xfrm>
          <a:prstGeom prst="rightArrow">
            <a:avLst>
              <a:gd name="adj1" fmla="val 50000"/>
              <a:gd name="adj2" fmla="val 50000"/>
            </a:avLst>
          </a:prstGeom>
          <a:solidFill>
            <a:srgbClr val="8980CB">
              <a:alpha val="64709"/>
            </a:srgbClr>
          </a:solidFill>
          <a:ln w="9525" cap="flat" cmpd="sng">
            <a:solidFill>
              <a:srgbClr val="58595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014" name="Google Shape;2014;p244"/>
          <p:cNvPicPr preferRelativeResize="0"/>
          <p:nvPr/>
        </p:nvPicPr>
        <p:blipFill rotWithShape="1">
          <a:blip r:embed="rId4">
            <a:alphaModFix/>
          </a:blip>
          <a:srcRect b="15404"/>
          <a:stretch/>
        </p:blipFill>
        <p:spPr>
          <a:xfrm>
            <a:off x="6073267" y="3094084"/>
            <a:ext cx="910809" cy="788517"/>
          </a:xfrm>
          <a:prstGeom prst="rect">
            <a:avLst/>
          </a:prstGeom>
          <a:noFill/>
          <a:ln>
            <a:noFill/>
          </a:ln>
        </p:spPr>
      </p:pic>
      <p:pic>
        <p:nvPicPr>
          <p:cNvPr id="2015" name="Google Shape;2015;p244"/>
          <p:cNvPicPr preferRelativeResize="0"/>
          <p:nvPr/>
        </p:nvPicPr>
        <p:blipFill rotWithShape="1">
          <a:blip r:embed="rId5">
            <a:alphaModFix/>
          </a:blip>
          <a:srcRect l="230" t="-4923" r="-230" b="16841"/>
          <a:stretch/>
        </p:blipFill>
        <p:spPr>
          <a:xfrm>
            <a:off x="5612957" y="3858526"/>
            <a:ext cx="1014963" cy="914898"/>
          </a:xfrm>
          <a:prstGeom prst="rect">
            <a:avLst/>
          </a:prstGeom>
          <a:noFill/>
          <a:ln>
            <a:noFill/>
          </a:ln>
        </p:spPr>
      </p:pic>
      <p:pic>
        <p:nvPicPr>
          <p:cNvPr id="2016" name="Google Shape;2016;p244"/>
          <p:cNvPicPr preferRelativeResize="0"/>
          <p:nvPr/>
        </p:nvPicPr>
        <p:blipFill rotWithShape="1">
          <a:blip r:embed="rId6">
            <a:alphaModFix/>
          </a:blip>
          <a:srcRect/>
          <a:stretch/>
        </p:blipFill>
        <p:spPr>
          <a:xfrm>
            <a:off x="5193775" y="3094085"/>
            <a:ext cx="879495" cy="788517"/>
          </a:xfrm>
          <a:prstGeom prst="rect">
            <a:avLst/>
          </a:prstGeom>
          <a:noFill/>
          <a:ln>
            <a:noFill/>
          </a:ln>
        </p:spPr>
      </p:pic>
      <p:sp>
        <p:nvSpPr>
          <p:cNvPr id="2017" name="Google Shape;2017;p244"/>
          <p:cNvSpPr/>
          <p:nvPr/>
        </p:nvSpPr>
        <p:spPr>
          <a:xfrm>
            <a:off x="7193325" y="1536225"/>
            <a:ext cx="1747200" cy="2322300"/>
          </a:xfrm>
          <a:prstGeom prst="wedgeRectCallout">
            <a:avLst>
              <a:gd name="adj1" fmla="val -69481"/>
              <a:gd name="adj2" fmla="val -75112"/>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200"/>
              <a:t>While the distinction between “Service Delivery” and “Non-Service Delivery” is usually clear, there is often confusion about Above Site and activities that are at the site level but not directly related to the patient</a:t>
            </a:r>
            <a:endParaRPr sz="120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045"/>
        <p:cNvGrpSpPr/>
        <p:nvPr/>
      </p:nvGrpSpPr>
      <p:grpSpPr>
        <a:xfrm>
          <a:off x="0" y="0"/>
          <a:ext cx="0" cy="0"/>
          <a:chOff x="0" y="0"/>
          <a:chExt cx="0" cy="0"/>
        </a:xfrm>
      </p:grpSpPr>
      <p:sp>
        <p:nvSpPr>
          <p:cNvPr id="2046" name="Google Shape;2046;p246"/>
          <p:cNvSpPr txBox="1">
            <a:spLocks noGrp="1"/>
          </p:cNvSpPr>
          <p:nvPr>
            <p:ph type="sldNum" idx="12"/>
          </p:nvPr>
        </p:nvSpPr>
        <p:spPr>
          <a:xfrm>
            <a:off x="6781800" y="4767812"/>
            <a:ext cx="2133600" cy="1830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600"/>
              <a:buFont typeface="Arial"/>
              <a:buNone/>
            </a:pPr>
            <a:fld id="{00000000-1234-1234-1234-123412341234}" type="slidenum">
              <a:rPr lang="en">
                <a:latin typeface="Source Sans Pro"/>
                <a:ea typeface="Source Sans Pro"/>
                <a:cs typeface="Source Sans Pro"/>
                <a:sym typeface="Source Sans Pro"/>
              </a:rPr>
              <a:t>61</a:t>
            </a:fld>
            <a:endParaRPr>
              <a:latin typeface="Source Sans Pro"/>
              <a:ea typeface="Source Sans Pro"/>
              <a:cs typeface="Source Sans Pro"/>
              <a:sym typeface="Source Sans Pro"/>
            </a:endParaRPr>
          </a:p>
        </p:txBody>
      </p:sp>
      <p:sp>
        <p:nvSpPr>
          <p:cNvPr id="2047" name="Google Shape;2047;p246"/>
          <p:cNvSpPr txBox="1">
            <a:spLocks noGrp="1"/>
          </p:cNvSpPr>
          <p:nvPr>
            <p:ph type="title"/>
          </p:nvPr>
        </p:nvSpPr>
        <p:spPr>
          <a:xfrm>
            <a:off x="279875" y="397450"/>
            <a:ext cx="8698500" cy="458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SzPts val="990"/>
              <a:buNone/>
            </a:pPr>
            <a:r>
              <a:rPr lang="en" sz="2000" b="1"/>
              <a:t>Concepts in Classification</a:t>
            </a:r>
            <a:r>
              <a:rPr lang="en" sz="2000"/>
              <a:t>: Above Site Programming  vs. Non-Service Delivery</a:t>
            </a:r>
            <a:endParaRPr sz="2000"/>
          </a:p>
        </p:txBody>
      </p:sp>
      <p:sp>
        <p:nvSpPr>
          <p:cNvPr id="2048" name="Google Shape;2048;p246"/>
          <p:cNvSpPr txBox="1"/>
          <p:nvPr/>
        </p:nvSpPr>
        <p:spPr>
          <a:xfrm>
            <a:off x="885000" y="1550075"/>
            <a:ext cx="3003000" cy="8403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 sz="1200">
                <a:solidFill>
                  <a:schemeClr val="dk1"/>
                </a:solidFill>
              </a:rPr>
              <a:t>An individual who is trained as a doctor but whose role is to supervise a cadre of roving nurses but not routinely provide patient care</a:t>
            </a:r>
            <a:endParaRPr sz="1200">
              <a:solidFill>
                <a:schemeClr val="dk1"/>
              </a:solidFill>
            </a:endParaRPr>
          </a:p>
          <a:p>
            <a:pPr marL="0" lvl="0" indent="0" algn="ctr" rtl="0">
              <a:spcBef>
                <a:spcPts val="0"/>
              </a:spcBef>
              <a:spcAft>
                <a:spcPts val="0"/>
              </a:spcAft>
              <a:buNone/>
            </a:pPr>
            <a:endParaRPr sz="1200"/>
          </a:p>
        </p:txBody>
      </p:sp>
      <p:sp>
        <p:nvSpPr>
          <p:cNvPr id="2049" name="Google Shape;2049;p246"/>
          <p:cNvSpPr txBox="1"/>
          <p:nvPr/>
        </p:nvSpPr>
        <p:spPr>
          <a:xfrm>
            <a:off x="809350" y="862300"/>
            <a:ext cx="6671400" cy="380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600" b="1"/>
              <a:t>Let’s talk through these examples:</a:t>
            </a:r>
            <a:endParaRPr sz="1600" b="1"/>
          </a:p>
        </p:txBody>
      </p:sp>
      <p:sp>
        <p:nvSpPr>
          <p:cNvPr id="2050" name="Google Shape;2050;p246"/>
          <p:cNvSpPr txBox="1"/>
          <p:nvPr/>
        </p:nvSpPr>
        <p:spPr>
          <a:xfrm>
            <a:off x="885000" y="2596125"/>
            <a:ext cx="3003000" cy="8091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 sz="1200"/>
              <a:t>Training of site-level staff, including pharmacy or clinical staff on stock management or ordering of ARVs and related commodities</a:t>
            </a:r>
            <a:endParaRPr sz="1200"/>
          </a:p>
          <a:p>
            <a:pPr marL="0" lvl="0" indent="0" algn="ctr" rtl="0">
              <a:spcBef>
                <a:spcPts val="0"/>
              </a:spcBef>
              <a:spcAft>
                <a:spcPts val="0"/>
              </a:spcAft>
              <a:buNone/>
            </a:pPr>
            <a:endParaRPr sz="1200"/>
          </a:p>
        </p:txBody>
      </p:sp>
      <p:sp>
        <p:nvSpPr>
          <p:cNvPr id="2051" name="Google Shape;2051;p246"/>
          <p:cNvSpPr txBox="1"/>
          <p:nvPr/>
        </p:nvSpPr>
        <p:spPr>
          <a:xfrm>
            <a:off x="3992650" y="1548725"/>
            <a:ext cx="1104300" cy="6336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 sz="1100"/>
              <a:t>Above Site Programming (ASP)?</a:t>
            </a:r>
            <a:endParaRPr sz="1100"/>
          </a:p>
        </p:txBody>
      </p:sp>
      <p:sp>
        <p:nvSpPr>
          <p:cNvPr id="2052" name="Google Shape;2052;p246"/>
          <p:cNvSpPr txBox="1"/>
          <p:nvPr/>
        </p:nvSpPr>
        <p:spPr>
          <a:xfrm>
            <a:off x="5423625" y="1557625"/>
            <a:ext cx="1059900" cy="5988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 sz="1100"/>
              <a:t>Site-Level Non-Service Delivery</a:t>
            </a:r>
            <a:endParaRPr sz="1100"/>
          </a:p>
        </p:txBody>
      </p:sp>
      <p:sp>
        <p:nvSpPr>
          <p:cNvPr id="2053" name="Google Shape;2053;p246"/>
          <p:cNvSpPr txBox="1"/>
          <p:nvPr/>
        </p:nvSpPr>
        <p:spPr>
          <a:xfrm>
            <a:off x="5096949" y="1636738"/>
            <a:ext cx="364500" cy="234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300"/>
              <a:t>or</a:t>
            </a:r>
            <a:endParaRPr sz="1300"/>
          </a:p>
        </p:txBody>
      </p:sp>
      <p:sp>
        <p:nvSpPr>
          <p:cNvPr id="2054" name="Google Shape;2054;p246"/>
          <p:cNvSpPr txBox="1"/>
          <p:nvPr/>
        </p:nvSpPr>
        <p:spPr>
          <a:xfrm>
            <a:off x="6849600" y="1678025"/>
            <a:ext cx="1369200" cy="302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300" dirty="0"/>
              <a:t>Hint: </a:t>
            </a:r>
            <a:r>
              <a:rPr lang="en-US" sz="1300" u="sng" dirty="0">
                <a:solidFill>
                  <a:schemeClr val="hlink"/>
                </a:solidFill>
                <a:hlinkClick r:id="rId3"/>
              </a:rPr>
              <a:t>Page 18</a:t>
            </a:r>
            <a:r>
              <a:rPr lang="en" sz="1300" dirty="0"/>
              <a:t> </a:t>
            </a:r>
            <a:endParaRPr sz="1300" dirty="0"/>
          </a:p>
        </p:txBody>
      </p:sp>
      <p:sp>
        <p:nvSpPr>
          <p:cNvPr id="2055" name="Google Shape;2055;p246"/>
          <p:cNvSpPr txBox="1"/>
          <p:nvPr/>
        </p:nvSpPr>
        <p:spPr>
          <a:xfrm>
            <a:off x="885000" y="3614275"/>
            <a:ext cx="3003000" cy="9234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ctr" rtl="0">
              <a:spcBef>
                <a:spcPts val="0"/>
              </a:spcBef>
              <a:spcAft>
                <a:spcPts val="0"/>
              </a:spcAft>
              <a:buNone/>
            </a:pPr>
            <a:r>
              <a:rPr lang="en" sz="1200"/>
              <a:t>Technical assistance for the supply chain infrastructure and development of tools to</a:t>
            </a:r>
            <a:endParaRPr sz="1200"/>
          </a:p>
          <a:p>
            <a:pPr marL="0" lvl="0" indent="0" algn="ctr" rtl="0">
              <a:spcBef>
                <a:spcPts val="0"/>
              </a:spcBef>
              <a:spcAft>
                <a:spcPts val="0"/>
              </a:spcAft>
              <a:buNone/>
            </a:pPr>
            <a:r>
              <a:rPr lang="en" sz="1200"/>
              <a:t>forecast, prevent stock outs, assess stock levels, etc</a:t>
            </a:r>
            <a:endParaRPr sz="1200"/>
          </a:p>
        </p:txBody>
      </p:sp>
      <p:sp>
        <p:nvSpPr>
          <p:cNvPr id="2056" name="Google Shape;2056;p246"/>
          <p:cNvSpPr txBox="1"/>
          <p:nvPr/>
        </p:nvSpPr>
        <p:spPr>
          <a:xfrm>
            <a:off x="6849600" y="2744825"/>
            <a:ext cx="1369200" cy="302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300" dirty="0"/>
              <a:t>Hint: </a:t>
            </a:r>
            <a:r>
              <a:rPr lang="en-US" sz="1300" u="sng" dirty="0">
                <a:solidFill>
                  <a:schemeClr val="hlink"/>
                </a:solidFill>
                <a:hlinkClick r:id="rId3"/>
              </a:rPr>
              <a:t>Page 20</a:t>
            </a:r>
            <a:r>
              <a:rPr lang="en" sz="1300" dirty="0"/>
              <a:t> </a:t>
            </a:r>
            <a:endParaRPr sz="1300" dirty="0"/>
          </a:p>
        </p:txBody>
      </p:sp>
      <p:sp>
        <p:nvSpPr>
          <p:cNvPr id="2057" name="Google Shape;2057;p246"/>
          <p:cNvSpPr txBox="1"/>
          <p:nvPr/>
        </p:nvSpPr>
        <p:spPr>
          <a:xfrm>
            <a:off x="6849600" y="4040225"/>
            <a:ext cx="1369200" cy="302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300" dirty="0"/>
              <a:t>Hint: </a:t>
            </a:r>
            <a:r>
              <a:rPr lang="en-US" sz="1300" u="sng" dirty="0">
                <a:solidFill>
                  <a:schemeClr val="hlink"/>
                </a:solidFill>
                <a:hlinkClick r:id="rId3"/>
              </a:rPr>
              <a:t>Page 34</a:t>
            </a:r>
            <a:r>
              <a:rPr lang="en" sz="1300" dirty="0"/>
              <a:t> </a:t>
            </a:r>
            <a:endParaRPr sz="1300" dirty="0"/>
          </a:p>
        </p:txBody>
      </p:sp>
      <p:sp>
        <p:nvSpPr>
          <p:cNvPr id="2058" name="Google Shape;2058;p246"/>
          <p:cNvSpPr txBox="1"/>
          <p:nvPr/>
        </p:nvSpPr>
        <p:spPr>
          <a:xfrm>
            <a:off x="3992650" y="2691725"/>
            <a:ext cx="1104300" cy="6336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 sz="1100"/>
              <a:t>Above Site Programming (ASP)?</a:t>
            </a:r>
            <a:endParaRPr sz="1100"/>
          </a:p>
        </p:txBody>
      </p:sp>
      <p:sp>
        <p:nvSpPr>
          <p:cNvPr id="2059" name="Google Shape;2059;p246"/>
          <p:cNvSpPr txBox="1"/>
          <p:nvPr/>
        </p:nvSpPr>
        <p:spPr>
          <a:xfrm>
            <a:off x="5423625" y="2700625"/>
            <a:ext cx="1059900" cy="5988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 sz="1100"/>
              <a:t>Site-Level Non-Service Delivery</a:t>
            </a:r>
            <a:endParaRPr sz="1100"/>
          </a:p>
        </p:txBody>
      </p:sp>
      <p:sp>
        <p:nvSpPr>
          <p:cNvPr id="2060" name="Google Shape;2060;p246"/>
          <p:cNvSpPr txBox="1"/>
          <p:nvPr/>
        </p:nvSpPr>
        <p:spPr>
          <a:xfrm>
            <a:off x="5096949" y="2779738"/>
            <a:ext cx="364500" cy="234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300"/>
              <a:t>or</a:t>
            </a:r>
            <a:endParaRPr sz="1300"/>
          </a:p>
        </p:txBody>
      </p:sp>
      <p:sp>
        <p:nvSpPr>
          <p:cNvPr id="2061" name="Google Shape;2061;p246"/>
          <p:cNvSpPr txBox="1"/>
          <p:nvPr/>
        </p:nvSpPr>
        <p:spPr>
          <a:xfrm>
            <a:off x="3992650" y="3758525"/>
            <a:ext cx="1104300" cy="6336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 sz="1100"/>
              <a:t>Above Site Programming (ASP)?</a:t>
            </a:r>
            <a:endParaRPr sz="1100"/>
          </a:p>
        </p:txBody>
      </p:sp>
      <p:sp>
        <p:nvSpPr>
          <p:cNvPr id="2062" name="Google Shape;2062;p246"/>
          <p:cNvSpPr txBox="1"/>
          <p:nvPr/>
        </p:nvSpPr>
        <p:spPr>
          <a:xfrm>
            <a:off x="5423625" y="3767425"/>
            <a:ext cx="1059900" cy="5988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 sz="1100"/>
              <a:t>Site-Level Non-Service Delivery</a:t>
            </a:r>
            <a:endParaRPr sz="1100"/>
          </a:p>
        </p:txBody>
      </p:sp>
      <p:sp>
        <p:nvSpPr>
          <p:cNvPr id="2063" name="Google Shape;2063;p246"/>
          <p:cNvSpPr txBox="1"/>
          <p:nvPr/>
        </p:nvSpPr>
        <p:spPr>
          <a:xfrm>
            <a:off x="5096949" y="3846538"/>
            <a:ext cx="364500" cy="234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300"/>
              <a:t>or</a:t>
            </a:r>
            <a:endParaRPr sz="1300"/>
          </a:p>
        </p:txBody>
      </p:sp>
      <p:pic>
        <p:nvPicPr>
          <p:cNvPr id="2064" name="Google Shape;2064;p246"/>
          <p:cNvPicPr preferRelativeResize="0"/>
          <p:nvPr/>
        </p:nvPicPr>
        <p:blipFill>
          <a:blip r:embed="rId4">
            <a:alphaModFix/>
          </a:blip>
          <a:stretch>
            <a:fillRect/>
          </a:stretch>
        </p:blipFill>
        <p:spPr>
          <a:xfrm>
            <a:off x="6288000" y="1249450"/>
            <a:ext cx="458100" cy="458100"/>
          </a:xfrm>
          <a:prstGeom prst="rect">
            <a:avLst/>
          </a:prstGeom>
          <a:noFill/>
          <a:ln>
            <a:noFill/>
          </a:ln>
        </p:spPr>
      </p:pic>
      <p:pic>
        <p:nvPicPr>
          <p:cNvPr id="2065" name="Google Shape;2065;p246"/>
          <p:cNvPicPr preferRelativeResize="0"/>
          <p:nvPr/>
        </p:nvPicPr>
        <p:blipFill>
          <a:blip r:embed="rId4">
            <a:alphaModFix/>
          </a:blip>
          <a:stretch>
            <a:fillRect/>
          </a:stretch>
        </p:blipFill>
        <p:spPr>
          <a:xfrm>
            <a:off x="6236150" y="2418900"/>
            <a:ext cx="458100" cy="458100"/>
          </a:xfrm>
          <a:prstGeom prst="rect">
            <a:avLst/>
          </a:prstGeom>
          <a:noFill/>
          <a:ln>
            <a:noFill/>
          </a:ln>
        </p:spPr>
      </p:pic>
      <p:pic>
        <p:nvPicPr>
          <p:cNvPr id="2066" name="Google Shape;2066;p246"/>
          <p:cNvPicPr preferRelativeResize="0"/>
          <p:nvPr/>
        </p:nvPicPr>
        <p:blipFill>
          <a:blip r:embed="rId4">
            <a:alphaModFix/>
          </a:blip>
          <a:stretch>
            <a:fillRect/>
          </a:stretch>
        </p:blipFill>
        <p:spPr>
          <a:xfrm>
            <a:off x="4883325" y="3459375"/>
            <a:ext cx="458100" cy="458100"/>
          </a:xfrm>
          <a:prstGeom prst="rect">
            <a:avLst/>
          </a:prstGeom>
          <a:noFill/>
          <a:ln>
            <a:noFill/>
          </a:ln>
        </p:spPr>
      </p:pic>
      <p:pic>
        <p:nvPicPr>
          <p:cNvPr id="2067" name="Google Shape;2067;p246"/>
          <p:cNvPicPr preferRelativeResize="0"/>
          <p:nvPr/>
        </p:nvPicPr>
        <p:blipFill>
          <a:blip r:embed="rId5">
            <a:alphaModFix/>
          </a:blip>
          <a:stretch>
            <a:fillRect/>
          </a:stretch>
        </p:blipFill>
        <p:spPr>
          <a:xfrm>
            <a:off x="6336750" y="3435950"/>
            <a:ext cx="458102" cy="458102"/>
          </a:xfrm>
          <a:prstGeom prst="rect">
            <a:avLst/>
          </a:prstGeom>
          <a:noFill/>
          <a:ln>
            <a:noFill/>
          </a:ln>
        </p:spPr>
      </p:pic>
      <p:pic>
        <p:nvPicPr>
          <p:cNvPr id="2068" name="Google Shape;2068;p246"/>
          <p:cNvPicPr preferRelativeResize="0"/>
          <p:nvPr/>
        </p:nvPicPr>
        <p:blipFill>
          <a:blip r:embed="rId5">
            <a:alphaModFix/>
          </a:blip>
          <a:stretch>
            <a:fillRect/>
          </a:stretch>
        </p:blipFill>
        <p:spPr>
          <a:xfrm>
            <a:off x="4883325" y="2391775"/>
            <a:ext cx="458102" cy="458102"/>
          </a:xfrm>
          <a:prstGeom prst="rect">
            <a:avLst/>
          </a:prstGeom>
          <a:noFill/>
          <a:ln>
            <a:noFill/>
          </a:ln>
        </p:spPr>
      </p:pic>
      <p:pic>
        <p:nvPicPr>
          <p:cNvPr id="2069" name="Google Shape;2069;p246"/>
          <p:cNvPicPr preferRelativeResize="0"/>
          <p:nvPr/>
        </p:nvPicPr>
        <p:blipFill>
          <a:blip r:embed="rId5">
            <a:alphaModFix/>
          </a:blip>
          <a:stretch>
            <a:fillRect/>
          </a:stretch>
        </p:blipFill>
        <p:spPr>
          <a:xfrm>
            <a:off x="4920150" y="1242700"/>
            <a:ext cx="458102" cy="458102"/>
          </a:xfrm>
          <a:prstGeom prst="rect">
            <a:avLst/>
          </a:prstGeom>
          <a:noFill/>
          <a:ln>
            <a:noFill/>
          </a:ln>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074"/>
        <p:cNvGrpSpPr/>
        <p:nvPr/>
      </p:nvGrpSpPr>
      <p:grpSpPr>
        <a:xfrm>
          <a:off x="0" y="0"/>
          <a:ext cx="0" cy="0"/>
          <a:chOff x="0" y="0"/>
          <a:chExt cx="0" cy="0"/>
        </a:xfrm>
      </p:grpSpPr>
      <p:sp>
        <p:nvSpPr>
          <p:cNvPr id="2075" name="Google Shape;2075;p247"/>
          <p:cNvSpPr txBox="1">
            <a:spLocks noGrp="1"/>
          </p:cNvSpPr>
          <p:nvPr>
            <p:ph type="title"/>
          </p:nvPr>
        </p:nvSpPr>
        <p:spPr>
          <a:xfrm>
            <a:off x="685800" y="473650"/>
            <a:ext cx="8076000" cy="458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b="1"/>
              <a:t>Concepts in Classification</a:t>
            </a:r>
            <a:r>
              <a:rPr lang="en"/>
              <a:t>: Program Management </a:t>
            </a:r>
            <a:r>
              <a:rPr lang="en" b="1" u="sng">
                <a:solidFill>
                  <a:schemeClr val="dk2"/>
                </a:solidFill>
              </a:rPr>
              <a:t>for ER</a:t>
            </a:r>
            <a:endParaRPr b="1" u="sng">
              <a:solidFill>
                <a:schemeClr val="dk2"/>
              </a:solidFill>
            </a:endParaRPr>
          </a:p>
        </p:txBody>
      </p:sp>
      <p:sp>
        <p:nvSpPr>
          <p:cNvPr id="2076" name="Google Shape;2076;p247"/>
          <p:cNvSpPr txBox="1"/>
          <p:nvPr/>
        </p:nvSpPr>
        <p:spPr>
          <a:xfrm>
            <a:off x="6157075" y="4161550"/>
            <a:ext cx="907800" cy="310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u="sng" dirty="0">
                <a:solidFill>
                  <a:schemeClr val="hlink"/>
                </a:solidFill>
                <a:hlinkClick r:id="rId3"/>
              </a:rPr>
              <a:t>Page 39!</a:t>
            </a:r>
            <a:endParaRPr dirty="0"/>
          </a:p>
        </p:txBody>
      </p:sp>
      <p:sp>
        <p:nvSpPr>
          <p:cNvPr id="2077" name="Google Shape;2077;p247"/>
          <p:cNvSpPr txBox="1"/>
          <p:nvPr/>
        </p:nvSpPr>
        <p:spPr>
          <a:xfrm>
            <a:off x="780200" y="1036275"/>
            <a:ext cx="5173800" cy="492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000">
                <a:solidFill>
                  <a:srgbClr val="6C6463"/>
                </a:solidFill>
                <a:latin typeface="Source Sans Pro"/>
                <a:ea typeface="Source Sans Pro"/>
                <a:cs typeface="Source Sans Pro"/>
                <a:sym typeface="Source Sans Pro"/>
              </a:rPr>
              <a:t>Based on the </a:t>
            </a:r>
            <a:r>
              <a:rPr lang="en" sz="2000" u="sng">
                <a:solidFill>
                  <a:srgbClr val="6C6463"/>
                </a:solidFill>
                <a:latin typeface="Source Sans Pro"/>
                <a:ea typeface="Source Sans Pro"/>
                <a:cs typeface="Source Sans Pro"/>
                <a:sym typeface="Source Sans Pro"/>
                <a:hlinkClick r:id="rId4">
                  <a:extLst>
                    <a:ext uri="{A12FA001-AC4F-418D-AE19-62706E023703}">
                      <ahyp:hlinkClr xmlns:ahyp="http://schemas.microsoft.com/office/drawing/2018/hyperlinkcolor" val="tx"/>
                    </a:ext>
                  </a:extLst>
                </a:hlinkClick>
              </a:rPr>
              <a:t>PEPFAR Financial Classifications</a:t>
            </a:r>
            <a:endParaRPr sz="200">
              <a:solidFill>
                <a:srgbClr val="6C6463"/>
              </a:solidFill>
            </a:endParaRPr>
          </a:p>
        </p:txBody>
      </p:sp>
      <p:pic>
        <p:nvPicPr>
          <p:cNvPr id="2078" name="Google Shape;2078;p247"/>
          <p:cNvPicPr preferRelativeResize="0"/>
          <p:nvPr/>
        </p:nvPicPr>
        <p:blipFill>
          <a:blip r:embed="rId5">
            <a:alphaModFix/>
          </a:blip>
          <a:stretch>
            <a:fillRect/>
          </a:stretch>
        </p:blipFill>
        <p:spPr>
          <a:xfrm>
            <a:off x="894050" y="1407827"/>
            <a:ext cx="6225816" cy="2753725"/>
          </a:xfrm>
          <a:prstGeom prst="rect">
            <a:avLst/>
          </a:prstGeom>
          <a:noFill/>
          <a:ln w="9525" cap="flat" cmpd="sng">
            <a:solidFill>
              <a:schemeClr val="dk2"/>
            </a:solidFill>
            <a:prstDash val="solid"/>
            <a:round/>
            <a:headEnd type="none" w="sm" len="sm"/>
            <a:tailEnd type="none" w="sm" len="sm"/>
          </a:ln>
        </p:spPr>
      </p:pic>
      <p:sp>
        <p:nvSpPr>
          <p:cNvPr id="2079" name="Google Shape;2079;p247"/>
          <p:cNvSpPr/>
          <p:nvPr/>
        </p:nvSpPr>
        <p:spPr>
          <a:xfrm>
            <a:off x="1495675" y="3146600"/>
            <a:ext cx="4540500" cy="4086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2100"/>
        <p:cNvGrpSpPr/>
        <p:nvPr/>
      </p:nvGrpSpPr>
      <p:grpSpPr>
        <a:xfrm>
          <a:off x="0" y="0"/>
          <a:ext cx="0" cy="0"/>
          <a:chOff x="0" y="0"/>
          <a:chExt cx="0" cy="0"/>
        </a:xfrm>
      </p:grpSpPr>
      <p:sp>
        <p:nvSpPr>
          <p:cNvPr id="2101" name="Google Shape;2101;p249"/>
          <p:cNvSpPr txBox="1">
            <a:spLocks noGrp="1"/>
          </p:cNvSpPr>
          <p:nvPr>
            <p:ph type="title"/>
          </p:nvPr>
        </p:nvSpPr>
        <p:spPr>
          <a:xfrm>
            <a:off x="1143000" y="183798"/>
            <a:ext cx="7265700" cy="29451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FFFFFF"/>
              </a:buClr>
              <a:buSzPts val="1400"/>
              <a:buFont typeface="Cabin"/>
              <a:buNone/>
            </a:pPr>
            <a:r>
              <a:rPr lang="en" i="1" dirty="0">
                <a:latin typeface="Source Sans Pro"/>
                <a:ea typeface="Source Sans Pro"/>
                <a:cs typeface="Source Sans Pro"/>
                <a:sym typeface="Source Sans Pro"/>
              </a:rPr>
              <a:t>So how does the HRH Handbook define “Program Management” and it’s associated staffing expenditures? </a:t>
            </a:r>
            <a:endParaRPr i="1" dirty="0">
              <a:latin typeface="Source Sans Pro"/>
              <a:ea typeface="Source Sans Pro"/>
              <a:cs typeface="Source Sans Pro"/>
              <a:sym typeface="Source Sans Pro"/>
            </a:endParaRPr>
          </a:p>
          <a:p>
            <a:pPr marL="0" marR="0" lvl="0" indent="0" algn="l" rtl="0">
              <a:lnSpc>
                <a:spcPct val="100000"/>
              </a:lnSpc>
              <a:spcBef>
                <a:spcPts val="0"/>
              </a:spcBef>
              <a:spcAft>
                <a:spcPts val="0"/>
              </a:spcAft>
              <a:buClr>
                <a:srgbClr val="FFFFFF"/>
              </a:buClr>
              <a:buSzPts val="1400"/>
              <a:buFont typeface="Cabin"/>
              <a:buNone/>
            </a:pPr>
            <a:endParaRPr dirty="0">
              <a:latin typeface="Source Sans Pro"/>
              <a:ea typeface="Source Sans Pro"/>
              <a:cs typeface="Source Sans Pro"/>
              <a:sym typeface="Source Sans Pro"/>
            </a:endParaRPr>
          </a:p>
          <a:p>
            <a:pPr marL="0" marR="0" lvl="0" indent="0" algn="l" rtl="0">
              <a:lnSpc>
                <a:spcPct val="100000"/>
              </a:lnSpc>
              <a:spcBef>
                <a:spcPts val="0"/>
              </a:spcBef>
              <a:spcAft>
                <a:spcPts val="0"/>
              </a:spcAft>
              <a:buClr>
                <a:srgbClr val="FFFFFF"/>
              </a:buClr>
              <a:buSzPts val="1400"/>
              <a:buFont typeface="Cabin"/>
              <a:buNone/>
            </a:pPr>
            <a:r>
              <a:rPr lang="en" dirty="0">
                <a:latin typeface="Source Sans Pro"/>
                <a:ea typeface="Source Sans Pro"/>
                <a:cs typeface="Source Sans Pro"/>
                <a:sym typeface="Source Sans Pro"/>
              </a:rPr>
              <a:t>Refer to </a:t>
            </a:r>
            <a:r>
              <a:rPr lang="en" dirty="0">
                <a:solidFill>
                  <a:schemeClr val="lt1"/>
                </a:solidFill>
                <a:latin typeface="Source Sans Pro"/>
                <a:ea typeface="Source Sans Pro"/>
                <a:cs typeface="Source Sans Pro"/>
                <a:sym typeface="Source Sans Pro"/>
              </a:rPr>
              <a:t>the latest </a:t>
            </a:r>
            <a:r>
              <a:rPr lang="en" u="sng" dirty="0">
                <a:solidFill>
                  <a:schemeClr val="lt1"/>
                </a:solidFill>
                <a:latin typeface="Source Sans Pro"/>
                <a:ea typeface="Source Sans Pro"/>
                <a:cs typeface="Source Sans Pro"/>
                <a:sym typeface="Source Sans Pro"/>
                <a:hlinkClick r:id="rId3">
                  <a:extLst>
                    <a:ext uri="{A12FA001-AC4F-418D-AE19-62706E023703}">
                      <ahyp:hlinkClr xmlns:ahyp="http://schemas.microsoft.com/office/drawing/2018/hyperlinkcolor" val="tx"/>
                    </a:ext>
                  </a:extLst>
                </a:hlinkClick>
              </a:rPr>
              <a:t>PEPFAR HRH Handbook</a:t>
            </a:r>
            <a:r>
              <a:rPr lang="en" u="sng" dirty="0">
                <a:solidFill>
                  <a:schemeClr val="lt1"/>
                </a:solidFill>
                <a:latin typeface="Source Sans Pro"/>
                <a:ea typeface="Source Sans Pro"/>
                <a:cs typeface="Source Sans Pro"/>
                <a:sym typeface="Source Sans Pro"/>
              </a:rPr>
              <a:t> </a:t>
            </a:r>
            <a:endParaRPr sz="1500" dirty="0">
              <a:solidFill>
                <a:schemeClr val="lt1"/>
              </a:solidFill>
              <a:latin typeface="Source Sans Pro"/>
              <a:ea typeface="Source Sans Pro"/>
              <a:cs typeface="Source Sans Pro"/>
              <a:sym typeface="Source Sans Pro"/>
            </a:endParaRPr>
          </a:p>
        </p:txBody>
      </p:sp>
      <p:pic>
        <p:nvPicPr>
          <p:cNvPr id="2102" name="Google Shape;2102;p249"/>
          <p:cNvPicPr preferRelativeResize="0"/>
          <p:nvPr/>
        </p:nvPicPr>
        <p:blipFill>
          <a:blip r:embed="rId4">
            <a:alphaModFix/>
          </a:blip>
          <a:stretch>
            <a:fillRect/>
          </a:stretch>
        </p:blipFill>
        <p:spPr>
          <a:xfrm>
            <a:off x="1604650" y="3333751"/>
            <a:ext cx="604001" cy="603999"/>
          </a:xfrm>
          <a:prstGeom prst="rect">
            <a:avLst/>
          </a:prstGeom>
          <a:noFill/>
          <a:ln>
            <a:noFill/>
          </a:ln>
        </p:spPr>
      </p:pic>
      <p:sp>
        <p:nvSpPr>
          <p:cNvPr id="2103" name="Google Shape;2103;p249"/>
          <p:cNvSpPr txBox="1"/>
          <p:nvPr/>
        </p:nvSpPr>
        <p:spPr>
          <a:xfrm>
            <a:off x="2159100" y="3284989"/>
            <a:ext cx="4825800" cy="764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lt1"/>
              </a:buClr>
              <a:buSzPts val="1400"/>
              <a:buFont typeface="Cabin"/>
              <a:buNone/>
            </a:pPr>
            <a:r>
              <a:rPr lang="en" sz="1900" b="1" dirty="0">
                <a:solidFill>
                  <a:srgbClr val="E7E7E5"/>
                </a:solidFill>
                <a:latin typeface="Source Sans Pro"/>
                <a:ea typeface="Source Sans Pro"/>
                <a:cs typeface="Source Sans Pro"/>
                <a:sym typeface="Source Sans Pro"/>
              </a:rPr>
              <a:t>Tip</a:t>
            </a:r>
            <a:r>
              <a:rPr lang="en" sz="1900" dirty="0">
                <a:solidFill>
                  <a:srgbClr val="E7E7E5"/>
                </a:solidFill>
                <a:latin typeface="Source Sans Pro"/>
                <a:ea typeface="Source Sans Pro"/>
                <a:cs typeface="Source Sans Pro"/>
                <a:sym typeface="Source Sans Pro"/>
              </a:rPr>
              <a:t>: </a:t>
            </a:r>
            <a:r>
              <a:rPr lang="en" sz="1500" dirty="0">
                <a:solidFill>
                  <a:srgbClr val="E7E7E5"/>
                </a:solidFill>
                <a:latin typeface="Source Sans Pro"/>
                <a:ea typeface="Source Sans Pro"/>
                <a:cs typeface="Source Sans Pro"/>
                <a:sym typeface="Source Sans Pro"/>
              </a:rPr>
              <a:t>If you can’t find the link to this handbook, try searching in your browser for “PEPFAR DATIM HRH Handbook” or navigating to “PEPFAR Guidance” from the DATIM Zendesk homepage: https://help.datim.org/</a:t>
            </a:r>
            <a:endParaRPr sz="1500" dirty="0">
              <a:solidFill>
                <a:srgbClr val="E7E7E5"/>
              </a:solidFill>
              <a:latin typeface="Source Sans Pro"/>
              <a:ea typeface="Source Sans Pro"/>
              <a:cs typeface="Source Sans Pro"/>
              <a:sym typeface="Source Sans Pro"/>
            </a:endParaRPr>
          </a:p>
          <a:p>
            <a:pPr marL="0" lvl="0" indent="0" algn="l" rtl="0">
              <a:spcBef>
                <a:spcPts val="0"/>
              </a:spcBef>
              <a:spcAft>
                <a:spcPts val="0"/>
              </a:spcAft>
              <a:buNone/>
            </a:pPr>
            <a:endParaRPr dirty="0">
              <a:latin typeface="Cabin"/>
              <a:ea typeface="Cabin"/>
              <a:cs typeface="Cabin"/>
              <a:sym typeface="Cabin"/>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2107"/>
        <p:cNvGrpSpPr/>
        <p:nvPr/>
      </p:nvGrpSpPr>
      <p:grpSpPr>
        <a:xfrm>
          <a:off x="0" y="0"/>
          <a:ext cx="0" cy="0"/>
          <a:chOff x="0" y="0"/>
          <a:chExt cx="0" cy="0"/>
        </a:xfrm>
      </p:grpSpPr>
      <p:sp>
        <p:nvSpPr>
          <p:cNvPr id="2108" name="Google Shape;2108;p250"/>
          <p:cNvSpPr txBox="1">
            <a:spLocks noGrp="1"/>
          </p:cNvSpPr>
          <p:nvPr>
            <p:ph type="title"/>
          </p:nvPr>
        </p:nvSpPr>
        <p:spPr>
          <a:xfrm>
            <a:off x="686100" y="521400"/>
            <a:ext cx="8111100" cy="461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b="1">
                <a:solidFill>
                  <a:schemeClr val="lt2"/>
                </a:solidFill>
              </a:rPr>
              <a:t>Concepts in Classification</a:t>
            </a:r>
            <a:r>
              <a:rPr lang="en">
                <a:solidFill>
                  <a:schemeClr val="lt2"/>
                </a:solidFill>
              </a:rPr>
              <a:t>: Program Management </a:t>
            </a:r>
            <a:r>
              <a:rPr lang="en" b="1" u="sng">
                <a:solidFill>
                  <a:schemeClr val="dk2"/>
                </a:solidFill>
              </a:rPr>
              <a:t>for HRH</a:t>
            </a:r>
            <a:endParaRPr b="1" u="sng">
              <a:solidFill>
                <a:schemeClr val="dk2"/>
              </a:solidFill>
            </a:endParaRPr>
          </a:p>
        </p:txBody>
      </p:sp>
      <p:sp>
        <p:nvSpPr>
          <p:cNvPr id="2109" name="Google Shape;2109;p250"/>
          <p:cNvSpPr txBox="1">
            <a:spLocks noGrp="1"/>
          </p:cNvSpPr>
          <p:nvPr>
            <p:ph type="body" idx="1"/>
          </p:nvPr>
        </p:nvSpPr>
        <p:spPr>
          <a:xfrm>
            <a:off x="686100" y="2610728"/>
            <a:ext cx="3809700" cy="2460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800" b="1"/>
              <a:t>Expenditure Reporting</a:t>
            </a:r>
            <a:endParaRPr sz="1800" b="1"/>
          </a:p>
          <a:p>
            <a:pPr marL="0" lvl="0" indent="0" algn="l" rtl="0">
              <a:spcBef>
                <a:spcPts val="0"/>
              </a:spcBef>
              <a:spcAft>
                <a:spcPts val="0"/>
              </a:spcAft>
              <a:buNone/>
            </a:pPr>
            <a:endParaRPr sz="1800" b="1"/>
          </a:p>
          <a:p>
            <a:pPr marL="457200" lvl="0" indent="-342900" algn="l" rtl="0">
              <a:spcBef>
                <a:spcPts val="0"/>
              </a:spcBef>
              <a:spcAft>
                <a:spcPts val="0"/>
              </a:spcAft>
              <a:buSzPts val="1800"/>
              <a:buChar char="-"/>
            </a:pPr>
            <a:r>
              <a:rPr lang="en" sz="1800"/>
              <a:t>Purpose is to understand our </a:t>
            </a:r>
            <a:r>
              <a:rPr lang="en" sz="1800">
                <a:solidFill>
                  <a:schemeClr val="accent3"/>
                </a:solidFill>
              </a:rPr>
              <a:t>implementation </a:t>
            </a:r>
            <a:endParaRPr sz="1800"/>
          </a:p>
          <a:p>
            <a:pPr marL="457200" lvl="0" indent="-342900" algn="l" rtl="0">
              <a:spcBef>
                <a:spcPts val="1000"/>
              </a:spcBef>
              <a:spcAft>
                <a:spcPts val="1000"/>
              </a:spcAft>
              <a:buSzPts val="1800"/>
              <a:buChar char="-"/>
            </a:pPr>
            <a:r>
              <a:rPr lang="en" sz="1800"/>
              <a:t>A person’s salary &amp; fringe can be allocated across multiple Program Areas they support, including PM</a:t>
            </a:r>
            <a:endParaRPr sz="1800"/>
          </a:p>
        </p:txBody>
      </p:sp>
      <p:sp>
        <p:nvSpPr>
          <p:cNvPr id="2110" name="Google Shape;2110;p250"/>
          <p:cNvSpPr txBox="1">
            <a:spLocks noGrp="1"/>
          </p:cNvSpPr>
          <p:nvPr>
            <p:ph type="body" idx="2"/>
          </p:nvPr>
        </p:nvSpPr>
        <p:spPr>
          <a:xfrm>
            <a:off x="4648198" y="2610728"/>
            <a:ext cx="3810300" cy="2460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800" b="1"/>
              <a:t>HRH Inventory Reporting</a:t>
            </a:r>
            <a:endParaRPr sz="1800" b="1"/>
          </a:p>
          <a:p>
            <a:pPr marL="0" lvl="0" indent="0" algn="l" rtl="0">
              <a:spcBef>
                <a:spcPts val="0"/>
              </a:spcBef>
              <a:spcAft>
                <a:spcPts val="0"/>
              </a:spcAft>
              <a:buNone/>
            </a:pPr>
            <a:endParaRPr sz="1800" b="1"/>
          </a:p>
          <a:p>
            <a:pPr marL="457200" lvl="0" indent="-342900" algn="l" rtl="0">
              <a:spcBef>
                <a:spcPts val="0"/>
              </a:spcBef>
              <a:spcAft>
                <a:spcPts val="0"/>
              </a:spcAft>
              <a:buSzPts val="1800"/>
              <a:buChar char="-"/>
            </a:pPr>
            <a:r>
              <a:rPr lang="en" sz="1800"/>
              <a:t>Purpose is to understand our staffing footprint </a:t>
            </a:r>
            <a:endParaRPr sz="1800"/>
          </a:p>
          <a:p>
            <a:pPr marL="457200" lvl="0" indent="-342900" algn="l" rtl="0">
              <a:spcBef>
                <a:spcPts val="1000"/>
              </a:spcBef>
              <a:spcAft>
                <a:spcPts val="1000"/>
              </a:spcAft>
              <a:buSzPts val="1800"/>
              <a:buChar char="-"/>
            </a:pPr>
            <a:r>
              <a:rPr lang="en" sz="1800"/>
              <a:t>Only ONE primary Program Area can be selected per individual</a:t>
            </a:r>
            <a:endParaRPr sz="1800"/>
          </a:p>
        </p:txBody>
      </p:sp>
      <p:cxnSp>
        <p:nvCxnSpPr>
          <p:cNvPr id="2111" name="Google Shape;2111;p250"/>
          <p:cNvCxnSpPr/>
          <p:nvPr/>
        </p:nvCxnSpPr>
        <p:spPr>
          <a:xfrm>
            <a:off x="4406650" y="2632025"/>
            <a:ext cx="4500" cy="2107200"/>
          </a:xfrm>
          <a:prstGeom prst="straightConnector1">
            <a:avLst/>
          </a:prstGeom>
          <a:noFill/>
          <a:ln w="28575" cap="flat" cmpd="sng">
            <a:solidFill>
              <a:schemeClr val="dk2"/>
            </a:solidFill>
            <a:prstDash val="solid"/>
            <a:round/>
            <a:headEnd type="none" w="med" len="med"/>
            <a:tailEnd type="none" w="med" len="med"/>
          </a:ln>
        </p:spPr>
      </p:cxnSp>
      <p:sp>
        <p:nvSpPr>
          <p:cNvPr id="2112" name="Google Shape;2112;p250"/>
          <p:cNvSpPr txBox="1"/>
          <p:nvPr/>
        </p:nvSpPr>
        <p:spPr>
          <a:xfrm>
            <a:off x="686100" y="920998"/>
            <a:ext cx="7900500" cy="1230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900" b="1" dirty="0">
                <a:solidFill>
                  <a:srgbClr val="6C6463"/>
                </a:solidFill>
                <a:latin typeface="Source Sans Pro"/>
                <a:ea typeface="Source Sans Pro"/>
                <a:cs typeface="Source Sans Pro"/>
                <a:sym typeface="Source Sans Pro"/>
              </a:rPr>
              <a:t>As of FY24, Program Management staff costs are defined as </a:t>
            </a:r>
            <a:r>
              <a:rPr lang="en" sz="1900" b="1" i="1" u="sng" dirty="0">
                <a:solidFill>
                  <a:srgbClr val="6C6463"/>
                </a:solidFill>
                <a:latin typeface="Source Sans Pro"/>
                <a:ea typeface="Source Sans Pro"/>
                <a:cs typeface="Source Sans Pro"/>
                <a:sym typeface="Source Sans Pro"/>
              </a:rPr>
              <a:t>non-site level </a:t>
            </a:r>
            <a:r>
              <a:rPr lang="en" sz="1900" b="1" dirty="0">
                <a:solidFill>
                  <a:srgbClr val="6C6463"/>
                </a:solidFill>
                <a:latin typeface="Source Sans Pro"/>
                <a:ea typeface="Source Sans Pro"/>
                <a:cs typeface="Source Sans Pro"/>
                <a:sym typeface="Source Sans Pro"/>
              </a:rPr>
              <a:t>salaries and fringe in both HRH Inventory &amp; Expenditure Reporting</a:t>
            </a:r>
            <a:endParaRPr sz="1900" b="1" dirty="0">
              <a:solidFill>
                <a:srgbClr val="6C6463"/>
              </a:solidFill>
              <a:latin typeface="Source Sans Pro"/>
              <a:ea typeface="Source Sans Pro"/>
              <a:cs typeface="Source Sans Pro"/>
              <a:sym typeface="Source Sans Pro"/>
            </a:endParaRPr>
          </a:p>
          <a:p>
            <a:pPr marL="0" lvl="0" indent="0" algn="l" rtl="0">
              <a:spcBef>
                <a:spcPts val="0"/>
              </a:spcBef>
              <a:spcAft>
                <a:spcPts val="0"/>
              </a:spcAft>
              <a:buNone/>
            </a:pPr>
            <a:endParaRPr sz="1600" dirty="0">
              <a:solidFill>
                <a:srgbClr val="6C6463"/>
              </a:solidFill>
              <a:latin typeface="Source Sans Pro"/>
              <a:ea typeface="Source Sans Pro"/>
              <a:cs typeface="Source Sans Pro"/>
              <a:sym typeface="Source Sans Pro"/>
            </a:endParaRPr>
          </a:p>
          <a:p>
            <a:pPr marL="0" lvl="0" indent="0" algn="l" rtl="0">
              <a:spcBef>
                <a:spcPts val="0"/>
              </a:spcBef>
              <a:spcAft>
                <a:spcPts val="0"/>
              </a:spcAft>
              <a:buNone/>
            </a:pPr>
            <a:r>
              <a:rPr lang="en" sz="1800" dirty="0">
                <a:solidFill>
                  <a:srgbClr val="6C6463"/>
                </a:solidFill>
                <a:latin typeface="Source Sans Pro"/>
                <a:ea typeface="Source Sans Pro"/>
                <a:cs typeface="Source Sans Pro"/>
                <a:sym typeface="Source Sans Pro"/>
              </a:rPr>
              <a:t>Because of the design of the two data collection efforts, some differences remain:</a:t>
            </a:r>
            <a:endParaRPr sz="1800" dirty="0">
              <a:solidFill>
                <a:srgbClr val="6C6463"/>
              </a:solidFill>
              <a:latin typeface="Source Sans Pro"/>
              <a:ea typeface="Source Sans Pro"/>
              <a:cs typeface="Source Sans Pro"/>
              <a:sym typeface="Source Sans Pro"/>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140"/>
        <p:cNvGrpSpPr/>
        <p:nvPr/>
      </p:nvGrpSpPr>
      <p:grpSpPr>
        <a:xfrm>
          <a:off x="0" y="0"/>
          <a:ext cx="0" cy="0"/>
          <a:chOff x="0" y="0"/>
          <a:chExt cx="0" cy="0"/>
        </a:xfrm>
      </p:grpSpPr>
      <p:sp>
        <p:nvSpPr>
          <p:cNvPr id="2141" name="Google Shape;2141;p252"/>
          <p:cNvSpPr txBox="1">
            <a:spLocks noGrp="1"/>
          </p:cNvSpPr>
          <p:nvPr>
            <p:ph type="sldNum" idx="12"/>
          </p:nvPr>
        </p:nvSpPr>
        <p:spPr>
          <a:xfrm>
            <a:off x="6858000" y="4767812"/>
            <a:ext cx="2133600" cy="1830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600"/>
              <a:buFont typeface="Arial"/>
              <a:buNone/>
            </a:pPr>
            <a:fld id="{00000000-1234-1234-1234-123412341234}" type="slidenum">
              <a:rPr lang="en">
                <a:latin typeface="Source Sans Pro"/>
                <a:ea typeface="Source Sans Pro"/>
                <a:cs typeface="Source Sans Pro"/>
                <a:sym typeface="Source Sans Pro"/>
              </a:rPr>
              <a:t>65</a:t>
            </a:fld>
            <a:endParaRPr>
              <a:latin typeface="Source Sans Pro"/>
              <a:ea typeface="Source Sans Pro"/>
              <a:cs typeface="Source Sans Pro"/>
              <a:sym typeface="Source Sans Pro"/>
            </a:endParaRPr>
          </a:p>
        </p:txBody>
      </p:sp>
      <p:sp>
        <p:nvSpPr>
          <p:cNvPr id="2142" name="Google Shape;2142;p252"/>
          <p:cNvSpPr txBox="1">
            <a:spLocks noGrp="1"/>
          </p:cNvSpPr>
          <p:nvPr>
            <p:ph type="title"/>
          </p:nvPr>
        </p:nvSpPr>
        <p:spPr>
          <a:xfrm>
            <a:off x="685800" y="397450"/>
            <a:ext cx="8076000" cy="458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b="1"/>
              <a:t>Concepts in Classification</a:t>
            </a:r>
            <a:r>
              <a:rPr lang="en"/>
              <a:t>: Program Management </a:t>
            </a:r>
            <a:r>
              <a:rPr lang="en" i="1"/>
              <a:t>Staff </a:t>
            </a:r>
            <a:r>
              <a:rPr lang="en" b="1" i="1" u="sng">
                <a:solidFill>
                  <a:schemeClr val="dk2"/>
                </a:solidFill>
              </a:rPr>
              <a:t>for ER</a:t>
            </a:r>
            <a:endParaRPr b="1" i="1" u="sng">
              <a:solidFill>
                <a:schemeClr val="dk2"/>
              </a:solidFill>
            </a:endParaRPr>
          </a:p>
        </p:txBody>
      </p:sp>
      <p:sp>
        <p:nvSpPr>
          <p:cNvPr id="2143" name="Google Shape;2143;p252"/>
          <p:cNvSpPr txBox="1"/>
          <p:nvPr/>
        </p:nvSpPr>
        <p:spPr>
          <a:xfrm>
            <a:off x="885000" y="1550075"/>
            <a:ext cx="3003000" cy="8616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 sz="1200"/>
              <a:t>Salary of Technical Advisors that provide trainings or support capacity building across sites but operates out of the </a:t>
            </a:r>
            <a:r>
              <a:rPr lang="en" sz="1200" i="1"/>
              <a:t>main partner office</a:t>
            </a:r>
            <a:endParaRPr sz="1200" i="1"/>
          </a:p>
        </p:txBody>
      </p:sp>
      <p:sp>
        <p:nvSpPr>
          <p:cNvPr id="2144" name="Google Shape;2144;p252"/>
          <p:cNvSpPr txBox="1"/>
          <p:nvPr/>
        </p:nvSpPr>
        <p:spPr>
          <a:xfrm>
            <a:off x="809350" y="862300"/>
            <a:ext cx="6671400" cy="380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600" b="1"/>
              <a:t>Let’s talk through these examples:</a:t>
            </a:r>
            <a:endParaRPr sz="1600" b="1"/>
          </a:p>
        </p:txBody>
      </p:sp>
      <p:sp>
        <p:nvSpPr>
          <p:cNvPr id="2145" name="Google Shape;2145;p252"/>
          <p:cNvSpPr txBox="1"/>
          <p:nvPr/>
        </p:nvSpPr>
        <p:spPr>
          <a:xfrm>
            <a:off x="885000" y="2596125"/>
            <a:ext cx="3003000" cy="8616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 sz="1200"/>
              <a:t>Project Directors and Chief of Party who manage the project administration but also provide technical direction setting and guidance</a:t>
            </a:r>
            <a:endParaRPr sz="1200"/>
          </a:p>
        </p:txBody>
      </p:sp>
      <p:sp>
        <p:nvSpPr>
          <p:cNvPr id="2146" name="Google Shape;2146;p252"/>
          <p:cNvSpPr txBox="1"/>
          <p:nvPr/>
        </p:nvSpPr>
        <p:spPr>
          <a:xfrm>
            <a:off x="4145050" y="1600325"/>
            <a:ext cx="1173300" cy="5403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 sz="1300"/>
              <a:t>Program Management</a:t>
            </a:r>
            <a:endParaRPr sz="1300"/>
          </a:p>
        </p:txBody>
      </p:sp>
      <p:sp>
        <p:nvSpPr>
          <p:cNvPr id="2147" name="Google Shape;2147;p252"/>
          <p:cNvSpPr txBox="1"/>
          <p:nvPr/>
        </p:nvSpPr>
        <p:spPr>
          <a:xfrm>
            <a:off x="5627250" y="1600325"/>
            <a:ext cx="1246800" cy="5403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 sz="1300"/>
              <a:t>Technical Program Area</a:t>
            </a:r>
            <a:endParaRPr sz="1300"/>
          </a:p>
        </p:txBody>
      </p:sp>
      <p:sp>
        <p:nvSpPr>
          <p:cNvPr id="2148" name="Google Shape;2148;p252"/>
          <p:cNvSpPr txBox="1"/>
          <p:nvPr/>
        </p:nvSpPr>
        <p:spPr>
          <a:xfrm>
            <a:off x="5318349" y="1676963"/>
            <a:ext cx="364500" cy="234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300"/>
              <a:t>or</a:t>
            </a:r>
            <a:endParaRPr sz="1300"/>
          </a:p>
        </p:txBody>
      </p:sp>
      <p:sp>
        <p:nvSpPr>
          <p:cNvPr id="2149" name="Google Shape;2149;p252"/>
          <p:cNvSpPr txBox="1"/>
          <p:nvPr/>
        </p:nvSpPr>
        <p:spPr>
          <a:xfrm>
            <a:off x="885000" y="3614275"/>
            <a:ext cx="3003000" cy="11082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ctr" rtl="0">
              <a:spcBef>
                <a:spcPts val="0"/>
              </a:spcBef>
              <a:spcAft>
                <a:spcPts val="0"/>
              </a:spcAft>
              <a:buNone/>
            </a:pPr>
            <a:r>
              <a:rPr lang="en" sz="1200"/>
              <a:t>Staff that hold multiple roles such as a “Grants Contract Manager” who conducts some administrative work managing the project but who also advises programs and does M&amp;E across sites</a:t>
            </a:r>
            <a:endParaRPr sz="1200"/>
          </a:p>
        </p:txBody>
      </p:sp>
      <p:sp>
        <p:nvSpPr>
          <p:cNvPr id="2150" name="Google Shape;2150;p252"/>
          <p:cNvSpPr txBox="1"/>
          <p:nvPr/>
        </p:nvSpPr>
        <p:spPr>
          <a:xfrm>
            <a:off x="4145050" y="2667125"/>
            <a:ext cx="1173300" cy="5403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 sz="1300"/>
              <a:t>Program Management</a:t>
            </a:r>
            <a:endParaRPr sz="1300"/>
          </a:p>
        </p:txBody>
      </p:sp>
      <p:sp>
        <p:nvSpPr>
          <p:cNvPr id="2151" name="Google Shape;2151;p252"/>
          <p:cNvSpPr txBox="1"/>
          <p:nvPr/>
        </p:nvSpPr>
        <p:spPr>
          <a:xfrm>
            <a:off x="5627250" y="2667125"/>
            <a:ext cx="1246800" cy="5403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 sz="1300"/>
              <a:t>Technical Program Area</a:t>
            </a:r>
            <a:endParaRPr sz="1300"/>
          </a:p>
        </p:txBody>
      </p:sp>
      <p:sp>
        <p:nvSpPr>
          <p:cNvPr id="2152" name="Google Shape;2152;p252"/>
          <p:cNvSpPr txBox="1"/>
          <p:nvPr/>
        </p:nvSpPr>
        <p:spPr>
          <a:xfrm>
            <a:off x="5318349" y="2743763"/>
            <a:ext cx="364500" cy="234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300"/>
              <a:t>or</a:t>
            </a:r>
            <a:endParaRPr sz="1300"/>
          </a:p>
        </p:txBody>
      </p:sp>
      <p:sp>
        <p:nvSpPr>
          <p:cNvPr id="2153" name="Google Shape;2153;p252"/>
          <p:cNvSpPr txBox="1"/>
          <p:nvPr/>
        </p:nvSpPr>
        <p:spPr>
          <a:xfrm>
            <a:off x="4145050" y="3810125"/>
            <a:ext cx="1173300" cy="5403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 sz="1300"/>
              <a:t>Program Management</a:t>
            </a:r>
            <a:endParaRPr sz="1300"/>
          </a:p>
        </p:txBody>
      </p:sp>
      <p:sp>
        <p:nvSpPr>
          <p:cNvPr id="2154" name="Google Shape;2154;p252"/>
          <p:cNvSpPr txBox="1"/>
          <p:nvPr/>
        </p:nvSpPr>
        <p:spPr>
          <a:xfrm>
            <a:off x="5627250" y="3810125"/>
            <a:ext cx="1246800" cy="5403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 sz="1300"/>
              <a:t>Technical Program Area</a:t>
            </a:r>
            <a:endParaRPr sz="1300"/>
          </a:p>
        </p:txBody>
      </p:sp>
      <p:sp>
        <p:nvSpPr>
          <p:cNvPr id="2155" name="Google Shape;2155;p252"/>
          <p:cNvSpPr txBox="1"/>
          <p:nvPr/>
        </p:nvSpPr>
        <p:spPr>
          <a:xfrm>
            <a:off x="5318349" y="3886763"/>
            <a:ext cx="364500" cy="234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300"/>
              <a:t>or</a:t>
            </a:r>
            <a:endParaRPr sz="1300"/>
          </a:p>
        </p:txBody>
      </p:sp>
      <p:sp>
        <p:nvSpPr>
          <p:cNvPr id="2156" name="Google Shape;2156;p252"/>
          <p:cNvSpPr txBox="1"/>
          <p:nvPr/>
        </p:nvSpPr>
        <p:spPr>
          <a:xfrm>
            <a:off x="5682850" y="4631850"/>
            <a:ext cx="1369200" cy="302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300" dirty="0"/>
              <a:t>Hint: </a:t>
            </a:r>
            <a:r>
              <a:rPr lang="en-US" sz="1300" u="sng" dirty="0">
                <a:solidFill>
                  <a:schemeClr val="hlink"/>
                </a:solidFill>
                <a:hlinkClick r:id="rId3"/>
              </a:rPr>
              <a:t>Page 39</a:t>
            </a:r>
            <a:r>
              <a:rPr lang="en" sz="1300" dirty="0"/>
              <a:t> </a:t>
            </a:r>
            <a:endParaRPr sz="1300" dirty="0"/>
          </a:p>
        </p:txBody>
      </p:sp>
      <p:pic>
        <p:nvPicPr>
          <p:cNvPr id="2157" name="Google Shape;2157;p252"/>
          <p:cNvPicPr preferRelativeResize="0"/>
          <p:nvPr/>
        </p:nvPicPr>
        <p:blipFill>
          <a:blip r:embed="rId4">
            <a:alphaModFix/>
          </a:blip>
          <a:stretch>
            <a:fillRect/>
          </a:stretch>
        </p:blipFill>
        <p:spPr>
          <a:xfrm>
            <a:off x="6575400" y="1341325"/>
            <a:ext cx="458100" cy="458100"/>
          </a:xfrm>
          <a:prstGeom prst="rect">
            <a:avLst/>
          </a:prstGeom>
          <a:noFill/>
          <a:ln>
            <a:noFill/>
          </a:ln>
        </p:spPr>
      </p:pic>
      <p:pic>
        <p:nvPicPr>
          <p:cNvPr id="2158" name="Google Shape;2158;p252"/>
          <p:cNvPicPr preferRelativeResize="0"/>
          <p:nvPr/>
        </p:nvPicPr>
        <p:blipFill>
          <a:blip r:embed="rId4">
            <a:alphaModFix/>
          </a:blip>
          <a:stretch>
            <a:fillRect/>
          </a:stretch>
        </p:blipFill>
        <p:spPr>
          <a:xfrm>
            <a:off x="5169150" y="1301525"/>
            <a:ext cx="458100" cy="458100"/>
          </a:xfrm>
          <a:prstGeom prst="rect">
            <a:avLst/>
          </a:prstGeom>
          <a:noFill/>
          <a:ln>
            <a:noFill/>
          </a:ln>
        </p:spPr>
      </p:pic>
      <p:pic>
        <p:nvPicPr>
          <p:cNvPr id="2159" name="Google Shape;2159;p252"/>
          <p:cNvPicPr preferRelativeResize="0"/>
          <p:nvPr/>
        </p:nvPicPr>
        <p:blipFill>
          <a:blip r:embed="rId4">
            <a:alphaModFix/>
          </a:blip>
          <a:stretch>
            <a:fillRect/>
          </a:stretch>
        </p:blipFill>
        <p:spPr>
          <a:xfrm>
            <a:off x="6638175" y="2418900"/>
            <a:ext cx="458100" cy="458100"/>
          </a:xfrm>
          <a:prstGeom prst="rect">
            <a:avLst/>
          </a:prstGeom>
          <a:noFill/>
          <a:ln>
            <a:noFill/>
          </a:ln>
        </p:spPr>
      </p:pic>
      <p:pic>
        <p:nvPicPr>
          <p:cNvPr id="2160" name="Google Shape;2160;p252"/>
          <p:cNvPicPr preferRelativeResize="0"/>
          <p:nvPr/>
        </p:nvPicPr>
        <p:blipFill>
          <a:blip r:embed="rId4">
            <a:alphaModFix/>
          </a:blip>
          <a:stretch>
            <a:fillRect/>
          </a:stretch>
        </p:blipFill>
        <p:spPr>
          <a:xfrm>
            <a:off x="5131325" y="2411875"/>
            <a:ext cx="458100" cy="458100"/>
          </a:xfrm>
          <a:prstGeom prst="rect">
            <a:avLst/>
          </a:prstGeom>
          <a:noFill/>
          <a:ln>
            <a:noFill/>
          </a:ln>
        </p:spPr>
      </p:pic>
      <p:pic>
        <p:nvPicPr>
          <p:cNvPr id="2161" name="Google Shape;2161;p252"/>
          <p:cNvPicPr preferRelativeResize="0"/>
          <p:nvPr/>
        </p:nvPicPr>
        <p:blipFill>
          <a:blip r:embed="rId4">
            <a:alphaModFix/>
          </a:blip>
          <a:stretch>
            <a:fillRect/>
          </a:stretch>
        </p:blipFill>
        <p:spPr>
          <a:xfrm>
            <a:off x="6638175" y="3555250"/>
            <a:ext cx="458100" cy="458100"/>
          </a:xfrm>
          <a:prstGeom prst="rect">
            <a:avLst/>
          </a:prstGeom>
          <a:noFill/>
          <a:ln>
            <a:noFill/>
          </a:ln>
        </p:spPr>
      </p:pic>
      <p:pic>
        <p:nvPicPr>
          <p:cNvPr id="2162" name="Google Shape;2162;p252"/>
          <p:cNvPicPr preferRelativeResize="0"/>
          <p:nvPr/>
        </p:nvPicPr>
        <p:blipFill>
          <a:blip r:embed="rId4">
            <a:alphaModFix/>
          </a:blip>
          <a:stretch>
            <a:fillRect/>
          </a:stretch>
        </p:blipFill>
        <p:spPr>
          <a:xfrm>
            <a:off x="5083350" y="3581525"/>
            <a:ext cx="458100" cy="458100"/>
          </a:xfrm>
          <a:prstGeom prst="rect">
            <a:avLst/>
          </a:prstGeom>
          <a:noFill/>
          <a:ln>
            <a:noFill/>
          </a:ln>
        </p:spPr>
      </p:pic>
      <p:sp>
        <p:nvSpPr>
          <p:cNvPr id="2163" name="Google Shape;2163;p252"/>
          <p:cNvSpPr txBox="1"/>
          <p:nvPr/>
        </p:nvSpPr>
        <p:spPr>
          <a:xfrm>
            <a:off x="7669522" y="1021700"/>
            <a:ext cx="1009200" cy="380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b="1" i="1"/>
              <a:t>Why?</a:t>
            </a:r>
            <a:endParaRPr b="1" i="1"/>
          </a:p>
        </p:txBody>
      </p:sp>
      <p:sp>
        <p:nvSpPr>
          <p:cNvPr id="2164" name="Google Shape;2164;p252"/>
          <p:cNvSpPr txBox="1"/>
          <p:nvPr/>
        </p:nvSpPr>
        <p:spPr>
          <a:xfrm>
            <a:off x="7052050" y="1496325"/>
            <a:ext cx="2060400" cy="2725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100"/>
              <a:t>In Expenditure Reporting, we can allocate costs across different interventions that the people or items support. For example, supplies like gloves and alcohol swabs may be used for both testing and viral load (as part of C&amp;T). For staff, we may see positions that split their time across technical program areas (e.g. a nurse that supports HTS and Prevention) AND staff that support efforts on the contract management side as well as advising technical work or conducting M&amp;E.</a:t>
            </a:r>
            <a:endParaRPr sz="110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17"/>
        <p:cNvGrpSpPr/>
        <p:nvPr/>
      </p:nvGrpSpPr>
      <p:grpSpPr>
        <a:xfrm>
          <a:off x="0" y="0"/>
          <a:ext cx="0" cy="0"/>
          <a:chOff x="0" y="0"/>
          <a:chExt cx="0" cy="0"/>
        </a:xfrm>
      </p:grpSpPr>
      <p:sp>
        <p:nvSpPr>
          <p:cNvPr id="1118" name="Google Shape;1118;p172"/>
          <p:cNvSpPr txBox="1">
            <a:spLocks noGrp="1"/>
          </p:cNvSpPr>
          <p:nvPr>
            <p:ph type="body" idx="1"/>
          </p:nvPr>
        </p:nvSpPr>
        <p:spPr>
          <a:xfrm>
            <a:off x="1810850" y="1345500"/>
            <a:ext cx="7220100" cy="3174900"/>
          </a:xfrm>
          <a:prstGeom prst="rect">
            <a:avLst/>
          </a:prstGeom>
        </p:spPr>
        <p:txBody>
          <a:bodyPr spcFirstLastPara="1" wrap="square" lIns="91175" tIns="91175" rIns="91175" bIns="91175" anchor="t" anchorCtr="0">
            <a:noAutofit/>
          </a:bodyPr>
          <a:lstStyle/>
          <a:p>
            <a:pPr marL="228600" lvl="0" indent="-127000" algn="l" rtl="0">
              <a:spcBef>
                <a:spcPts val="0"/>
              </a:spcBef>
              <a:spcAft>
                <a:spcPts val="0"/>
              </a:spcAft>
              <a:buNone/>
            </a:pPr>
            <a:endParaRPr sz="1800">
              <a:solidFill>
                <a:srgbClr val="999999"/>
              </a:solidFill>
              <a:latin typeface="Source Sans Pro"/>
              <a:ea typeface="Source Sans Pro"/>
              <a:cs typeface="Source Sans Pro"/>
              <a:sym typeface="Source Sans Pro"/>
            </a:endParaRPr>
          </a:p>
          <a:p>
            <a:pPr marL="0" lvl="0" indent="0" algn="l" rtl="0">
              <a:spcBef>
                <a:spcPts val="800"/>
              </a:spcBef>
              <a:spcAft>
                <a:spcPts val="0"/>
              </a:spcAft>
              <a:buNone/>
            </a:pPr>
            <a:r>
              <a:rPr lang="en" sz="1800">
                <a:solidFill>
                  <a:schemeClr val="accent3"/>
                </a:solidFill>
                <a:latin typeface="Source Sans Pro"/>
                <a:ea typeface="Source Sans Pro"/>
                <a:cs typeface="Source Sans Pro"/>
                <a:sym typeface="Source Sans Pro"/>
              </a:rPr>
              <a:t>Organization classification: </a:t>
            </a:r>
            <a:r>
              <a:rPr lang="en" sz="1800" b="1">
                <a:solidFill>
                  <a:schemeClr val="accent3"/>
                </a:solidFill>
                <a:latin typeface="Source Sans Pro"/>
                <a:ea typeface="Source Sans Pro"/>
                <a:cs typeface="Source Sans Pro"/>
                <a:sym typeface="Source Sans Pro"/>
              </a:rPr>
              <a:t>Who is spending the money?</a:t>
            </a:r>
            <a:r>
              <a:rPr lang="en" sz="1800">
                <a:solidFill>
                  <a:schemeClr val="accent3"/>
                </a:solidFill>
                <a:latin typeface="Source Sans Pro"/>
                <a:ea typeface="Source Sans Pro"/>
                <a:cs typeface="Source Sans Pro"/>
                <a:sym typeface="Source Sans Pro"/>
              </a:rPr>
              <a:t> </a:t>
            </a:r>
            <a:endParaRPr sz="1800">
              <a:solidFill>
                <a:schemeClr val="accent3"/>
              </a:solidFill>
              <a:latin typeface="Source Sans Pro"/>
              <a:ea typeface="Source Sans Pro"/>
              <a:cs typeface="Source Sans Pro"/>
              <a:sym typeface="Source Sans Pro"/>
            </a:endParaRPr>
          </a:p>
          <a:p>
            <a:pPr marL="914400" lvl="0" indent="0" algn="l" rtl="0">
              <a:spcBef>
                <a:spcPts val="800"/>
              </a:spcBef>
              <a:spcAft>
                <a:spcPts val="0"/>
              </a:spcAft>
              <a:buNone/>
            </a:pPr>
            <a:endParaRPr sz="1800">
              <a:solidFill>
                <a:schemeClr val="accent3"/>
              </a:solidFill>
              <a:latin typeface="Source Sans Pro"/>
              <a:ea typeface="Source Sans Pro"/>
              <a:cs typeface="Source Sans Pro"/>
              <a:sym typeface="Source Sans Pro"/>
            </a:endParaRPr>
          </a:p>
          <a:p>
            <a:pPr marL="0" lvl="0" indent="0" algn="l" rtl="0">
              <a:spcBef>
                <a:spcPts val="800"/>
              </a:spcBef>
              <a:spcAft>
                <a:spcPts val="0"/>
              </a:spcAft>
              <a:buNone/>
            </a:pPr>
            <a:r>
              <a:rPr lang="en" sz="1800">
                <a:solidFill>
                  <a:schemeClr val="accent3"/>
                </a:solidFill>
                <a:latin typeface="Source Sans Pro"/>
                <a:ea typeface="Source Sans Pro"/>
                <a:cs typeface="Source Sans Pro"/>
                <a:sym typeface="Source Sans Pro"/>
              </a:rPr>
              <a:t>Program classification: </a:t>
            </a:r>
            <a:r>
              <a:rPr lang="en" sz="1800" b="1">
                <a:solidFill>
                  <a:schemeClr val="accent3"/>
                </a:solidFill>
                <a:latin typeface="Source Sans Pro"/>
                <a:ea typeface="Source Sans Pro"/>
                <a:cs typeface="Source Sans Pro"/>
                <a:sym typeface="Source Sans Pro"/>
              </a:rPr>
              <a:t>What is the purpose? </a:t>
            </a:r>
            <a:endParaRPr sz="1800" b="1">
              <a:solidFill>
                <a:schemeClr val="accent3"/>
              </a:solidFill>
              <a:latin typeface="Source Sans Pro"/>
              <a:ea typeface="Source Sans Pro"/>
              <a:cs typeface="Source Sans Pro"/>
              <a:sym typeface="Source Sans Pro"/>
            </a:endParaRPr>
          </a:p>
          <a:p>
            <a:pPr marL="914400" lvl="0" indent="0" algn="l" rtl="0">
              <a:spcBef>
                <a:spcPts val="800"/>
              </a:spcBef>
              <a:spcAft>
                <a:spcPts val="0"/>
              </a:spcAft>
              <a:buNone/>
            </a:pPr>
            <a:endParaRPr sz="1800">
              <a:solidFill>
                <a:schemeClr val="accent3"/>
              </a:solidFill>
              <a:latin typeface="Source Sans Pro"/>
              <a:ea typeface="Source Sans Pro"/>
              <a:cs typeface="Source Sans Pro"/>
              <a:sym typeface="Source Sans Pro"/>
            </a:endParaRPr>
          </a:p>
          <a:p>
            <a:pPr marL="0" lvl="0" indent="0" algn="l" rtl="0">
              <a:spcBef>
                <a:spcPts val="800"/>
              </a:spcBef>
              <a:spcAft>
                <a:spcPts val="0"/>
              </a:spcAft>
              <a:buNone/>
            </a:pPr>
            <a:r>
              <a:rPr lang="en" sz="1800">
                <a:solidFill>
                  <a:schemeClr val="accent3"/>
                </a:solidFill>
                <a:latin typeface="Source Sans Pro"/>
                <a:ea typeface="Source Sans Pro"/>
                <a:cs typeface="Source Sans Pro"/>
                <a:sym typeface="Source Sans Pro"/>
              </a:rPr>
              <a:t>Beneficiary classification: </a:t>
            </a:r>
            <a:r>
              <a:rPr lang="en" sz="1800" b="1">
                <a:solidFill>
                  <a:schemeClr val="accent3"/>
                </a:solidFill>
                <a:latin typeface="Source Sans Pro"/>
                <a:ea typeface="Source Sans Pro"/>
                <a:cs typeface="Source Sans Pro"/>
                <a:sym typeface="Source Sans Pro"/>
              </a:rPr>
              <a:t>Who is benefitting? </a:t>
            </a:r>
            <a:endParaRPr sz="1800" b="1">
              <a:solidFill>
                <a:schemeClr val="accent3"/>
              </a:solidFill>
              <a:latin typeface="Source Sans Pro"/>
              <a:ea typeface="Source Sans Pro"/>
              <a:cs typeface="Source Sans Pro"/>
              <a:sym typeface="Source Sans Pro"/>
            </a:endParaRPr>
          </a:p>
          <a:p>
            <a:pPr marL="1371600" lvl="0" indent="0" algn="l" rtl="0">
              <a:spcBef>
                <a:spcPts val="800"/>
              </a:spcBef>
              <a:spcAft>
                <a:spcPts val="0"/>
              </a:spcAft>
              <a:buNone/>
            </a:pPr>
            <a:endParaRPr sz="1800" b="1">
              <a:solidFill>
                <a:schemeClr val="accent3"/>
              </a:solidFill>
              <a:latin typeface="Source Sans Pro"/>
              <a:ea typeface="Source Sans Pro"/>
              <a:cs typeface="Source Sans Pro"/>
              <a:sym typeface="Source Sans Pro"/>
            </a:endParaRPr>
          </a:p>
          <a:p>
            <a:pPr marL="0" lvl="0" indent="0" algn="l" rtl="0">
              <a:spcBef>
                <a:spcPts val="800"/>
              </a:spcBef>
              <a:spcAft>
                <a:spcPts val="0"/>
              </a:spcAft>
              <a:buNone/>
            </a:pPr>
            <a:r>
              <a:rPr lang="en" sz="1800">
                <a:solidFill>
                  <a:schemeClr val="accent3"/>
                </a:solidFill>
                <a:latin typeface="Source Sans Pro"/>
                <a:ea typeface="Source Sans Pro"/>
                <a:cs typeface="Source Sans Pro"/>
                <a:sym typeface="Source Sans Pro"/>
              </a:rPr>
              <a:t>Interaction type: </a:t>
            </a:r>
            <a:r>
              <a:rPr lang="en" sz="1800" b="1">
                <a:solidFill>
                  <a:schemeClr val="accent3"/>
                </a:solidFill>
                <a:latin typeface="Source Sans Pro"/>
                <a:ea typeface="Source Sans Pro"/>
                <a:cs typeface="Source Sans Pro"/>
                <a:sym typeface="Source Sans Pro"/>
              </a:rPr>
              <a:t>Is there direct interaction with the beneficiary?</a:t>
            </a:r>
            <a:endParaRPr sz="1800" b="1">
              <a:solidFill>
                <a:schemeClr val="accent3"/>
              </a:solidFill>
              <a:latin typeface="Source Sans Pro"/>
              <a:ea typeface="Source Sans Pro"/>
              <a:cs typeface="Source Sans Pro"/>
              <a:sym typeface="Source Sans Pro"/>
            </a:endParaRPr>
          </a:p>
          <a:p>
            <a:pPr marL="1371600" lvl="0" indent="0" algn="l" rtl="0">
              <a:spcBef>
                <a:spcPts val="800"/>
              </a:spcBef>
              <a:spcAft>
                <a:spcPts val="0"/>
              </a:spcAft>
              <a:buNone/>
            </a:pPr>
            <a:endParaRPr sz="1800" b="1">
              <a:solidFill>
                <a:schemeClr val="accent3"/>
              </a:solidFill>
              <a:latin typeface="Source Sans Pro"/>
              <a:ea typeface="Source Sans Pro"/>
              <a:cs typeface="Source Sans Pro"/>
              <a:sym typeface="Source Sans Pro"/>
            </a:endParaRPr>
          </a:p>
          <a:p>
            <a:pPr marL="0" lvl="0" indent="0" algn="l" rtl="0">
              <a:spcBef>
                <a:spcPts val="800"/>
              </a:spcBef>
              <a:spcAft>
                <a:spcPts val="800"/>
              </a:spcAft>
              <a:buNone/>
            </a:pPr>
            <a:r>
              <a:rPr lang="en" sz="1800">
                <a:solidFill>
                  <a:schemeClr val="accent3"/>
                </a:solidFill>
                <a:latin typeface="Source Sans Pro"/>
                <a:ea typeface="Source Sans Pro"/>
                <a:cs typeface="Source Sans Pro"/>
                <a:sym typeface="Source Sans Pro"/>
              </a:rPr>
              <a:t>Cost category: </a:t>
            </a:r>
            <a:r>
              <a:rPr lang="en" sz="1800" b="1">
                <a:solidFill>
                  <a:schemeClr val="accent3"/>
                </a:solidFill>
                <a:latin typeface="Source Sans Pro"/>
                <a:ea typeface="Source Sans Pro"/>
                <a:cs typeface="Source Sans Pro"/>
                <a:sym typeface="Source Sans Pro"/>
              </a:rPr>
              <a:t>What is being purchased? </a:t>
            </a:r>
            <a:endParaRPr sz="1800" b="1">
              <a:solidFill>
                <a:schemeClr val="accent3"/>
              </a:solidFill>
              <a:latin typeface="Source Sans Pro"/>
              <a:ea typeface="Source Sans Pro"/>
              <a:cs typeface="Source Sans Pro"/>
              <a:sym typeface="Source Sans Pro"/>
            </a:endParaRPr>
          </a:p>
        </p:txBody>
      </p:sp>
      <p:pic>
        <p:nvPicPr>
          <p:cNvPr id="1119" name="Google Shape;1119;p172"/>
          <p:cNvPicPr preferRelativeResize="0"/>
          <p:nvPr/>
        </p:nvPicPr>
        <p:blipFill>
          <a:blip r:embed="rId3">
            <a:alphaModFix/>
          </a:blip>
          <a:stretch>
            <a:fillRect/>
          </a:stretch>
        </p:blipFill>
        <p:spPr>
          <a:xfrm>
            <a:off x="1332468" y="3161100"/>
            <a:ext cx="512233" cy="458100"/>
          </a:xfrm>
          <a:prstGeom prst="rect">
            <a:avLst/>
          </a:prstGeom>
          <a:noFill/>
          <a:ln>
            <a:noFill/>
          </a:ln>
        </p:spPr>
      </p:pic>
      <p:pic>
        <p:nvPicPr>
          <p:cNvPr id="1120" name="Google Shape;1120;p172"/>
          <p:cNvPicPr preferRelativeResize="0"/>
          <p:nvPr/>
        </p:nvPicPr>
        <p:blipFill>
          <a:blip r:embed="rId4">
            <a:alphaModFix/>
          </a:blip>
          <a:stretch>
            <a:fillRect/>
          </a:stretch>
        </p:blipFill>
        <p:spPr>
          <a:xfrm>
            <a:off x="1382113" y="4715446"/>
            <a:ext cx="412950" cy="399404"/>
          </a:xfrm>
          <a:prstGeom prst="rect">
            <a:avLst/>
          </a:prstGeom>
          <a:noFill/>
          <a:ln>
            <a:noFill/>
          </a:ln>
        </p:spPr>
      </p:pic>
      <p:pic>
        <p:nvPicPr>
          <p:cNvPr id="1121" name="Google Shape;1121;p172"/>
          <p:cNvPicPr preferRelativeResize="0"/>
          <p:nvPr/>
        </p:nvPicPr>
        <p:blipFill>
          <a:blip r:embed="rId5">
            <a:alphaModFix/>
          </a:blip>
          <a:stretch>
            <a:fillRect/>
          </a:stretch>
        </p:blipFill>
        <p:spPr>
          <a:xfrm>
            <a:off x="1366336" y="2444187"/>
            <a:ext cx="444501" cy="399400"/>
          </a:xfrm>
          <a:prstGeom prst="rect">
            <a:avLst/>
          </a:prstGeom>
          <a:noFill/>
          <a:ln>
            <a:noFill/>
          </a:ln>
        </p:spPr>
      </p:pic>
      <p:pic>
        <p:nvPicPr>
          <p:cNvPr id="1122" name="Google Shape;1122;p172"/>
          <p:cNvPicPr preferRelativeResize="0"/>
          <p:nvPr/>
        </p:nvPicPr>
        <p:blipFill rotWithShape="1">
          <a:blip r:embed="rId6">
            <a:alphaModFix/>
          </a:blip>
          <a:srcRect t="6981" b="6930"/>
          <a:stretch/>
        </p:blipFill>
        <p:spPr>
          <a:xfrm>
            <a:off x="1366337" y="1836863"/>
            <a:ext cx="444500" cy="397515"/>
          </a:xfrm>
          <a:prstGeom prst="rect">
            <a:avLst/>
          </a:prstGeom>
          <a:noFill/>
          <a:ln>
            <a:noFill/>
          </a:ln>
        </p:spPr>
      </p:pic>
      <p:sp>
        <p:nvSpPr>
          <p:cNvPr id="1123" name="Google Shape;1123;p172"/>
          <p:cNvSpPr txBox="1"/>
          <p:nvPr/>
        </p:nvSpPr>
        <p:spPr>
          <a:xfrm>
            <a:off x="1145475" y="811975"/>
            <a:ext cx="7668600" cy="738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b="1">
                <a:solidFill>
                  <a:schemeClr val="accent3"/>
                </a:solidFill>
                <a:latin typeface="Source Sans Pro"/>
                <a:ea typeface="Source Sans Pro"/>
                <a:cs typeface="Source Sans Pro"/>
                <a:sym typeface="Source Sans Pro"/>
              </a:rPr>
              <a:t>Goal:</a:t>
            </a:r>
            <a:r>
              <a:rPr lang="en" sz="1800">
                <a:solidFill>
                  <a:schemeClr val="accent3"/>
                </a:solidFill>
                <a:latin typeface="Source Sans Pro"/>
                <a:ea typeface="Source Sans Pro"/>
                <a:cs typeface="Source Sans Pro"/>
                <a:sym typeface="Source Sans Pro"/>
              </a:rPr>
              <a:t> To have common classifications across both budgeting and expenditure reporting that will answer the following questions:</a:t>
            </a:r>
            <a:endParaRPr sz="1800">
              <a:solidFill>
                <a:schemeClr val="accent3"/>
              </a:solidFill>
            </a:endParaRPr>
          </a:p>
        </p:txBody>
      </p:sp>
      <p:pic>
        <p:nvPicPr>
          <p:cNvPr id="1124" name="Google Shape;1124;p172"/>
          <p:cNvPicPr preferRelativeResize="0"/>
          <p:nvPr/>
        </p:nvPicPr>
        <p:blipFill>
          <a:blip r:embed="rId7">
            <a:alphaModFix/>
          </a:blip>
          <a:stretch>
            <a:fillRect/>
          </a:stretch>
        </p:blipFill>
        <p:spPr>
          <a:xfrm>
            <a:off x="484200" y="810487"/>
            <a:ext cx="765925" cy="700225"/>
          </a:xfrm>
          <a:prstGeom prst="rect">
            <a:avLst/>
          </a:prstGeom>
          <a:noFill/>
          <a:ln>
            <a:noFill/>
          </a:ln>
        </p:spPr>
      </p:pic>
      <p:sp>
        <p:nvSpPr>
          <p:cNvPr id="1125" name="Google Shape;1125;p172"/>
          <p:cNvSpPr txBox="1">
            <a:spLocks noGrp="1"/>
          </p:cNvSpPr>
          <p:nvPr>
            <p:ph type="title"/>
          </p:nvPr>
        </p:nvSpPr>
        <p:spPr>
          <a:xfrm>
            <a:off x="686104" y="296485"/>
            <a:ext cx="7772400" cy="458100"/>
          </a:xfrm>
          <a:prstGeom prst="rect">
            <a:avLst/>
          </a:prstGeom>
        </p:spPr>
        <p:txBody>
          <a:bodyPr spcFirstLastPara="1" wrap="square" lIns="91175" tIns="91175" rIns="91175" bIns="91175" anchor="b" anchorCtr="0">
            <a:noAutofit/>
          </a:bodyPr>
          <a:lstStyle/>
          <a:p>
            <a:pPr marL="0" lvl="0" indent="0" algn="l" rtl="0">
              <a:spcBef>
                <a:spcPts val="0"/>
              </a:spcBef>
              <a:spcAft>
                <a:spcPts val="0"/>
              </a:spcAft>
              <a:buNone/>
            </a:pPr>
            <a:r>
              <a:rPr lang="en">
                <a:solidFill>
                  <a:schemeClr val="dk2"/>
                </a:solidFill>
              </a:rPr>
              <a:t>Financial Classification Overview</a:t>
            </a:r>
            <a:endParaRPr>
              <a:solidFill>
                <a:schemeClr val="dk2"/>
              </a:solidFill>
            </a:endParaRPr>
          </a:p>
        </p:txBody>
      </p:sp>
      <p:pic>
        <p:nvPicPr>
          <p:cNvPr id="1126" name="Google Shape;1126;p172"/>
          <p:cNvPicPr preferRelativeResize="0"/>
          <p:nvPr/>
        </p:nvPicPr>
        <p:blipFill>
          <a:blip r:embed="rId8">
            <a:alphaModFix/>
          </a:blip>
          <a:stretch>
            <a:fillRect/>
          </a:stretch>
        </p:blipFill>
        <p:spPr>
          <a:xfrm>
            <a:off x="1313101" y="3860500"/>
            <a:ext cx="550962" cy="53745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31"/>
        <p:cNvGrpSpPr/>
        <p:nvPr/>
      </p:nvGrpSpPr>
      <p:grpSpPr>
        <a:xfrm>
          <a:off x="0" y="0"/>
          <a:ext cx="0" cy="0"/>
          <a:chOff x="0" y="0"/>
          <a:chExt cx="0" cy="0"/>
        </a:xfrm>
      </p:grpSpPr>
      <p:sp>
        <p:nvSpPr>
          <p:cNvPr id="1132" name="Google Shape;1132;p173"/>
          <p:cNvSpPr txBox="1"/>
          <p:nvPr/>
        </p:nvSpPr>
        <p:spPr>
          <a:xfrm>
            <a:off x="392475" y="1454925"/>
            <a:ext cx="1146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Source Sans Pro"/>
                <a:ea typeface="Source Sans Pro"/>
                <a:cs typeface="Source Sans Pro"/>
                <a:sym typeface="Source Sans Pro"/>
              </a:rPr>
              <a:t>Site-Level</a:t>
            </a:r>
            <a:endParaRPr>
              <a:latin typeface="Source Sans Pro"/>
              <a:ea typeface="Source Sans Pro"/>
              <a:cs typeface="Source Sans Pro"/>
              <a:sym typeface="Source Sans Pro"/>
            </a:endParaRPr>
          </a:p>
        </p:txBody>
      </p:sp>
      <p:sp>
        <p:nvSpPr>
          <p:cNvPr id="1133" name="Google Shape;1133;p173"/>
          <p:cNvSpPr txBox="1"/>
          <p:nvPr/>
        </p:nvSpPr>
        <p:spPr>
          <a:xfrm>
            <a:off x="392475" y="2286452"/>
            <a:ext cx="12807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Source Sans Pro"/>
                <a:ea typeface="Source Sans Pro"/>
                <a:cs typeface="Source Sans Pro"/>
                <a:sym typeface="Source Sans Pro"/>
              </a:rPr>
              <a:t>Program Area</a:t>
            </a:r>
            <a:endParaRPr>
              <a:latin typeface="Source Sans Pro"/>
              <a:ea typeface="Source Sans Pro"/>
              <a:cs typeface="Source Sans Pro"/>
              <a:sym typeface="Source Sans Pro"/>
            </a:endParaRPr>
          </a:p>
        </p:txBody>
      </p:sp>
      <p:sp>
        <p:nvSpPr>
          <p:cNvPr id="1134" name="Google Shape;1134;p173"/>
          <p:cNvSpPr txBox="1"/>
          <p:nvPr/>
        </p:nvSpPr>
        <p:spPr>
          <a:xfrm>
            <a:off x="392475" y="3193573"/>
            <a:ext cx="14562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Source Sans Pro"/>
                <a:ea typeface="Source Sans Pro"/>
                <a:cs typeface="Source Sans Pro"/>
                <a:sym typeface="Source Sans Pro"/>
              </a:rPr>
              <a:t>Interaction Type</a:t>
            </a:r>
            <a:endParaRPr>
              <a:latin typeface="Source Sans Pro"/>
              <a:ea typeface="Source Sans Pro"/>
              <a:cs typeface="Source Sans Pro"/>
              <a:sym typeface="Source Sans Pro"/>
            </a:endParaRPr>
          </a:p>
        </p:txBody>
      </p:sp>
      <p:sp>
        <p:nvSpPr>
          <p:cNvPr id="1135" name="Google Shape;1135;p173"/>
          <p:cNvSpPr txBox="1"/>
          <p:nvPr/>
        </p:nvSpPr>
        <p:spPr>
          <a:xfrm>
            <a:off x="392475" y="4025100"/>
            <a:ext cx="14562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Source Sans Pro"/>
                <a:ea typeface="Source Sans Pro"/>
                <a:cs typeface="Source Sans Pro"/>
                <a:sym typeface="Source Sans Pro"/>
              </a:rPr>
              <a:t>Beneficiary</a:t>
            </a:r>
            <a:endParaRPr>
              <a:latin typeface="Source Sans Pro"/>
              <a:ea typeface="Source Sans Pro"/>
              <a:cs typeface="Source Sans Pro"/>
              <a:sym typeface="Source Sans Pro"/>
            </a:endParaRPr>
          </a:p>
        </p:txBody>
      </p:sp>
      <p:sp>
        <p:nvSpPr>
          <p:cNvPr id="1136" name="Google Shape;1136;p173"/>
          <p:cNvSpPr/>
          <p:nvPr/>
        </p:nvSpPr>
        <p:spPr>
          <a:xfrm>
            <a:off x="1994950" y="2116450"/>
            <a:ext cx="1146300" cy="396900"/>
          </a:xfrm>
          <a:prstGeom prst="roundRect">
            <a:avLst>
              <a:gd name="adj" fmla="val 16667"/>
            </a:avLst>
          </a:prstGeom>
          <a:solidFill>
            <a:srgbClr val="002F6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80000"/>
              </a:lnSpc>
              <a:spcBef>
                <a:spcPts val="0"/>
              </a:spcBef>
              <a:spcAft>
                <a:spcPts val="0"/>
              </a:spcAft>
              <a:buNone/>
            </a:pPr>
            <a:r>
              <a:rPr lang="en">
                <a:solidFill>
                  <a:schemeClr val="lt1"/>
                </a:solidFill>
                <a:latin typeface="Source Sans Pro"/>
                <a:ea typeface="Source Sans Pro"/>
                <a:cs typeface="Source Sans Pro"/>
                <a:sym typeface="Source Sans Pro"/>
              </a:rPr>
              <a:t>Care &amp; Treatment</a:t>
            </a:r>
            <a:endParaRPr>
              <a:solidFill>
                <a:schemeClr val="lt1"/>
              </a:solidFill>
              <a:latin typeface="Source Sans Pro"/>
              <a:ea typeface="Source Sans Pro"/>
              <a:cs typeface="Source Sans Pro"/>
              <a:sym typeface="Source Sans Pro"/>
            </a:endParaRPr>
          </a:p>
        </p:txBody>
      </p:sp>
      <p:sp>
        <p:nvSpPr>
          <p:cNvPr id="1137" name="Google Shape;1137;p173"/>
          <p:cNvSpPr/>
          <p:nvPr/>
        </p:nvSpPr>
        <p:spPr>
          <a:xfrm>
            <a:off x="2189575" y="3340196"/>
            <a:ext cx="2086344" cy="250398"/>
          </a:xfrm>
          <a:prstGeom prst="flowChartTerminator">
            <a:avLst/>
          </a:prstGeom>
          <a:solidFill>
            <a:srgbClr val="6C646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a:solidFill>
                  <a:schemeClr val="lt1"/>
                </a:solidFill>
              </a:rPr>
              <a:t>Non-Service Delivery</a:t>
            </a:r>
            <a:endParaRPr>
              <a:solidFill>
                <a:schemeClr val="lt1"/>
              </a:solidFill>
            </a:endParaRPr>
          </a:p>
        </p:txBody>
      </p:sp>
      <p:sp>
        <p:nvSpPr>
          <p:cNvPr id="1138" name="Google Shape;1138;p173"/>
          <p:cNvSpPr/>
          <p:nvPr/>
        </p:nvSpPr>
        <p:spPr>
          <a:xfrm>
            <a:off x="4572000" y="3426850"/>
            <a:ext cx="2086344" cy="250398"/>
          </a:xfrm>
          <a:prstGeom prst="flowChartTerminator">
            <a:avLst/>
          </a:prstGeom>
          <a:solidFill>
            <a:srgbClr val="6C646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a:solidFill>
                  <a:schemeClr val="lt1"/>
                </a:solidFill>
              </a:rPr>
              <a:t>Non-Service Delivery</a:t>
            </a:r>
            <a:endParaRPr>
              <a:solidFill>
                <a:schemeClr val="lt1"/>
              </a:solidFill>
            </a:endParaRPr>
          </a:p>
        </p:txBody>
      </p:sp>
      <p:sp>
        <p:nvSpPr>
          <p:cNvPr id="1139" name="Google Shape;1139;p173"/>
          <p:cNvSpPr/>
          <p:nvPr/>
        </p:nvSpPr>
        <p:spPr>
          <a:xfrm>
            <a:off x="2189575" y="3642570"/>
            <a:ext cx="2086344" cy="250398"/>
          </a:xfrm>
          <a:prstGeom prst="flowChartTerminator">
            <a:avLst/>
          </a:prstGeom>
          <a:solidFill>
            <a:srgbClr val="6C646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chemeClr val="lt1"/>
                </a:solidFill>
              </a:rPr>
              <a:t>Service Delivery</a:t>
            </a:r>
            <a:endParaRPr>
              <a:solidFill>
                <a:schemeClr val="lt1"/>
              </a:solidFill>
            </a:endParaRPr>
          </a:p>
        </p:txBody>
      </p:sp>
      <p:sp>
        <p:nvSpPr>
          <p:cNvPr id="1140" name="Google Shape;1140;p173"/>
          <p:cNvSpPr txBox="1"/>
          <p:nvPr/>
        </p:nvSpPr>
        <p:spPr>
          <a:xfrm>
            <a:off x="6714325" y="1197425"/>
            <a:ext cx="2199300" cy="831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Source Sans Pro"/>
                <a:ea typeface="Source Sans Pro"/>
                <a:cs typeface="Source Sans Pro"/>
                <a:sym typeface="Source Sans Pro"/>
              </a:rPr>
              <a:t>Whether the intervention is happening at the site or across PSNUs/SNUs</a:t>
            </a:r>
            <a:endParaRPr>
              <a:latin typeface="Source Sans Pro"/>
              <a:ea typeface="Source Sans Pro"/>
              <a:cs typeface="Source Sans Pro"/>
              <a:sym typeface="Source Sans Pro"/>
            </a:endParaRPr>
          </a:p>
        </p:txBody>
      </p:sp>
      <p:sp>
        <p:nvSpPr>
          <p:cNvPr id="1141" name="Google Shape;1141;p173"/>
          <p:cNvSpPr txBox="1"/>
          <p:nvPr/>
        </p:nvSpPr>
        <p:spPr>
          <a:xfrm>
            <a:off x="6714325" y="2104525"/>
            <a:ext cx="21993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Source Sans Pro"/>
                <a:ea typeface="Source Sans Pro"/>
                <a:cs typeface="Source Sans Pro"/>
                <a:sym typeface="Source Sans Pro"/>
              </a:rPr>
              <a:t>The purpose of the  activities implemented</a:t>
            </a:r>
            <a:endParaRPr>
              <a:latin typeface="Source Sans Pro"/>
              <a:ea typeface="Source Sans Pro"/>
              <a:cs typeface="Source Sans Pro"/>
              <a:sym typeface="Source Sans Pro"/>
            </a:endParaRPr>
          </a:p>
        </p:txBody>
      </p:sp>
      <p:sp>
        <p:nvSpPr>
          <p:cNvPr id="1142" name="Google Shape;1142;p173"/>
          <p:cNvSpPr txBox="1"/>
          <p:nvPr/>
        </p:nvSpPr>
        <p:spPr>
          <a:xfrm>
            <a:off x="6604248" y="2966925"/>
            <a:ext cx="2539752" cy="1184909"/>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300" dirty="0">
                <a:latin typeface="Source Sans Pro"/>
                <a:ea typeface="Source Sans Pro"/>
                <a:cs typeface="Source Sans Pro"/>
                <a:sym typeface="Source Sans Pro"/>
              </a:rPr>
              <a:t>Whether the activity directly interacts with the beneficiary (</a:t>
            </a:r>
            <a:r>
              <a:rPr lang="en" sz="1300" b="1" dirty="0">
                <a:latin typeface="Source Sans Pro"/>
                <a:ea typeface="Source Sans Pro"/>
                <a:cs typeface="Source Sans Pro"/>
                <a:sym typeface="Source Sans Pro"/>
              </a:rPr>
              <a:t>SD</a:t>
            </a:r>
            <a:r>
              <a:rPr lang="en" sz="1300" dirty="0">
                <a:latin typeface="Source Sans Pro"/>
                <a:ea typeface="Source Sans Pro"/>
                <a:cs typeface="Source Sans Pro"/>
                <a:sym typeface="Source Sans Pro"/>
              </a:rPr>
              <a:t>) or supports or strengthens the site, service providers, SNU, or national system (</a:t>
            </a:r>
            <a:r>
              <a:rPr lang="en" sz="1300" b="1" dirty="0">
                <a:latin typeface="Source Sans Pro"/>
                <a:ea typeface="Source Sans Pro"/>
                <a:cs typeface="Source Sans Pro"/>
                <a:sym typeface="Source Sans Pro"/>
              </a:rPr>
              <a:t>NSD</a:t>
            </a:r>
            <a:r>
              <a:rPr lang="en" sz="1300" dirty="0">
                <a:latin typeface="Source Sans Pro"/>
                <a:ea typeface="Source Sans Pro"/>
                <a:cs typeface="Source Sans Pro"/>
                <a:sym typeface="Source Sans Pro"/>
              </a:rPr>
              <a:t>)</a:t>
            </a:r>
            <a:endParaRPr sz="1300" dirty="0">
              <a:latin typeface="Source Sans Pro"/>
              <a:ea typeface="Source Sans Pro"/>
              <a:cs typeface="Source Sans Pro"/>
              <a:sym typeface="Source Sans Pro"/>
            </a:endParaRPr>
          </a:p>
        </p:txBody>
      </p:sp>
      <p:sp>
        <p:nvSpPr>
          <p:cNvPr id="1143" name="Google Shape;1143;p173"/>
          <p:cNvSpPr/>
          <p:nvPr/>
        </p:nvSpPr>
        <p:spPr>
          <a:xfrm>
            <a:off x="3076900" y="4207238"/>
            <a:ext cx="1055106" cy="250398"/>
          </a:xfrm>
          <a:prstGeom prst="flowChartTerminator">
            <a:avLst/>
          </a:prstGeom>
          <a:solidFill>
            <a:srgbClr val="1D7E74"/>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a:solidFill>
                  <a:schemeClr val="lt1"/>
                </a:solidFill>
              </a:rPr>
              <a:t>Key Pops</a:t>
            </a:r>
            <a:endParaRPr>
              <a:solidFill>
                <a:schemeClr val="lt1"/>
              </a:solidFill>
            </a:endParaRPr>
          </a:p>
        </p:txBody>
      </p:sp>
      <p:sp>
        <p:nvSpPr>
          <p:cNvPr id="1144" name="Google Shape;1144;p173"/>
          <p:cNvSpPr/>
          <p:nvPr/>
        </p:nvSpPr>
        <p:spPr>
          <a:xfrm>
            <a:off x="3000700" y="4509612"/>
            <a:ext cx="1055106" cy="250398"/>
          </a:xfrm>
          <a:prstGeom prst="flowChartTerminator">
            <a:avLst/>
          </a:prstGeom>
          <a:solidFill>
            <a:srgbClr val="1D7E74"/>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a:solidFill>
                  <a:schemeClr val="lt1"/>
                </a:solidFill>
              </a:rPr>
              <a:t>Children</a:t>
            </a:r>
            <a:endParaRPr>
              <a:solidFill>
                <a:schemeClr val="lt1"/>
              </a:solidFill>
            </a:endParaRPr>
          </a:p>
        </p:txBody>
      </p:sp>
      <p:sp>
        <p:nvSpPr>
          <p:cNvPr id="1145" name="Google Shape;1145;p173"/>
          <p:cNvSpPr/>
          <p:nvPr/>
        </p:nvSpPr>
        <p:spPr>
          <a:xfrm>
            <a:off x="4147375" y="4509612"/>
            <a:ext cx="823500" cy="250398"/>
          </a:xfrm>
          <a:prstGeom prst="flowChartTerminator">
            <a:avLst/>
          </a:prstGeom>
          <a:solidFill>
            <a:srgbClr val="1D7E74"/>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a:solidFill>
                  <a:schemeClr val="lt1"/>
                </a:solidFill>
              </a:rPr>
              <a:t>AGYW</a:t>
            </a:r>
            <a:endParaRPr>
              <a:solidFill>
                <a:schemeClr val="lt1"/>
              </a:solidFill>
            </a:endParaRPr>
          </a:p>
        </p:txBody>
      </p:sp>
      <p:sp>
        <p:nvSpPr>
          <p:cNvPr id="1146" name="Google Shape;1146;p173"/>
          <p:cNvSpPr/>
          <p:nvPr/>
        </p:nvSpPr>
        <p:spPr>
          <a:xfrm>
            <a:off x="4223575" y="4207238"/>
            <a:ext cx="671112" cy="250398"/>
          </a:xfrm>
          <a:prstGeom prst="flowChartTerminator">
            <a:avLst/>
          </a:prstGeom>
          <a:solidFill>
            <a:srgbClr val="1D7E74"/>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a:solidFill>
                  <a:schemeClr val="lt1"/>
                </a:solidFill>
              </a:rPr>
              <a:t>OVC</a:t>
            </a:r>
            <a:endParaRPr>
              <a:solidFill>
                <a:schemeClr val="lt1"/>
              </a:solidFill>
            </a:endParaRPr>
          </a:p>
        </p:txBody>
      </p:sp>
      <p:sp>
        <p:nvSpPr>
          <p:cNvPr id="1147" name="Google Shape;1147;p173"/>
          <p:cNvSpPr/>
          <p:nvPr/>
        </p:nvSpPr>
        <p:spPr>
          <a:xfrm>
            <a:off x="3858175" y="4811987"/>
            <a:ext cx="1427652" cy="250398"/>
          </a:xfrm>
          <a:prstGeom prst="flowChartTerminator">
            <a:avLst/>
          </a:prstGeom>
          <a:solidFill>
            <a:srgbClr val="97D0CA"/>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a:solidFill>
                  <a:schemeClr val="lt1"/>
                </a:solidFill>
              </a:rPr>
              <a:t>Non-Targeted</a:t>
            </a:r>
            <a:endParaRPr>
              <a:solidFill>
                <a:schemeClr val="lt1"/>
              </a:solidFill>
            </a:endParaRPr>
          </a:p>
        </p:txBody>
      </p:sp>
      <p:sp>
        <p:nvSpPr>
          <p:cNvPr id="1148" name="Google Shape;1148;p173"/>
          <p:cNvSpPr/>
          <p:nvPr/>
        </p:nvSpPr>
        <p:spPr>
          <a:xfrm>
            <a:off x="4986250" y="4207238"/>
            <a:ext cx="823500" cy="250398"/>
          </a:xfrm>
          <a:prstGeom prst="flowChartTerminator">
            <a:avLst/>
          </a:prstGeom>
          <a:solidFill>
            <a:srgbClr val="1D7E74"/>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a:solidFill>
                  <a:schemeClr val="lt1"/>
                </a:solidFill>
              </a:rPr>
              <a:t>PBFW</a:t>
            </a:r>
            <a:endParaRPr>
              <a:solidFill>
                <a:schemeClr val="lt1"/>
              </a:solidFill>
            </a:endParaRPr>
          </a:p>
        </p:txBody>
      </p:sp>
      <p:cxnSp>
        <p:nvCxnSpPr>
          <p:cNvPr id="1149" name="Google Shape;1149;p173"/>
          <p:cNvCxnSpPr/>
          <p:nvPr/>
        </p:nvCxnSpPr>
        <p:spPr>
          <a:xfrm flipH="1">
            <a:off x="4441219" y="1422285"/>
            <a:ext cx="7800" cy="2520600"/>
          </a:xfrm>
          <a:prstGeom prst="straightConnector1">
            <a:avLst/>
          </a:prstGeom>
          <a:noFill/>
          <a:ln w="9525" cap="flat" cmpd="sng">
            <a:solidFill>
              <a:schemeClr val="dk2"/>
            </a:solidFill>
            <a:prstDash val="solid"/>
            <a:round/>
            <a:headEnd type="none" w="med" len="med"/>
            <a:tailEnd type="none" w="med" len="med"/>
          </a:ln>
        </p:spPr>
      </p:cxnSp>
      <p:sp>
        <p:nvSpPr>
          <p:cNvPr id="1150" name="Google Shape;1150;p173"/>
          <p:cNvSpPr txBox="1"/>
          <p:nvPr/>
        </p:nvSpPr>
        <p:spPr>
          <a:xfrm>
            <a:off x="6752425" y="4141925"/>
            <a:ext cx="2199300" cy="831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Source Sans Pro"/>
                <a:ea typeface="Source Sans Pro"/>
                <a:cs typeface="Source Sans Pro"/>
                <a:sym typeface="Source Sans Pro"/>
              </a:rPr>
              <a:t>Which population resources are being allocated to serve</a:t>
            </a:r>
            <a:endParaRPr b="1" i="1">
              <a:latin typeface="Source Sans Pro"/>
              <a:ea typeface="Source Sans Pro"/>
              <a:cs typeface="Source Sans Pro"/>
              <a:sym typeface="Source Sans Pro"/>
            </a:endParaRPr>
          </a:p>
        </p:txBody>
      </p:sp>
      <p:sp>
        <p:nvSpPr>
          <p:cNvPr id="1151" name="Google Shape;1151;p173"/>
          <p:cNvSpPr/>
          <p:nvPr/>
        </p:nvSpPr>
        <p:spPr>
          <a:xfrm>
            <a:off x="5079900" y="4507175"/>
            <a:ext cx="864054" cy="250398"/>
          </a:xfrm>
          <a:prstGeom prst="flowChartTerminator">
            <a:avLst/>
          </a:prstGeom>
          <a:solidFill>
            <a:srgbClr val="1D7E74"/>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a:solidFill>
                  <a:schemeClr val="lt1"/>
                </a:solidFill>
              </a:rPr>
              <a:t>Military</a:t>
            </a:r>
            <a:endParaRPr>
              <a:solidFill>
                <a:schemeClr val="lt1"/>
              </a:solidFill>
            </a:endParaRPr>
          </a:p>
        </p:txBody>
      </p:sp>
      <p:cxnSp>
        <p:nvCxnSpPr>
          <p:cNvPr id="1152" name="Google Shape;1152;p173"/>
          <p:cNvCxnSpPr/>
          <p:nvPr/>
        </p:nvCxnSpPr>
        <p:spPr>
          <a:xfrm>
            <a:off x="517800" y="2028050"/>
            <a:ext cx="8190000" cy="0"/>
          </a:xfrm>
          <a:prstGeom prst="straightConnector1">
            <a:avLst/>
          </a:prstGeom>
          <a:noFill/>
          <a:ln w="9525" cap="flat" cmpd="sng">
            <a:solidFill>
              <a:schemeClr val="dk2"/>
            </a:solidFill>
            <a:prstDash val="dot"/>
            <a:round/>
            <a:headEnd type="none" w="med" len="med"/>
            <a:tailEnd type="none" w="med" len="med"/>
          </a:ln>
        </p:spPr>
      </p:cxnSp>
      <p:cxnSp>
        <p:nvCxnSpPr>
          <p:cNvPr id="1153" name="Google Shape;1153;p173"/>
          <p:cNvCxnSpPr/>
          <p:nvPr/>
        </p:nvCxnSpPr>
        <p:spPr>
          <a:xfrm>
            <a:off x="517800" y="3018650"/>
            <a:ext cx="8190000" cy="0"/>
          </a:xfrm>
          <a:prstGeom prst="straightConnector1">
            <a:avLst/>
          </a:prstGeom>
          <a:noFill/>
          <a:ln w="9525" cap="flat" cmpd="sng">
            <a:solidFill>
              <a:schemeClr val="dk2"/>
            </a:solidFill>
            <a:prstDash val="dot"/>
            <a:round/>
            <a:headEnd type="none" w="med" len="med"/>
            <a:tailEnd type="none" w="med" len="med"/>
          </a:ln>
        </p:spPr>
      </p:cxnSp>
      <p:cxnSp>
        <p:nvCxnSpPr>
          <p:cNvPr id="1154" name="Google Shape;1154;p173"/>
          <p:cNvCxnSpPr/>
          <p:nvPr/>
        </p:nvCxnSpPr>
        <p:spPr>
          <a:xfrm>
            <a:off x="517800" y="4085450"/>
            <a:ext cx="8190000" cy="0"/>
          </a:xfrm>
          <a:prstGeom prst="straightConnector1">
            <a:avLst/>
          </a:prstGeom>
          <a:noFill/>
          <a:ln w="9525" cap="flat" cmpd="sng">
            <a:solidFill>
              <a:schemeClr val="dk2"/>
            </a:solidFill>
            <a:prstDash val="dot"/>
            <a:round/>
            <a:headEnd type="none" w="med" len="med"/>
            <a:tailEnd type="none" w="med" len="med"/>
          </a:ln>
        </p:spPr>
      </p:cxnSp>
      <p:sp>
        <p:nvSpPr>
          <p:cNvPr id="1155" name="Google Shape;1155;p173"/>
          <p:cNvSpPr txBox="1">
            <a:spLocks noGrp="1"/>
          </p:cNvSpPr>
          <p:nvPr>
            <p:ph type="title"/>
          </p:nvPr>
        </p:nvSpPr>
        <p:spPr>
          <a:xfrm>
            <a:off x="335100" y="397450"/>
            <a:ext cx="8473800" cy="458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b="1">
                <a:solidFill>
                  <a:schemeClr val="dk2"/>
                </a:solidFill>
              </a:rPr>
              <a:t>How is an “Intervention” Categorized in PEPFAR’s Framework?</a:t>
            </a:r>
            <a:endParaRPr b="1">
              <a:solidFill>
                <a:schemeClr val="dk2"/>
              </a:solidFill>
            </a:endParaRPr>
          </a:p>
        </p:txBody>
      </p:sp>
      <p:pic>
        <p:nvPicPr>
          <p:cNvPr id="1156" name="Google Shape;1156;p173"/>
          <p:cNvPicPr preferRelativeResize="0"/>
          <p:nvPr/>
        </p:nvPicPr>
        <p:blipFill>
          <a:blip r:embed="rId3">
            <a:alphaModFix/>
          </a:blip>
          <a:stretch>
            <a:fillRect/>
          </a:stretch>
        </p:blipFill>
        <p:spPr>
          <a:xfrm>
            <a:off x="3411875" y="1121625"/>
            <a:ext cx="864050" cy="864050"/>
          </a:xfrm>
          <a:prstGeom prst="rect">
            <a:avLst/>
          </a:prstGeom>
          <a:noFill/>
          <a:ln>
            <a:noFill/>
          </a:ln>
        </p:spPr>
      </p:pic>
      <p:sp>
        <p:nvSpPr>
          <p:cNvPr id="1157" name="Google Shape;1157;p173"/>
          <p:cNvSpPr/>
          <p:nvPr/>
        </p:nvSpPr>
        <p:spPr>
          <a:xfrm>
            <a:off x="2388700" y="1454925"/>
            <a:ext cx="895500" cy="451338"/>
          </a:xfrm>
          <a:prstGeom prst="rect">
            <a:avLst/>
          </a:prstGeom>
          <a:solidFill>
            <a:srgbClr val="BA0C2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chemeClr val="lt1"/>
                </a:solidFill>
                <a:latin typeface="Source Sans Pro"/>
                <a:ea typeface="Source Sans Pro"/>
                <a:cs typeface="Source Sans Pro"/>
                <a:sym typeface="Source Sans Pro"/>
              </a:rPr>
              <a:t>Site Level</a:t>
            </a:r>
            <a:endParaRPr>
              <a:solidFill>
                <a:schemeClr val="lt1"/>
              </a:solidFill>
              <a:latin typeface="Source Sans Pro"/>
              <a:ea typeface="Source Sans Pro"/>
              <a:cs typeface="Source Sans Pro"/>
              <a:sym typeface="Source Sans Pro"/>
            </a:endParaRPr>
          </a:p>
        </p:txBody>
      </p:sp>
      <p:pic>
        <p:nvPicPr>
          <p:cNvPr id="1158" name="Google Shape;1158;p173"/>
          <p:cNvPicPr preferRelativeResize="0"/>
          <p:nvPr/>
        </p:nvPicPr>
        <p:blipFill>
          <a:blip r:embed="rId4">
            <a:alphaModFix/>
          </a:blip>
          <a:stretch>
            <a:fillRect/>
          </a:stretch>
        </p:blipFill>
        <p:spPr>
          <a:xfrm>
            <a:off x="5549149" y="990002"/>
            <a:ext cx="1055099" cy="1055099"/>
          </a:xfrm>
          <a:prstGeom prst="rect">
            <a:avLst/>
          </a:prstGeom>
          <a:noFill/>
          <a:ln>
            <a:noFill/>
          </a:ln>
        </p:spPr>
      </p:pic>
      <p:sp>
        <p:nvSpPr>
          <p:cNvPr id="1159" name="Google Shape;1159;p173"/>
          <p:cNvSpPr/>
          <p:nvPr/>
        </p:nvSpPr>
        <p:spPr>
          <a:xfrm>
            <a:off x="4686175" y="1398448"/>
            <a:ext cx="1002300" cy="463013"/>
          </a:xfrm>
          <a:prstGeom prst="rect">
            <a:avLst/>
          </a:prstGeom>
          <a:solidFill>
            <a:srgbClr val="BA0C2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dirty="0">
                <a:solidFill>
                  <a:schemeClr val="lt1"/>
                </a:solidFill>
                <a:latin typeface="Source Sans Pro"/>
                <a:ea typeface="Source Sans Pro"/>
                <a:cs typeface="Source Sans Pro"/>
                <a:sym typeface="Source Sans Pro"/>
              </a:rPr>
              <a:t>Above Site</a:t>
            </a:r>
            <a:endParaRPr dirty="0">
              <a:solidFill>
                <a:schemeClr val="lt1"/>
              </a:solidFill>
              <a:latin typeface="Source Sans Pro"/>
              <a:ea typeface="Source Sans Pro"/>
              <a:cs typeface="Source Sans Pro"/>
              <a:sym typeface="Source Sans Pro"/>
            </a:endParaRPr>
          </a:p>
        </p:txBody>
      </p:sp>
      <p:sp>
        <p:nvSpPr>
          <p:cNvPr id="1160" name="Google Shape;1160;p173"/>
          <p:cNvSpPr/>
          <p:nvPr/>
        </p:nvSpPr>
        <p:spPr>
          <a:xfrm>
            <a:off x="3248875" y="2116450"/>
            <a:ext cx="864000" cy="396900"/>
          </a:xfrm>
          <a:prstGeom prst="roundRect">
            <a:avLst>
              <a:gd name="adj" fmla="val 16667"/>
            </a:avLst>
          </a:prstGeom>
          <a:solidFill>
            <a:srgbClr val="002F6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chemeClr val="lt1"/>
                </a:solidFill>
                <a:latin typeface="Source Sans Pro"/>
                <a:ea typeface="Source Sans Pro"/>
                <a:cs typeface="Source Sans Pro"/>
                <a:sym typeface="Source Sans Pro"/>
              </a:rPr>
              <a:t>Testing</a:t>
            </a:r>
            <a:endParaRPr>
              <a:solidFill>
                <a:schemeClr val="lt1"/>
              </a:solidFill>
              <a:latin typeface="Source Sans Pro"/>
              <a:ea typeface="Source Sans Pro"/>
              <a:cs typeface="Source Sans Pro"/>
              <a:sym typeface="Source Sans Pro"/>
            </a:endParaRPr>
          </a:p>
        </p:txBody>
      </p:sp>
      <p:sp>
        <p:nvSpPr>
          <p:cNvPr id="1161" name="Google Shape;1161;p173"/>
          <p:cNvSpPr/>
          <p:nvPr/>
        </p:nvSpPr>
        <p:spPr>
          <a:xfrm>
            <a:off x="1727947" y="2567550"/>
            <a:ext cx="1108353" cy="396900"/>
          </a:xfrm>
          <a:prstGeom prst="roundRect">
            <a:avLst>
              <a:gd name="adj" fmla="val 16667"/>
            </a:avLst>
          </a:prstGeom>
          <a:solidFill>
            <a:srgbClr val="002F6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dirty="0">
                <a:solidFill>
                  <a:schemeClr val="lt1"/>
                </a:solidFill>
                <a:latin typeface="Source Sans Pro"/>
                <a:ea typeface="Source Sans Pro"/>
                <a:cs typeface="Source Sans Pro"/>
                <a:sym typeface="Source Sans Pro"/>
              </a:rPr>
              <a:t>Prevention</a:t>
            </a:r>
            <a:endParaRPr dirty="0">
              <a:solidFill>
                <a:schemeClr val="lt1"/>
              </a:solidFill>
              <a:latin typeface="Source Sans Pro"/>
              <a:ea typeface="Source Sans Pro"/>
              <a:cs typeface="Source Sans Pro"/>
              <a:sym typeface="Source Sans Pro"/>
            </a:endParaRPr>
          </a:p>
        </p:txBody>
      </p:sp>
      <p:sp>
        <p:nvSpPr>
          <p:cNvPr id="1162" name="Google Shape;1162;p173"/>
          <p:cNvSpPr/>
          <p:nvPr/>
        </p:nvSpPr>
        <p:spPr>
          <a:xfrm>
            <a:off x="2924500" y="2559600"/>
            <a:ext cx="1452518" cy="396900"/>
          </a:xfrm>
          <a:prstGeom prst="roundRect">
            <a:avLst>
              <a:gd name="adj" fmla="val 16667"/>
            </a:avLst>
          </a:prstGeom>
          <a:solidFill>
            <a:srgbClr val="002F6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dirty="0">
                <a:solidFill>
                  <a:schemeClr val="lt1"/>
                </a:solidFill>
                <a:latin typeface="Source Sans Pro"/>
                <a:ea typeface="Source Sans Pro"/>
                <a:cs typeface="Source Sans Pro"/>
                <a:sym typeface="Source Sans Pro"/>
              </a:rPr>
              <a:t>Socioeconomic</a:t>
            </a:r>
            <a:endParaRPr dirty="0">
              <a:solidFill>
                <a:schemeClr val="lt1"/>
              </a:solidFill>
              <a:latin typeface="Source Sans Pro"/>
              <a:ea typeface="Source Sans Pro"/>
              <a:cs typeface="Source Sans Pro"/>
              <a:sym typeface="Source Sans Pro"/>
            </a:endParaRPr>
          </a:p>
        </p:txBody>
      </p:sp>
      <p:sp>
        <p:nvSpPr>
          <p:cNvPr id="1163" name="Google Shape;1163;p173"/>
          <p:cNvSpPr/>
          <p:nvPr/>
        </p:nvSpPr>
        <p:spPr>
          <a:xfrm>
            <a:off x="4738550" y="2116450"/>
            <a:ext cx="1280700" cy="400200"/>
          </a:xfrm>
          <a:prstGeom prst="roundRect">
            <a:avLst>
              <a:gd name="adj" fmla="val 16667"/>
            </a:avLst>
          </a:prstGeom>
          <a:solidFill>
            <a:srgbClr val="002F6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80000"/>
              </a:lnSpc>
              <a:spcBef>
                <a:spcPts val="0"/>
              </a:spcBef>
              <a:spcAft>
                <a:spcPts val="0"/>
              </a:spcAft>
              <a:buNone/>
            </a:pPr>
            <a:r>
              <a:rPr lang="en">
                <a:solidFill>
                  <a:schemeClr val="lt1"/>
                </a:solidFill>
                <a:latin typeface="Source Sans Pro"/>
                <a:ea typeface="Source Sans Pro"/>
                <a:cs typeface="Source Sans Pro"/>
                <a:sym typeface="Source Sans Pro"/>
              </a:rPr>
              <a:t>Program Management</a:t>
            </a:r>
            <a:endParaRPr>
              <a:solidFill>
                <a:schemeClr val="lt1"/>
              </a:solidFill>
              <a:latin typeface="Source Sans Pro"/>
              <a:ea typeface="Source Sans Pro"/>
              <a:cs typeface="Source Sans Pro"/>
              <a:sym typeface="Source Sans Pro"/>
            </a:endParaRPr>
          </a:p>
        </p:txBody>
      </p:sp>
      <p:sp>
        <p:nvSpPr>
          <p:cNvPr id="1164" name="Google Shape;1164;p173"/>
          <p:cNvSpPr/>
          <p:nvPr/>
        </p:nvSpPr>
        <p:spPr>
          <a:xfrm>
            <a:off x="4728950" y="2588000"/>
            <a:ext cx="1299900" cy="368400"/>
          </a:xfrm>
          <a:prstGeom prst="roundRect">
            <a:avLst>
              <a:gd name="adj" fmla="val 16667"/>
            </a:avLst>
          </a:prstGeom>
          <a:solidFill>
            <a:srgbClr val="002F6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80000"/>
              </a:lnSpc>
              <a:spcBef>
                <a:spcPts val="0"/>
              </a:spcBef>
              <a:spcAft>
                <a:spcPts val="0"/>
              </a:spcAft>
              <a:buNone/>
            </a:pPr>
            <a:r>
              <a:rPr lang="en">
                <a:solidFill>
                  <a:schemeClr val="lt1"/>
                </a:solidFill>
                <a:latin typeface="Source Sans Pro"/>
                <a:ea typeface="Source Sans Pro"/>
                <a:cs typeface="Source Sans Pro"/>
                <a:sym typeface="Source Sans Pro"/>
              </a:rPr>
              <a:t>Above Site Programming</a:t>
            </a:r>
            <a:endParaRPr>
              <a:solidFill>
                <a:schemeClr val="lt1"/>
              </a:solidFill>
              <a:latin typeface="Source Sans Pro"/>
              <a:ea typeface="Source Sans Pro"/>
              <a:cs typeface="Source Sans Pro"/>
              <a:sym typeface="Source Sans Pro"/>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68"/>
        <p:cNvGrpSpPr/>
        <p:nvPr/>
      </p:nvGrpSpPr>
      <p:grpSpPr>
        <a:xfrm>
          <a:off x="0" y="0"/>
          <a:ext cx="0" cy="0"/>
          <a:chOff x="0" y="0"/>
          <a:chExt cx="0" cy="0"/>
        </a:xfrm>
      </p:grpSpPr>
      <p:sp>
        <p:nvSpPr>
          <p:cNvPr id="1169" name="Google Shape;1169;p174"/>
          <p:cNvSpPr txBox="1"/>
          <p:nvPr/>
        </p:nvSpPr>
        <p:spPr>
          <a:xfrm>
            <a:off x="553500" y="4058675"/>
            <a:ext cx="5016300" cy="6150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100"/>
              <a:buFont typeface="Arial"/>
              <a:buNone/>
            </a:pPr>
            <a:r>
              <a:rPr lang="en" b="1">
                <a:solidFill>
                  <a:schemeClr val="accent3"/>
                </a:solidFill>
                <a:latin typeface="Source Sans Pro"/>
                <a:ea typeface="Source Sans Pro"/>
                <a:cs typeface="Source Sans Pro"/>
                <a:sym typeface="Source Sans Pro"/>
              </a:rPr>
              <a:t>INTERVENTION</a:t>
            </a:r>
            <a:r>
              <a:rPr lang="en">
                <a:solidFill>
                  <a:schemeClr val="accent3"/>
                </a:solidFill>
                <a:latin typeface="Source Sans Pro"/>
                <a:ea typeface="Source Sans Pro"/>
                <a:cs typeface="Source Sans Pro"/>
                <a:sym typeface="Source Sans Pro"/>
              </a:rPr>
              <a:t>: </a:t>
            </a:r>
            <a:r>
              <a:rPr lang="en" sz="1400" i="0" u="none" strike="noStrike" cap="none">
                <a:solidFill>
                  <a:schemeClr val="accent3"/>
                </a:solidFill>
                <a:latin typeface="Source Sans Pro"/>
                <a:ea typeface="Source Sans Pro"/>
                <a:cs typeface="Source Sans Pro"/>
                <a:sym typeface="Source Sans Pro"/>
              </a:rPr>
              <a:t>Determined </a:t>
            </a:r>
            <a:r>
              <a:rPr lang="en" sz="1400" i="0" u="sng" strike="noStrike" cap="none">
                <a:solidFill>
                  <a:schemeClr val="accent3"/>
                </a:solidFill>
                <a:latin typeface="Source Sans Pro"/>
                <a:ea typeface="Source Sans Pro"/>
                <a:cs typeface="Source Sans Pro"/>
                <a:sym typeface="Source Sans Pro"/>
              </a:rPr>
              <a:t>by</a:t>
            </a:r>
            <a:r>
              <a:rPr lang="en" u="sng">
                <a:solidFill>
                  <a:schemeClr val="accent3"/>
                </a:solidFill>
                <a:latin typeface="Source Sans Pro"/>
                <a:ea typeface="Source Sans Pro"/>
                <a:cs typeface="Source Sans Pro"/>
                <a:sym typeface="Source Sans Pro"/>
              </a:rPr>
              <a:t> in-country </a:t>
            </a:r>
            <a:r>
              <a:rPr lang="en" sz="1400" i="0" u="none" strike="noStrike" cap="none">
                <a:solidFill>
                  <a:schemeClr val="accent3"/>
                </a:solidFill>
                <a:latin typeface="Source Sans Pro"/>
                <a:ea typeface="Source Sans Pro"/>
                <a:cs typeface="Source Sans Pro"/>
                <a:sym typeface="Source Sans Pro"/>
              </a:rPr>
              <a:t>teams and approved by </a:t>
            </a:r>
            <a:r>
              <a:rPr lang="en">
                <a:solidFill>
                  <a:schemeClr val="accent3"/>
                </a:solidFill>
                <a:latin typeface="Source Sans Pro"/>
                <a:ea typeface="Source Sans Pro"/>
                <a:cs typeface="Source Sans Pro"/>
                <a:sym typeface="Source Sans Pro"/>
              </a:rPr>
              <a:t>GHSD</a:t>
            </a:r>
            <a:r>
              <a:rPr lang="en" sz="1400" i="0" u="none" strike="noStrike" cap="none">
                <a:solidFill>
                  <a:schemeClr val="accent3"/>
                </a:solidFill>
                <a:latin typeface="Source Sans Pro"/>
                <a:ea typeface="Source Sans Pro"/>
                <a:cs typeface="Source Sans Pro"/>
                <a:sym typeface="Source Sans Pro"/>
              </a:rPr>
              <a:t> during the COP process</a:t>
            </a:r>
            <a:r>
              <a:rPr lang="en">
                <a:solidFill>
                  <a:schemeClr val="accent3"/>
                </a:solidFill>
                <a:latin typeface="Source Sans Pro"/>
                <a:ea typeface="Source Sans Pro"/>
                <a:cs typeface="Source Sans Pro"/>
                <a:sym typeface="Source Sans Pro"/>
              </a:rPr>
              <a:t>. Interventions are the basis for both budgeting (as reflected in the FAST) and expenditures (as reflected in ER submissions)</a:t>
            </a:r>
            <a:endParaRPr sz="1600" i="0" u="none" strike="noStrike" cap="none">
              <a:solidFill>
                <a:schemeClr val="accent3"/>
              </a:solidFill>
              <a:latin typeface="Source Sans Pro"/>
              <a:ea typeface="Source Sans Pro"/>
              <a:cs typeface="Source Sans Pro"/>
              <a:sym typeface="Source Sans Pro"/>
            </a:endParaRPr>
          </a:p>
        </p:txBody>
      </p:sp>
      <p:sp>
        <p:nvSpPr>
          <p:cNvPr id="1170" name="Google Shape;1170;p174"/>
          <p:cNvSpPr txBox="1"/>
          <p:nvPr/>
        </p:nvSpPr>
        <p:spPr>
          <a:xfrm>
            <a:off x="5628875" y="4058675"/>
            <a:ext cx="3329400" cy="615000"/>
          </a:xfrm>
          <a:prstGeom prst="rect">
            <a:avLst/>
          </a:prstGeom>
          <a:noFill/>
          <a:ln>
            <a:noFill/>
          </a:ln>
        </p:spPr>
        <p:txBody>
          <a:bodyPr spcFirstLastPara="1" wrap="square" lIns="91425" tIns="91425" rIns="91425" bIns="91425" anchor="t" anchorCtr="0">
            <a:noAutofit/>
          </a:bodyPr>
          <a:lstStyle/>
          <a:p>
            <a:pPr marL="0" marR="0" lvl="0" indent="0" algn="ctr" rtl="0">
              <a:lnSpc>
                <a:spcPct val="115000"/>
              </a:lnSpc>
              <a:spcBef>
                <a:spcPts val="0"/>
              </a:spcBef>
              <a:spcAft>
                <a:spcPts val="0"/>
              </a:spcAft>
              <a:buClr>
                <a:srgbClr val="000000"/>
              </a:buClr>
              <a:buSzPts val="1100"/>
              <a:buFont typeface="Arial"/>
              <a:buNone/>
            </a:pPr>
            <a:r>
              <a:rPr lang="en">
                <a:solidFill>
                  <a:schemeClr val="accent3"/>
                </a:solidFill>
                <a:latin typeface="Source Sans Pro"/>
                <a:ea typeface="Source Sans Pro"/>
                <a:cs typeface="Source Sans Pro"/>
                <a:sym typeface="Source Sans Pro"/>
              </a:rPr>
              <a:t>For </a:t>
            </a:r>
            <a:r>
              <a:rPr lang="en" b="1">
                <a:solidFill>
                  <a:schemeClr val="accent3"/>
                </a:solidFill>
                <a:latin typeface="Source Sans Pro"/>
                <a:ea typeface="Source Sans Pro"/>
                <a:cs typeface="Source Sans Pro"/>
                <a:sym typeface="Source Sans Pro"/>
              </a:rPr>
              <a:t>EXPENDITURE REPORTING ONLY,</a:t>
            </a:r>
            <a:r>
              <a:rPr lang="en">
                <a:solidFill>
                  <a:schemeClr val="accent3"/>
                </a:solidFill>
                <a:latin typeface="Source Sans Pro"/>
                <a:ea typeface="Source Sans Pro"/>
                <a:cs typeface="Source Sans Pro"/>
                <a:sym typeface="Source Sans Pro"/>
              </a:rPr>
              <a:t> </a:t>
            </a:r>
            <a:r>
              <a:rPr lang="en" u="sng">
                <a:solidFill>
                  <a:schemeClr val="accent3"/>
                </a:solidFill>
                <a:latin typeface="Source Sans Pro"/>
                <a:ea typeface="Source Sans Pro"/>
                <a:cs typeface="Source Sans Pro"/>
                <a:sym typeface="Source Sans Pro"/>
              </a:rPr>
              <a:t>P</a:t>
            </a:r>
            <a:r>
              <a:rPr lang="en" sz="1400" i="0" u="sng" strike="noStrike" cap="none">
                <a:solidFill>
                  <a:schemeClr val="accent3"/>
                </a:solidFill>
                <a:latin typeface="Source Sans Pro"/>
                <a:ea typeface="Source Sans Pro"/>
                <a:cs typeface="Source Sans Pro"/>
                <a:sym typeface="Source Sans Pro"/>
              </a:rPr>
              <a:t>artners </a:t>
            </a:r>
            <a:r>
              <a:rPr lang="en">
                <a:solidFill>
                  <a:schemeClr val="accent3"/>
                </a:solidFill>
                <a:latin typeface="Source Sans Pro"/>
                <a:ea typeface="Source Sans Pro"/>
                <a:cs typeface="Source Sans Pro"/>
                <a:sym typeface="Source Sans Pro"/>
              </a:rPr>
              <a:t>further breakdown interventions by</a:t>
            </a:r>
            <a:r>
              <a:rPr lang="en" sz="1400" i="0" u="none" strike="noStrike" cap="none">
                <a:solidFill>
                  <a:schemeClr val="accent3"/>
                </a:solidFill>
                <a:latin typeface="Source Sans Pro"/>
                <a:ea typeface="Source Sans Pro"/>
                <a:cs typeface="Source Sans Pro"/>
                <a:sym typeface="Source Sans Pro"/>
              </a:rPr>
              <a:t> cost categories = “what we are buying” </a:t>
            </a:r>
            <a:endParaRPr sz="1600" i="0" u="none" strike="noStrike" cap="none">
              <a:solidFill>
                <a:schemeClr val="accent3"/>
              </a:solidFill>
              <a:latin typeface="Source Sans Pro"/>
              <a:ea typeface="Source Sans Pro"/>
              <a:cs typeface="Source Sans Pro"/>
              <a:sym typeface="Source Sans Pro"/>
            </a:endParaRPr>
          </a:p>
        </p:txBody>
      </p:sp>
      <p:sp>
        <p:nvSpPr>
          <p:cNvPr id="1171" name="Google Shape;1171;p174"/>
          <p:cNvSpPr txBox="1">
            <a:spLocks noGrp="1"/>
          </p:cNvSpPr>
          <p:nvPr>
            <p:ph type="title"/>
          </p:nvPr>
        </p:nvSpPr>
        <p:spPr>
          <a:xfrm>
            <a:off x="686104" y="386135"/>
            <a:ext cx="7772400" cy="458100"/>
          </a:xfrm>
          <a:prstGeom prst="rect">
            <a:avLst/>
          </a:prstGeom>
        </p:spPr>
        <p:txBody>
          <a:bodyPr spcFirstLastPara="1" wrap="square" lIns="91175" tIns="91175" rIns="91175" bIns="91175" anchor="b" anchorCtr="0">
            <a:noAutofit/>
          </a:bodyPr>
          <a:lstStyle/>
          <a:p>
            <a:pPr marL="0" lvl="0" indent="0" algn="l" rtl="0">
              <a:spcBef>
                <a:spcPts val="0"/>
              </a:spcBef>
              <a:spcAft>
                <a:spcPts val="0"/>
              </a:spcAft>
              <a:buNone/>
            </a:pPr>
            <a:r>
              <a:rPr lang="en" dirty="0">
                <a:solidFill>
                  <a:schemeClr val="dk2"/>
                </a:solidFill>
              </a:rPr>
              <a:t>The Building Blocks of IM-Level </a:t>
            </a:r>
            <a:r>
              <a:rPr lang="en" b="1" dirty="0">
                <a:solidFill>
                  <a:schemeClr val="dk2"/>
                </a:solidFill>
              </a:rPr>
              <a:t>Budget</a:t>
            </a:r>
            <a:r>
              <a:rPr lang="en" dirty="0">
                <a:solidFill>
                  <a:schemeClr val="dk2"/>
                </a:solidFill>
              </a:rPr>
              <a:t> &amp; </a:t>
            </a:r>
            <a:r>
              <a:rPr lang="en" b="1" dirty="0">
                <a:solidFill>
                  <a:schemeClr val="dk2"/>
                </a:solidFill>
              </a:rPr>
              <a:t>Expenditures</a:t>
            </a:r>
            <a:endParaRPr sz="2400" b="1" dirty="0">
              <a:solidFill>
                <a:schemeClr val="dk2"/>
              </a:solidFill>
            </a:endParaRPr>
          </a:p>
        </p:txBody>
      </p:sp>
      <p:sp>
        <p:nvSpPr>
          <p:cNvPr id="1172" name="Google Shape;1172;p174"/>
          <p:cNvSpPr/>
          <p:nvPr/>
        </p:nvSpPr>
        <p:spPr>
          <a:xfrm>
            <a:off x="6779273" y="1609425"/>
            <a:ext cx="1371600" cy="1371600"/>
          </a:xfrm>
          <a:prstGeom prst="ellipse">
            <a:avLst/>
          </a:prstGeom>
          <a:noFill/>
          <a:ln w="38100" cap="flat" cmpd="sng">
            <a:solidFill>
              <a:srgbClr val="BA0C2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3" name="Google Shape;1173;p174"/>
          <p:cNvSpPr/>
          <p:nvPr/>
        </p:nvSpPr>
        <p:spPr>
          <a:xfrm>
            <a:off x="344000" y="921200"/>
            <a:ext cx="7912500" cy="2814900"/>
          </a:xfrm>
          <a:prstGeom prst="rect">
            <a:avLst/>
          </a:prstGeom>
          <a:noFill/>
          <a:ln w="9525" cap="flat" cmpd="sng">
            <a:solidFill>
              <a:srgbClr val="58595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74" name="Google Shape;1174;p174"/>
          <p:cNvGrpSpPr/>
          <p:nvPr/>
        </p:nvGrpSpPr>
        <p:grpSpPr>
          <a:xfrm>
            <a:off x="366725" y="817738"/>
            <a:ext cx="8027175" cy="2782413"/>
            <a:chOff x="1281125" y="55738"/>
            <a:chExt cx="8027175" cy="2782413"/>
          </a:xfrm>
        </p:grpSpPr>
        <p:sp>
          <p:nvSpPr>
            <p:cNvPr id="1175" name="Google Shape;1175;p174"/>
            <p:cNvSpPr txBox="1"/>
            <p:nvPr/>
          </p:nvSpPr>
          <p:spPr>
            <a:xfrm>
              <a:off x="5175638" y="2223675"/>
              <a:ext cx="2224800" cy="429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800">
                  <a:solidFill>
                    <a:srgbClr val="C43D4D"/>
                  </a:solidFill>
                  <a:latin typeface="Source Sans Pro"/>
                  <a:ea typeface="Source Sans Pro"/>
                  <a:cs typeface="Source Sans Pro"/>
                  <a:sym typeface="Source Sans Pro"/>
                </a:rPr>
                <a:t>Beneficiary</a:t>
              </a:r>
              <a:endParaRPr sz="1800">
                <a:solidFill>
                  <a:srgbClr val="C43D4D"/>
                </a:solidFill>
                <a:latin typeface="Source Sans Pro"/>
                <a:ea typeface="Source Sans Pro"/>
                <a:cs typeface="Source Sans Pro"/>
                <a:sym typeface="Source Sans Pro"/>
              </a:endParaRPr>
            </a:p>
            <a:p>
              <a:pPr marL="0" lvl="0" indent="0" algn="ctr" rtl="0">
                <a:spcBef>
                  <a:spcPts val="0"/>
                </a:spcBef>
                <a:spcAft>
                  <a:spcPts val="0"/>
                </a:spcAft>
                <a:buNone/>
              </a:pPr>
              <a:r>
                <a:rPr lang="en" sz="1300">
                  <a:solidFill>
                    <a:srgbClr val="C43D4D"/>
                  </a:solidFill>
                  <a:latin typeface="Source Sans Pro"/>
                  <a:ea typeface="Source Sans Pro"/>
                  <a:cs typeface="Source Sans Pro"/>
                  <a:sym typeface="Source Sans Pro"/>
                </a:rPr>
                <a:t>(Pregnant women, Key Pops)</a:t>
              </a:r>
              <a:endParaRPr sz="1300">
                <a:solidFill>
                  <a:srgbClr val="C43D4D"/>
                </a:solidFill>
                <a:latin typeface="Source Sans Pro"/>
                <a:ea typeface="Source Sans Pro"/>
                <a:cs typeface="Source Sans Pro"/>
                <a:sym typeface="Source Sans Pro"/>
              </a:endParaRPr>
            </a:p>
          </p:txBody>
        </p:sp>
        <p:sp>
          <p:nvSpPr>
            <p:cNvPr id="1176" name="Google Shape;1176;p174"/>
            <p:cNvSpPr/>
            <p:nvPr/>
          </p:nvSpPr>
          <p:spPr>
            <a:xfrm>
              <a:off x="5526998" y="771225"/>
              <a:ext cx="1371600" cy="1371600"/>
            </a:xfrm>
            <a:prstGeom prst="ellipse">
              <a:avLst/>
            </a:prstGeom>
            <a:noFill/>
            <a:ln w="38100" cap="flat" cmpd="sng">
              <a:solidFill>
                <a:srgbClr val="BA0C2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177" name="Google Shape;1177;p174"/>
            <p:cNvPicPr preferRelativeResize="0"/>
            <p:nvPr/>
          </p:nvPicPr>
          <p:blipFill>
            <a:blip r:embed="rId3">
              <a:alphaModFix/>
            </a:blip>
            <a:stretch>
              <a:fillRect/>
            </a:stretch>
          </p:blipFill>
          <p:spPr>
            <a:xfrm>
              <a:off x="5694588" y="1020512"/>
              <a:ext cx="1036416" cy="873050"/>
            </a:xfrm>
            <a:prstGeom prst="rect">
              <a:avLst/>
            </a:prstGeom>
            <a:noFill/>
            <a:ln>
              <a:noFill/>
            </a:ln>
          </p:spPr>
        </p:pic>
        <p:pic>
          <p:nvPicPr>
            <p:cNvPr id="1178" name="Google Shape;1178;p174"/>
            <p:cNvPicPr preferRelativeResize="0"/>
            <p:nvPr/>
          </p:nvPicPr>
          <p:blipFill>
            <a:blip r:embed="rId4">
              <a:alphaModFix/>
            </a:blip>
            <a:stretch>
              <a:fillRect/>
            </a:stretch>
          </p:blipFill>
          <p:spPr>
            <a:xfrm>
              <a:off x="7791713" y="953700"/>
              <a:ext cx="1142462" cy="1131125"/>
            </a:xfrm>
            <a:prstGeom prst="rect">
              <a:avLst/>
            </a:prstGeom>
            <a:noFill/>
            <a:ln>
              <a:noFill/>
            </a:ln>
          </p:spPr>
        </p:pic>
        <p:grpSp>
          <p:nvGrpSpPr>
            <p:cNvPr id="1179" name="Google Shape;1179;p174"/>
            <p:cNvGrpSpPr/>
            <p:nvPr/>
          </p:nvGrpSpPr>
          <p:grpSpPr>
            <a:xfrm>
              <a:off x="1281125" y="771225"/>
              <a:ext cx="1920900" cy="1959679"/>
              <a:chOff x="4176725" y="771225"/>
              <a:chExt cx="1920900" cy="1959679"/>
            </a:xfrm>
          </p:grpSpPr>
          <p:sp>
            <p:nvSpPr>
              <p:cNvPr id="1180" name="Google Shape;1180;p174"/>
              <p:cNvSpPr/>
              <p:nvPr/>
            </p:nvSpPr>
            <p:spPr>
              <a:xfrm>
                <a:off x="4427123" y="771225"/>
                <a:ext cx="1371600" cy="1371600"/>
              </a:xfrm>
              <a:prstGeom prst="ellipse">
                <a:avLst/>
              </a:prstGeom>
              <a:noFill/>
              <a:ln w="38100" cap="flat" cmpd="sng">
                <a:solidFill>
                  <a:srgbClr val="BA0C2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1" name="Google Shape;1181;p174"/>
              <p:cNvSpPr txBox="1"/>
              <p:nvPr/>
            </p:nvSpPr>
            <p:spPr>
              <a:xfrm>
                <a:off x="4176725" y="2195704"/>
                <a:ext cx="1920900" cy="535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800">
                    <a:solidFill>
                      <a:srgbClr val="9087CE"/>
                    </a:solidFill>
                    <a:latin typeface="Source Sans Pro"/>
                    <a:ea typeface="Source Sans Pro"/>
                    <a:cs typeface="Source Sans Pro"/>
                    <a:sym typeface="Source Sans Pro"/>
                  </a:rPr>
                  <a:t>Program Area</a:t>
                </a:r>
                <a:endParaRPr sz="1300">
                  <a:solidFill>
                    <a:srgbClr val="9087CE"/>
                  </a:solidFill>
                  <a:latin typeface="Source Sans Pro"/>
                  <a:ea typeface="Source Sans Pro"/>
                  <a:cs typeface="Source Sans Pro"/>
                  <a:sym typeface="Source Sans Pro"/>
                </a:endParaRPr>
              </a:p>
              <a:p>
                <a:pPr marL="0" lvl="0" indent="0" algn="ctr" rtl="0">
                  <a:spcBef>
                    <a:spcPts val="0"/>
                  </a:spcBef>
                  <a:spcAft>
                    <a:spcPts val="0"/>
                  </a:spcAft>
                  <a:buNone/>
                </a:pPr>
                <a:r>
                  <a:rPr lang="en" sz="1300">
                    <a:solidFill>
                      <a:srgbClr val="9087CE"/>
                    </a:solidFill>
                    <a:latin typeface="Source Sans Pro"/>
                    <a:ea typeface="Source Sans Pro"/>
                    <a:cs typeface="Source Sans Pro"/>
                    <a:sym typeface="Source Sans Pro"/>
                  </a:rPr>
                  <a:t>(C&amp;T, HTS, PREV)</a:t>
                </a:r>
                <a:endParaRPr sz="1300">
                  <a:solidFill>
                    <a:srgbClr val="9087CE"/>
                  </a:solidFill>
                  <a:latin typeface="Source Sans Pro"/>
                  <a:ea typeface="Source Sans Pro"/>
                  <a:cs typeface="Source Sans Pro"/>
                  <a:sym typeface="Source Sans Pro"/>
                </a:endParaRPr>
              </a:p>
            </p:txBody>
          </p:sp>
          <p:pic>
            <p:nvPicPr>
              <p:cNvPr id="1182" name="Google Shape;1182;p174"/>
              <p:cNvPicPr preferRelativeResize="0"/>
              <p:nvPr/>
            </p:nvPicPr>
            <p:blipFill>
              <a:blip r:embed="rId5">
                <a:alphaModFix/>
              </a:blip>
              <a:stretch>
                <a:fillRect/>
              </a:stretch>
            </p:blipFill>
            <p:spPr>
              <a:xfrm>
                <a:off x="4636464" y="1006525"/>
                <a:ext cx="888000" cy="873063"/>
              </a:xfrm>
              <a:prstGeom prst="rect">
                <a:avLst/>
              </a:prstGeom>
              <a:noFill/>
              <a:ln>
                <a:noFill/>
              </a:ln>
            </p:spPr>
          </p:pic>
        </p:grpSp>
        <p:sp>
          <p:nvSpPr>
            <p:cNvPr id="1183" name="Google Shape;1183;p174"/>
            <p:cNvSpPr txBox="1"/>
            <p:nvPr/>
          </p:nvSpPr>
          <p:spPr>
            <a:xfrm>
              <a:off x="2818800" y="55738"/>
              <a:ext cx="4861200" cy="523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200" b="1">
                  <a:solidFill>
                    <a:srgbClr val="002F6C"/>
                  </a:solidFill>
                  <a:latin typeface="Source Sans Pro"/>
                  <a:ea typeface="Source Sans Pro"/>
                  <a:cs typeface="Source Sans Pro"/>
                  <a:sym typeface="Source Sans Pro"/>
                </a:rPr>
                <a:t>PEPFAR Financial Framework</a:t>
              </a:r>
              <a:endParaRPr sz="2200" b="1">
                <a:solidFill>
                  <a:srgbClr val="002F6C"/>
                </a:solidFill>
                <a:latin typeface="Source Sans Pro"/>
                <a:ea typeface="Source Sans Pro"/>
                <a:cs typeface="Source Sans Pro"/>
                <a:sym typeface="Source Sans Pro"/>
              </a:endParaRPr>
            </a:p>
          </p:txBody>
        </p:sp>
        <p:grpSp>
          <p:nvGrpSpPr>
            <p:cNvPr id="1184" name="Google Shape;1184;p174"/>
            <p:cNvGrpSpPr/>
            <p:nvPr/>
          </p:nvGrpSpPr>
          <p:grpSpPr>
            <a:xfrm>
              <a:off x="3433060" y="816913"/>
              <a:ext cx="1371600" cy="1371600"/>
              <a:chOff x="2034435" y="909663"/>
              <a:chExt cx="1371600" cy="1371600"/>
            </a:xfrm>
          </p:grpSpPr>
          <p:sp>
            <p:nvSpPr>
              <p:cNvPr id="1185" name="Google Shape;1185;p174"/>
              <p:cNvSpPr/>
              <p:nvPr/>
            </p:nvSpPr>
            <p:spPr>
              <a:xfrm>
                <a:off x="2034435" y="909663"/>
                <a:ext cx="1371600" cy="1371600"/>
              </a:xfrm>
              <a:prstGeom prst="ellipse">
                <a:avLst/>
              </a:prstGeom>
              <a:noFill/>
              <a:ln w="38100" cap="flat" cmpd="sng">
                <a:solidFill>
                  <a:srgbClr val="BA0C2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186" name="Google Shape;1186;p174"/>
              <p:cNvPicPr preferRelativeResize="0"/>
              <p:nvPr/>
            </p:nvPicPr>
            <p:blipFill>
              <a:blip r:embed="rId6">
                <a:alphaModFix/>
              </a:blip>
              <a:stretch>
                <a:fillRect/>
              </a:stretch>
            </p:blipFill>
            <p:spPr>
              <a:xfrm>
                <a:off x="2225523" y="1087250"/>
                <a:ext cx="993975" cy="993975"/>
              </a:xfrm>
              <a:prstGeom prst="rect">
                <a:avLst/>
              </a:prstGeom>
              <a:noFill/>
              <a:ln>
                <a:noFill/>
              </a:ln>
            </p:spPr>
          </p:pic>
        </p:grpSp>
        <p:sp>
          <p:nvSpPr>
            <p:cNvPr id="1187" name="Google Shape;1187;p174"/>
            <p:cNvSpPr txBox="1"/>
            <p:nvPr/>
          </p:nvSpPr>
          <p:spPr>
            <a:xfrm>
              <a:off x="2926075" y="2212950"/>
              <a:ext cx="2372400" cy="625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800">
                  <a:solidFill>
                    <a:srgbClr val="58595B"/>
                  </a:solidFill>
                  <a:latin typeface="Source Sans Pro"/>
                  <a:ea typeface="Source Sans Pro"/>
                  <a:cs typeface="Source Sans Pro"/>
                  <a:sym typeface="Source Sans Pro"/>
                </a:rPr>
                <a:t>Interaction Type</a:t>
              </a:r>
              <a:endParaRPr sz="1300">
                <a:solidFill>
                  <a:srgbClr val="58595B"/>
                </a:solidFill>
                <a:latin typeface="Source Sans Pro"/>
                <a:ea typeface="Source Sans Pro"/>
                <a:cs typeface="Source Sans Pro"/>
                <a:sym typeface="Source Sans Pro"/>
              </a:endParaRPr>
            </a:p>
            <a:p>
              <a:pPr marL="0" lvl="0" indent="0" algn="ctr" rtl="0">
                <a:spcBef>
                  <a:spcPts val="0"/>
                </a:spcBef>
                <a:spcAft>
                  <a:spcPts val="0"/>
                </a:spcAft>
                <a:buNone/>
              </a:pPr>
              <a:r>
                <a:rPr lang="en" sz="1300">
                  <a:solidFill>
                    <a:srgbClr val="58595B"/>
                  </a:solidFill>
                  <a:latin typeface="Source Sans Pro"/>
                  <a:ea typeface="Source Sans Pro"/>
                  <a:cs typeface="Source Sans Pro"/>
                  <a:sym typeface="Source Sans Pro"/>
                </a:rPr>
                <a:t>(service delivery (SD) &amp; non-SD)</a:t>
              </a:r>
              <a:endParaRPr sz="1300">
                <a:solidFill>
                  <a:srgbClr val="58595B"/>
                </a:solidFill>
                <a:latin typeface="Source Sans Pro"/>
                <a:ea typeface="Source Sans Pro"/>
                <a:cs typeface="Source Sans Pro"/>
                <a:sym typeface="Source Sans Pro"/>
              </a:endParaRPr>
            </a:p>
          </p:txBody>
        </p:sp>
        <p:sp>
          <p:nvSpPr>
            <p:cNvPr id="1188" name="Google Shape;1188;p174"/>
            <p:cNvSpPr/>
            <p:nvPr/>
          </p:nvSpPr>
          <p:spPr>
            <a:xfrm>
              <a:off x="2947725" y="1237925"/>
              <a:ext cx="370800" cy="579300"/>
            </a:xfrm>
            <a:prstGeom prst="mathMultiply">
              <a:avLst>
                <a:gd name="adj1" fmla="val 23520"/>
              </a:avLst>
            </a:prstGeom>
            <a:solidFill>
              <a:srgbClr val="58595B"/>
            </a:solidFill>
            <a:ln w="9525" cap="flat" cmpd="sng">
              <a:solidFill>
                <a:srgbClr val="58595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9" name="Google Shape;1189;p174"/>
            <p:cNvSpPr/>
            <p:nvPr/>
          </p:nvSpPr>
          <p:spPr>
            <a:xfrm>
              <a:off x="4980425" y="1237925"/>
              <a:ext cx="370800" cy="579300"/>
            </a:xfrm>
            <a:prstGeom prst="mathMultiply">
              <a:avLst>
                <a:gd name="adj1" fmla="val 23520"/>
              </a:avLst>
            </a:prstGeom>
            <a:solidFill>
              <a:srgbClr val="58595B"/>
            </a:solidFill>
            <a:ln w="9525" cap="flat" cmpd="sng">
              <a:solidFill>
                <a:srgbClr val="58595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0" name="Google Shape;1190;p174"/>
            <p:cNvSpPr/>
            <p:nvPr/>
          </p:nvSpPr>
          <p:spPr>
            <a:xfrm>
              <a:off x="7148838" y="1246100"/>
              <a:ext cx="370800" cy="579300"/>
            </a:xfrm>
            <a:prstGeom prst="mathMultiply">
              <a:avLst>
                <a:gd name="adj1" fmla="val 23520"/>
              </a:avLst>
            </a:prstGeom>
            <a:solidFill>
              <a:srgbClr val="58595B"/>
            </a:solidFill>
            <a:ln w="9525" cap="flat" cmpd="sng">
              <a:solidFill>
                <a:srgbClr val="58595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1" name="Google Shape;1191;p174"/>
            <p:cNvSpPr txBox="1"/>
            <p:nvPr/>
          </p:nvSpPr>
          <p:spPr>
            <a:xfrm>
              <a:off x="7224200" y="2179950"/>
              <a:ext cx="2084100" cy="429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800">
                  <a:solidFill>
                    <a:srgbClr val="9087CE"/>
                  </a:solidFill>
                  <a:latin typeface="Source Sans Pro"/>
                  <a:ea typeface="Source Sans Pro"/>
                  <a:cs typeface="Source Sans Pro"/>
                  <a:sym typeface="Source Sans Pro"/>
                </a:rPr>
                <a:t>Cost Category</a:t>
              </a:r>
              <a:endParaRPr sz="1300">
                <a:solidFill>
                  <a:srgbClr val="9087CE"/>
                </a:solidFill>
                <a:latin typeface="Source Sans Pro"/>
                <a:ea typeface="Source Sans Pro"/>
                <a:cs typeface="Source Sans Pro"/>
                <a:sym typeface="Source Sans Pro"/>
              </a:endParaRPr>
            </a:p>
            <a:p>
              <a:pPr marL="0" lvl="0" indent="0" algn="ctr" rtl="0">
                <a:spcBef>
                  <a:spcPts val="0"/>
                </a:spcBef>
                <a:spcAft>
                  <a:spcPts val="0"/>
                </a:spcAft>
                <a:buNone/>
              </a:pPr>
              <a:r>
                <a:rPr lang="en" sz="1300">
                  <a:solidFill>
                    <a:srgbClr val="9087CE"/>
                  </a:solidFill>
                  <a:latin typeface="Source Sans Pro"/>
                  <a:ea typeface="Source Sans Pro"/>
                  <a:cs typeface="Source Sans Pro"/>
                  <a:sym typeface="Source Sans Pro"/>
                </a:rPr>
                <a:t>(Salaries, travel, supplies)</a:t>
              </a:r>
              <a:endParaRPr sz="1300">
                <a:solidFill>
                  <a:srgbClr val="9087CE"/>
                </a:solidFill>
                <a:latin typeface="Source Sans Pro"/>
                <a:ea typeface="Source Sans Pro"/>
                <a:cs typeface="Source Sans Pro"/>
                <a:sym typeface="Source Sans Pro"/>
              </a:endParaRPr>
            </a:p>
          </p:txBody>
        </p:sp>
      </p:grpSp>
      <p:sp>
        <p:nvSpPr>
          <p:cNvPr id="1192" name="Google Shape;1192;p174"/>
          <p:cNvSpPr/>
          <p:nvPr/>
        </p:nvSpPr>
        <p:spPr>
          <a:xfrm rot="5400000">
            <a:off x="3030800" y="1979050"/>
            <a:ext cx="357600" cy="3872700"/>
          </a:xfrm>
          <a:prstGeom prst="rightBrace">
            <a:avLst>
              <a:gd name="adj1" fmla="val 8333"/>
              <a:gd name="adj2" fmla="val 50000"/>
            </a:avLst>
          </a:prstGeom>
          <a:noFill/>
          <a:ln w="9525" cap="flat"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93" name="Google Shape;1193;p174"/>
          <p:cNvSpPr/>
          <p:nvPr/>
        </p:nvSpPr>
        <p:spPr>
          <a:xfrm rot="5400000">
            <a:off x="7141525" y="3358125"/>
            <a:ext cx="342300" cy="1129500"/>
          </a:xfrm>
          <a:prstGeom prst="rightBrace">
            <a:avLst>
              <a:gd name="adj1" fmla="val 8333"/>
              <a:gd name="adj2" fmla="val 48535"/>
            </a:avLst>
          </a:prstGeom>
          <a:noFill/>
          <a:ln w="9525" cap="flat"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94" name="Google Shape;1194;p174"/>
          <p:cNvSpPr/>
          <p:nvPr/>
        </p:nvSpPr>
        <p:spPr>
          <a:xfrm rot="298500">
            <a:off x="7170630" y="950760"/>
            <a:ext cx="1732312" cy="896050"/>
          </a:xfrm>
          <a:prstGeom prst="irregularSeal2">
            <a:avLst/>
          </a:prstGeom>
          <a:solidFill>
            <a:srgbClr val="F2BC4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i="1">
                <a:solidFill>
                  <a:schemeClr val="dk2"/>
                </a:solidFill>
                <a:latin typeface="Bangers"/>
                <a:ea typeface="Bangers"/>
                <a:cs typeface="Bangers"/>
                <a:sym typeface="Bangers"/>
              </a:rPr>
              <a:t>ER Only!</a:t>
            </a:r>
            <a:endParaRPr i="1">
              <a:solidFill>
                <a:schemeClr val="dk2"/>
              </a:solidFill>
              <a:latin typeface="Bangers"/>
              <a:ea typeface="Bangers"/>
              <a:cs typeface="Bangers"/>
              <a:sym typeface="Bangers"/>
            </a:endParaRPr>
          </a:p>
        </p:txBody>
      </p:sp>
      <p:sp>
        <p:nvSpPr>
          <p:cNvPr id="1195" name="Google Shape;1195;p174"/>
          <p:cNvSpPr txBox="1">
            <a:spLocks noGrp="1"/>
          </p:cNvSpPr>
          <p:nvPr>
            <p:ph type="sldNum" idx="12"/>
          </p:nvPr>
        </p:nvSpPr>
        <p:spPr>
          <a:xfrm>
            <a:off x="6858000" y="4806072"/>
            <a:ext cx="2133600" cy="184800"/>
          </a:xfrm>
          <a:prstGeom prst="rect">
            <a:avLst/>
          </a:prstGeom>
        </p:spPr>
        <p:txBody>
          <a:bodyPr spcFirstLastPara="1" wrap="square" lIns="91175" tIns="45575" rIns="91175" bIns="455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a:t>9</a:t>
            </a:fld>
            <a:endParaRPr/>
          </a:p>
        </p:txBody>
      </p:sp>
    </p:spTree>
  </p:cSld>
  <p:clrMapOvr>
    <a:masterClrMapping/>
  </p:clrMapOvr>
</p:sld>
</file>

<file path=ppt/theme/theme1.xml><?xml version="1.0" encoding="utf-8"?>
<a:theme xmlns:a="http://schemas.openxmlformats.org/drawingml/2006/main" name="16.9-Template_4.29.2016">
  <a:themeElements>
    <a:clrScheme name="Custom 2">
      <a:dk1>
        <a:srgbClr val="000000"/>
      </a:dk1>
      <a:lt1>
        <a:srgbClr val="FFFFFF"/>
      </a:lt1>
      <a:dk2>
        <a:srgbClr val="002F6C"/>
      </a:dk2>
      <a:lt2>
        <a:srgbClr val="BA0C2F"/>
      </a:lt2>
      <a:accent1>
        <a:srgbClr val="002F6C"/>
      </a:accent1>
      <a:accent2>
        <a:srgbClr val="BA0C2F"/>
      </a:accent2>
      <a:accent3>
        <a:srgbClr val="6C6463"/>
      </a:accent3>
      <a:accent4>
        <a:srgbClr val="000000"/>
      </a:accent4>
      <a:accent5>
        <a:srgbClr val="CFCDC9"/>
      </a:accent5>
      <a:accent6>
        <a:srgbClr val="0067B9"/>
      </a:accent6>
      <a:hlink>
        <a:srgbClr val="6C6463"/>
      </a:hlink>
      <a:folHlink>
        <a:srgbClr val="CFCDC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Custom 2">
      <a:dk1>
        <a:srgbClr val="000000"/>
      </a:dk1>
      <a:lt1>
        <a:srgbClr val="FFFFFF"/>
      </a:lt1>
      <a:dk2>
        <a:srgbClr val="002F6C"/>
      </a:dk2>
      <a:lt2>
        <a:srgbClr val="BA0C2F"/>
      </a:lt2>
      <a:accent1>
        <a:srgbClr val="002F6C"/>
      </a:accent1>
      <a:accent2>
        <a:srgbClr val="BA0C2F"/>
      </a:accent2>
      <a:accent3>
        <a:srgbClr val="6C6463"/>
      </a:accent3>
      <a:accent4>
        <a:srgbClr val="000000"/>
      </a:accent4>
      <a:accent5>
        <a:srgbClr val="CFCDC9"/>
      </a:accent5>
      <a:accent6>
        <a:srgbClr val="0067B9"/>
      </a:accent6>
      <a:hlink>
        <a:srgbClr val="6C6463"/>
      </a:hlink>
      <a:folHlink>
        <a:srgbClr val="CFCDC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Custom 2">
      <a:dk1>
        <a:srgbClr val="000000"/>
      </a:dk1>
      <a:lt1>
        <a:srgbClr val="FFFFFF"/>
      </a:lt1>
      <a:dk2>
        <a:srgbClr val="002F6C"/>
      </a:dk2>
      <a:lt2>
        <a:srgbClr val="BA0C2F"/>
      </a:lt2>
      <a:accent1>
        <a:srgbClr val="002F6C"/>
      </a:accent1>
      <a:accent2>
        <a:srgbClr val="BA0C2F"/>
      </a:accent2>
      <a:accent3>
        <a:srgbClr val="6C6463"/>
      </a:accent3>
      <a:accent4>
        <a:srgbClr val="000000"/>
      </a:accent4>
      <a:accent5>
        <a:srgbClr val="CFCDC9"/>
      </a:accent5>
      <a:accent6>
        <a:srgbClr val="0067B9"/>
      </a:accent6>
      <a:hlink>
        <a:srgbClr val="6C6463"/>
      </a:hlink>
      <a:folHlink>
        <a:srgbClr val="CFCDC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519612D9561F84F84ED88F00798439E" ma:contentTypeVersion="16" ma:contentTypeDescription="Create a new document." ma:contentTypeScope="" ma:versionID="9fb0d7c6a77213137dd26b15202c0b29">
  <xsd:schema xmlns:xsd="http://www.w3.org/2001/XMLSchema" xmlns:xs="http://www.w3.org/2001/XMLSchema" xmlns:p="http://schemas.microsoft.com/office/2006/metadata/properties" xmlns:ns2="9136f059-6914-4650-a21f-8a2e4837c810" xmlns:ns3="d5cec11f-97c6-4a9b-b236-b29ae6fa5be0" xmlns:ns4="e228a3d5-c4f5-4acc-bbb4-0be358565f68" targetNamespace="http://schemas.microsoft.com/office/2006/metadata/properties" ma:root="true" ma:fieldsID="1f290a54e51dc881a22428c2cc328967" ns2:_="" ns3:_="" ns4:_="">
    <xsd:import namespace="9136f059-6914-4650-a21f-8a2e4837c810"/>
    <xsd:import namespace="d5cec11f-97c6-4a9b-b236-b29ae6fa5be0"/>
    <xsd:import namespace="e228a3d5-c4f5-4acc-bbb4-0be358565f68"/>
    <xsd:element name="properties">
      <xsd:complexType>
        <xsd:sequence>
          <xsd:element name="documentManagement">
            <xsd:complexType>
              <xsd:all>
                <xsd:element ref="ns2:FiscalYear" minOccurs="0"/>
                <xsd:element ref="ns2:Notes" minOccurs="0"/>
                <xsd:element ref="ns3:MediaServiceMetadata" minOccurs="0"/>
                <xsd:element ref="ns3:MediaServiceFastMetadata" minOccurs="0"/>
                <xsd:element ref="ns3:MediaServiceAutoKeyPoints" minOccurs="0"/>
                <xsd:element ref="ns3:MediaServiceKeyPoints" minOccurs="0"/>
                <xsd:element ref="ns3:lcf76f155ced4ddcb4097134ff3c332f" minOccurs="0"/>
                <xsd:element ref="ns4:TaxCatchAll" minOccurs="0"/>
                <xsd:element ref="ns3:MediaServiceGenerationTime" minOccurs="0"/>
                <xsd:element ref="ns3:MediaServiceEventHashCode" minOccurs="0"/>
                <xsd:element ref="ns3:MediaServiceOCR" minOccurs="0"/>
                <xsd:element ref="ns3:MediaServiceDateTaken" minOccurs="0"/>
                <xsd:element ref="ns3:MediaLengthInSeconds"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136f059-6914-4650-a21f-8a2e4837c810" elementFormDefault="qualified">
    <xsd:import namespace="http://schemas.microsoft.com/office/2006/documentManagement/types"/>
    <xsd:import namespace="http://schemas.microsoft.com/office/infopath/2007/PartnerControls"/>
    <xsd:element name="FiscalYear" ma:index="8" nillable="true" ma:displayName="Fiscal Year" ma:format="Dropdown" ma:internalName="FiscalYear">
      <xsd:simpleType>
        <xsd:restriction base="dms:Choice">
          <xsd:enumeration value="FY2022"/>
          <xsd:enumeration value="FY2023"/>
          <xsd:enumeration value="FY2024"/>
          <xsd:enumeration value="FY2025"/>
        </xsd:restriction>
      </xsd:simpleType>
    </xsd:element>
    <xsd:element name="Notes" ma:index="9" nillable="true" ma:displayName="Notes" ma:format="Dropdown" ma:internalName="Notes">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5cec11f-97c6-4a9b-b236-b29ae6fa5be0"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a31aac23-0163-43c1-a176-0317780c60d9" ma:termSetId="09814cd3-568e-fe90-9814-8d621ff8fb84" ma:anchorId="fba54fb3-c3e1-fe81-a776-ca4b69148c4d" ma:open="true" ma:isKeyword="false">
      <xsd:complexType>
        <xsd:sequence>
          <xsd:element ref="pc:Terms" minOccurs="0" maxOccurs="1"/>
        </xsd:sequence>
      </xsd:complex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DateTaken" ma:index="20" nillable="true" ma:displayName="MediaServiceDateTaken" ma:hidden="true" ma:internalName="MediaServiceDateTake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228a3d5-c4f5-4acc-bbb4-0be358565f68" elementFormDefault="qualified">
    <xsd:import namespace="http://schemas.microsoft.com/office/2006/documentManagement/types"/>
    <xsd:import namespace="http://schemas.microsoft.com/office/infopath/2007/PartnerControls"/>
    <xsd:element name="TaxCatchAll" ma:index="16" nillable="true" ma:displayName="Taxonomy Catch All Column" ma:hidden="true" ma:list="{9baf23c7-8b59-406f-abda-18c729d68dbd}" ma:internalName="TaxCatchAll" ma:showField="CatchAllData" ma:web="e228a3d5-c4f5-4acc-bbb4-0be358565f6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Notes xmlns="9136f059-6914-4650-a21f-8a2e4837c810" xsi:nil="true"/>
    <FiscalYear xmlns="9136f059-6914-4650-a21f-8a2e4837c810" xsi:nil="true"/>
    <lcf76f155ced4ddcb4097134ff3c332f xmlns="d5cec11f-97c6-4a9b-b236-b29ae6fa5be0">
      <Terms xmlns="http://schemas.microsoft.com/office/infopath/2007/PartnerControls"/>
    </lcf76f155ced4ddcb4097134ff3c332f>
    <TaxCatchAll xmlns="e228a3d5-c4f5-4acc-bbb4-0be358565f68" xsi:nil="true"/>
  </documentManagement>
</p:properties>
</file>

<file path=customXml/itemProps1.xml><?xml version="1.0" encoding="utf-8"?>
<ds:datastoreItem xmlns:ds="http://schemas.openxmlformats.org/officeDocument/2006/customXml" ds:itemID="{6261D284-D267-48AA-93E5-D4CBF3D147DB}"/>
</file>

<file path=customXml/itemProps2.xml><?xml version="1.0" encoding="utf-8"?>
<ds:datastoreItem xmlns:ds="http://schemas.openxmlformats.org/officeDocument/2006/customXml" ds:itemID="{E63A1B4D-141A-4774-A3E9-CB49AC64DA5B}"/>
</file>

<file path=customXml/itemProps3.xml><?xml version="1.0" encoding="utf-8"?>
<ds:datastoreItem xmlns:ds="http://schemas.openxmlformats.org/officeDocument/2006/customXml" ds:itemID="{0143C83C-B75F-4F30-9BFE-CA79BE360470}"/>
</file>

<file path=docProps/app.xml><?xml version="1.0" encoding="utf-8"?>
<Properties xmlns="http://schemas.openxmlformats.org/officeDocument/2006/extended-properties" xmlns:vt="http://schemas.openxmlformats.org/officeDocument/2006/docPropsVTypes">
  <TotalTime>20</TotalTime>
  <Words>5657</Words>
  <Application>Microsoft Office PowerPoint</Application>
  <PresentationFormat>On-screen Show (16:9)</PresentationFormat>
  <Paragraphs>641</Paragraphs>
  <Slides>65</Slides>
  <Notes>65</Notes>
  <HiddenSlides>0</HiddenSlides>
  <MMClips>0</MMClips>
  <ScaleCrop>false</ScaleCrop>
  <HeadingPairs>
    <vt:vector size="6" baseType="variant">
      <vt:variant>
        <vt:lpstr>Fonts Used</vt:lpstr>
      </vt:variant>
      <vt:variant>
        <vt:i4>10</vt:i4>
      </vt:variant>
      <vt:variant>
        <vt:lpstr>Theme</vt:lpstr>
      </vt:variant>
      <vt:variant>
        <vt:i4>4</vt:i4>
      </vt:variant>
      <vt:variant>
        <vt:lpstr>Slide Titles</vt:lpstr>
      </vt:variant>
      <vt:variant>
        <vt:i4>65</vt:i4>
      </vt:variant>
    </vt:vector>
  </HeadingPairs>
  <TitlesOfParts>
    <vt:vector size="79" baseType="lpstr">
      <vt:lpstr>Bangers</vt:lpstr>
      <vt:lpstr>Arial</vt:lpstr>
      <vt:lpstr>Century Gothic</vt:lpstr>
      <vt:lpstr>Gill Sans</vt:lpstr>
      <vt:lpstr>Calibri</vt:lpstr>
      <vt:lpstr>Noto Sans Symbols</vt:lpstr>
      <vt:lpstr>Source Sans Pro</vt:lpstr>
      <vt:lpstr>Roboto</vt:lpstr>
      <vt:lpstr>Quattrocento Sans</vt:lpstr>
      <vt:lpstr>Cabin</vt:lpstr>
      <vt:lpstr>16.9-Template_4.29.2016</vt:lpstr>
      <vt:lpstr>Office Theme</vt:lpstr>
      <vt:lpstr>Office Theme</vt:lpstr>
      <vt:lpstr>Simple Light</vt:lpstr>
      <vt:lpstr>ASAP Webinar for USAID Local Partners: COP23/FY24 Expenditure Reporting</vt:lpstr>
      <vt:lpstr>What was your biggest challenge reporting to ER, in previous years?  OR   What is your greatest concern, if you are doing ER for the first time? </vt:lpstr>
      <vt:lpstr>Welcome and Agenda</vt:lpstr>
      <vt:lpstr>What is the PEPFAR Financial Framework?</vt:lpstr>
      <vt:lpstr>Introduction to the PEPFAR Financial Framework: Why Must We Report on Budget &amp; Expenditure Data? </vt:lpstr>
      <vt:lpstr>Financial Process Timeline</vt:lpstr>
      <vt:lpstr>Financial Classification Overview</vt:lpstr>
      <vt:lpstr>How is an “Intervention” Categorized in PEPFAR’s Framework?</vt:lpstr>
      <vt:lpstr>The Building Blocks of IM-Level Budget &amp; Expenditures</vt:lpstr>
      <vt:lpstr>Financial Classifications: #1 Program Area</vt:lpstr>
      <vt:lpstr>Financial Classifications: #2 Beneficiary</vt:lpstr>
      <vt:lpstr>Financial Classifications: #3 Cost Category</vt:lpstr>
      <vt:lpstr>Expenditure Reporting Template</vt:lpstr>
      <vt:lpstr>Questions?</vt:lpstr>
      <vt:lpstr>COP23/FY24 Expenditure Reporting Requirements &amp; What’s New?</vt:lpstr>
      <vt:lpstr>PEPFAR Expenditure Reporting Process Basics</vt:lpstr>
      <vt:lpstr>Reminder: One Partner Per Template! </vt:lpstr>
      <vt:lpstr>Reminder of changes from last year!</vt:lpstr>
      <vt:lpstr>Reminder of changes from last year!</vt:lpstr>
      <vt:lpstr>What’s New: Clarified Cost Categories &amp; Program Areas!</vt:lpstr>
      <vt:lpstr>What’s New: Targeted Beneficiary Reporting!</vt:lpstr>
      <vt:lpstr>PowerPoint Presentation</vt:lpstr>
      <vt:lpstr>What’s New: Save! Validate! Submit!  </vt:lpstr>
      <vt:lpstr>What’s New: Exporting Expenditures via Genie!</vt:lpstr>
      <vt:lpstr>COP23/FY24 Q4 Expenditure Reporting Timeline</vt:lpstr>
      <vt:lpstr>Okta &amp; DATIM Accounts </vt:lpstr>
      <vt:lpstr>Okta &amp; DATIM Accounts</vt:lpstr>
      <vt:lpstr>Unique Entity Identifier (UEIs)</vt:lpstr>
      <vt:lpstr>Data Entry Options:  -Offline downloadable ER template  -Direct entry in DATIM </vt:lpstr>
      <vt:lpstr>Data Entry Instructions in DATIM&gt;ER Guidance&gt; Section 3</vt:lpstr>
      <vt:lpstr>Data Submission Options:  -Offline ER Template -Direct entry in DATIM</vt:lpstr>
      <vt:lpstr>Data Submission Instructions in DATIM&gt;ER Guidance&gt; Section 4 Don’t Forget! All users must submit their ER submission in the Data Approval App!</vt:lpstr>
      <vt:lpstr>Questions?</vt:lpstr>
      <vt:lpstr>COP23/FY24 Expenditure Reporting RESOURCES </vt:lpstr>
      <vt:lpstr>Expenditure Reporting Available Resources: Guidance</vt:lpstr>
      <vt:lpstr>The Financial Classification Reference Guide Has All of the Answers to Your Questions!</vt:lpstr>
      <vt:lpstr>Step-by-Step Instruction on Errors, Warnings, &amp; How to Successfully Upload &amp; Submit</vt:lpstr>
      <vt:lpstr>Expenditure Reporting Resources: Help Desk Tickets</vt:lpstr>
      <vt:lpstr>USAID-Specific Resources</vt:lpstr>
      <vt:lpstr>Technical Assistance for All USAID IPs and OUs</vt:lpstr>
      <vt:lpstr>Questions?</vt:lpstr>
      <vt:lpstr>PEPFAR Financial Data Quality</vt:lpstr>
      <vt:lpstr>How is an “Intervention” Categorized in PEPFAR’s Framework?</vt:lpstr>
      <vt:lpstr>Where we know there issues of clarity in the guidance</vt:lpstr>
      <vt:lpstr>Points of Classification Clarification</vt:lpstr>
      <vt:lpstr>Finding a Balance in Allocating Budget &amp; Expenditures Interventions</vt:lpstr>
      <vt:lpstr>PEPFAR Financial Data Use</vt:lpstr>
      <vt:lpstr>What Happens to PEPFAR Work Plan and Expenditure Data After an IP Submits to USAID?</vt:lpstr>
      <vt:lpstr>How Does Financial Data Lead to Program Improvements?</vt:lpstr>
      <vt:lpstr>What is the Purpose of the Spend?</vt:lpstr>
      <vt:lpstr>Who are we Serving?</vt:lpstr>
      <vt:lpstr>What are our Investments Buying?</vt:lpstr>
      <vt:lpstr>Accessing ER Data: IPs Can Download IM-Level Financial Data on PEPFAR Panorama Spotlight</vt:lpstr>
      <vt:lpstr>PEPFAR Panorama Spotlight Dashboards</vt:lpstr>
      <vt:lpstr>Questions?</vt:lpstr>
      <vt:lpstr>APPENDIX SLIDES</vt:lpstr>
      <vt:lpstr>Clarifying Concepts in PEPFAR Financial Classifications </vt:lpstr>
      <vt:lpstr>Concepts in Classification: Site Level vs. Above-Site Level</vt:lpstr>
      <vt:lpstr>So what is “Above Site” and what is “Above Site Programming”?  Let’s refer to the PEPFAR Financial Classifications</vt:lpstr>
      <vt:lpstr>Concepts in Classification: Interaction Type</vt:lpstr>
      <vt:lpstr>Concepts in Classification: Above Site Programming  vs. Non-Service Delivery</vt:lpstr>
      <vt:lpstr>Concepts in Classification: Program Management for ER</vt:lpstr>
      <vt:lpstr>So how does the HRH Handbook define “Program Management” and it’s associated staffing expenditures?   Refer to the latest PEPFAR HRH Handbook </vt:lpstr>
      <vt:lpstr>Concepts in Classification: Program Management for HRH</vt:lpstr>
      <vt:lpstr>Concepts in Classification: Program Management Staff for 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Dunlap, Erin B. (GH/OHA/SPER:Public Health Institute)</dc:creator>
  <cp:lastModifiedBy>Dunlap, Erin B. (GH/OHA/SPER:Public Health Institute)</cp:lastModifiedBy>
  <cp:revision>2</cp:revision>
  <dcterms:modified xsi:type="dcterms:W3CDTF">2024-09-18T00:31:00Z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0x0101002519612D9561F84F84ED88F00798439E</vt:lpwstr>
  </property>
</Properties>
</file>