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 id="214748369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Lst>
  <p:sldSz cy="6858000" cx="12192000"/>
  <p:notesSz cx="6858000" cy="9144000"/>
  <p:embeddedFontLst>
    <p:embeddedFont>
      <p:font typeface="Cabin"/>
      <p:regular r:id="rId74"/>
      <p:bold r:id="rId75"/>
      <p:italic r:id="rId76"/>
      <p:boldItalic r:id="rId77"/>
    </p:embeddedFont>
    <p:embeddedFont>
      <p:font typeface="Roboto Light"/>
      <p:regular r:id="rId78"/>
      <p:bold r:id="rId79"/>
      <p:italic r:id="rId80"/>
      <p:boldItalic r:id="rId81"/>
    </p:embeddedFont>
    <p:embeddedFont>
      <p:font typeface="Gill Sans"/>
      <p:regular r:id="rId82"/>
      <p:bold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48C429-F987-44A6-AFB2-AC9C7E912909}">
  <a:tblStyle styleId="{3A48C429-F987-44A6-AFB2-AC9C7E91290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B63F2D9-E7AD-4163-A2E6-B092F10918EE}"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220FF79-B8C8-4125-A153-AE0DAE1FBD51}"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8AFF327-C5A6-43CC-A097-55328B7F6C66}" styleName="Table_3">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3"/>
          </a:solidFill>
        </a:fill>
      </a:tcStyle>
    </a:band1H>
    <a:band2H>
      <a:tcTxStyle/>
    </a:band2H>
    <a:band1V>
      <a:tcTxStyle/>
      <a:tcStyle>
        <a:fill>
          <a:solidFill>
            <a:srgbClr val="CACCD3"/>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3" Type="http://schemas.openxmlformats.org/officeDocument/2006/relationships/font" Target="fonts/GillSans-bold.fnt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RobotoLight-italic.fntdata"/><Relationship Id="rId82" Type="http://schemas.openxmlformats.org/officeDocument/2006/relationships/font" Target="fonts/GillSans-regular.fntdata"/><Relationship Id="rId81" Type="http://schemas.openxmlformats.org/officeDocument/2006/relationships/font" Target="fonts/Roboto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font" Target="fonts/Cabin-bold.fntdata"/><Relationship Id="rId30" Type="http://schemas.openxmlformats.org/officeDocument/2006/relationships/slide" Target="slides/slide24.xml"/><Relationship Id="rId74" Type="http://schemas.openxmlformats.org/officeDocument/2006/relationships/font" Target="fonts/Cabin-regular.fntdata"/><Relationship Id="rId33" Type="http://schemas.openxmlformats.org/officeDocument/2006/relationships/slide" Target="slides/slide27.xml"/><Relationship Id="rId77" Type="http://schemas.openxmlformats.org/officeDocument/2006/relationships/font" Target="fonts/Cabin-boldItalic.fntdata"/><Relationship Id="rId32" Type="http://schemas.openxmlformats.org/officeDocument/2006/relationships/slide" Target="slides/slide26.xml"/><Relationship Id="rId76" Type="http://schemas.openxmlformats.org/officeDocument/2006/relationships/font" Target="fonts/Cabin-italic.fntdata"/><Relationship Id="rId35" Type="http://schemas.openxmlformats.org/officeDocument/2006/relationships/slide" Target="slides/slide29.xml"/><Relationship Id="rId79" Type="http://schemas.openxmlformats.org/officeDocument/2006/relationships/font" Target="fonts/RobotoLight-bold.fntdata"/><Relationship Id="rId34" Type="http://schemas.openxmlformats.org/officeDocument/2006/relationships/slide" Target="slides/slide28.xml"/><Relationship Id="rId78" Type="http://schemas.openxmlformats.org/officeDocument/2006/relationships/font" Target="fonts/RobotoLight-regular.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2" name="Google Shape;302;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0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64" name="Google Shape;364;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0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70" name="Google Shape;370;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76" name="Google Shape;376;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0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82" name="Google Shape;382;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0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88" name="Google Shape;388;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94" name="Google Shape;394;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0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0" name="Google Shape;400;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0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7" name="Google Shape;407;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4" name="Google Shape;414;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0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1" name="Google Shape;421;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7869817fa6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9" name="Google Shape;309;g27869817fa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8" name="Google Shape;428;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35" name="Google Shape;435;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42" name="Google Shape;442;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49" name="Google Shape;449;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57" name="Google Shape;457;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65" name="Google Shape;465;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3" name="Google Shape;473;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9" name="Google Shape;479;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7" name="Google Shape;487;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95" name="Google Shape;495;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16" name="Google Shape;3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03" name="Google Shape;503;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11" name="Google Shape;511;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19" name="Google Shape;519;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27" name="Google Shape;527;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34" name="Google Shape;534;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46" name="Google Shape;54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56" name="Google Shape;55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64" name="Google Shape;5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9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22" name="Google Shape;322;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ec85bf886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g2ec85bf886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Note: this session will be recorded</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ec85bf886a_0_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4" name="Google Shape;584;g2ec85bf886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ec85bf886a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g2ec85bf886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ec85bf886a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g2ec85bf886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ec85bf886a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g2ec85bf886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ec85bf886a_0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2ec85bf886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ec85bf886a_0_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g2ec85bf886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ec85bf886a_0_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g2ec85bf886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ec85bf886a_0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2ec85bf886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ec85bf886a_0_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g2ec85bf886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9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28" name="Google Shape;328;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ec85bf886a_0_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g2ec85bf886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ec85bf886a_0_1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g2ec85bf886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ec85bf886a_0_1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2ec85bf886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ec85bf886a_0_1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g2ec85bf886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ec85bf886a_0_1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g2ec85bf886a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ec85bf886a_0_1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g2ec85bf886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ec85bf886a_0_1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g2ec85bf886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ec85bf886a_0_1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g2ec85bf886a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ec85bf886a_0_1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g2ec85bf886a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ec85bf886a_0_1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g2ec85bf886a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ec85bf886a_0_1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g2ec85bf886a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2ec85bf886a_0_1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g2ec85bf886a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2ec85bf886a_0_2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g2ec85bf886a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ec85bf886a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0" name="Google Shape;810;g2ec85bf886a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ec85bf886a_0_2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g2ec85bf886a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2ec85bf886a_0_2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9" name="Google Shape;829;g2ec85bf886a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ec85bf886a_0_2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4" name="Google Shape;834;g2ec85bf886a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ec85bf886a_0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1" name="Google Shape;841;g2ec85bf886a_0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9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6" name="Google Shape;346;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9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2" name="Google Shape;352;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9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8" name="Google Shape;358;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jpg"/><Relationship Id="rId4" Type="http://schemas.openxmlformats.org/officeDocument/2006/relationships/image" Target="../media/image15.png"/><Relationship Id="rId5"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14" name="Shape 14"/>
        <p:cNvGrpSpPr/>
        <p:nvPr/>
      </p:nvGrpSpPr>
      <p:grpSpPr>
        <a:xfrm>
          <a:off x="0" y="0"/>
          <a:ext cx="0" cy="0"/>
          <a:chOff x="0" y="0"/>
          <a:chExt cx="0" cy="0"/>
        </a:xfrm>
      </p:grpSpPr>
      <p:sp>
        <p:nvSpPr>
          <p:cNvPr id="15" name="Google Shape;15;p2"/>
          <p:cNvSpPr/>
          <p:nvPr/>
        </p:nvSpPr>
        <p:spPr>
          <a:xfrm>
            <a:off x="1" y="-39453"/>
            <a:ext cx="12192000" cy="160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pic>
        <p:nvPicPr>
          <p:cNvPr descr="Logo&#10;&#10;Description automatically generated" id="16" name="Google Shape;16;p2"/>
          <p:cNvPicPr preferRelativeResize="0"/>
          <p:nvPr/>
        </p:nvPicPr>
        <p:blipFill rotWithShape="1">
          <a:blip r:embed="rId2">
            <a:alphaModFix/>
          </a:blip>
          <a:srcRect b="0" l="0" r="0" t="0"/>
          <a:stretch/>
        </p:blipFill>
        <p:spPr>
          <a:xfrm>
            <a:off x="8119546" y="134593"/>
            <a:ext cx="3956845" cy="1531057"/>
          </a:xfrm>
          <a:prstGeom prst="rect">
            <a:avLst/>
          </a:prstGeom>
          <a:noFill/>
          <a:ln>
            <a:noFill/>
          </a:ln>
        </p:spPr>
      </p:pic>
      <p:pic>
        <p:nvPicPr>
          <p:cNvPr descr="A picture containing logo&#10;&#10;Description automatically generated" id="17" name="Google Shape;17;p2"/>
          <p:cNvPicPr preferRelativeResize="0"/>
          <p:nvPr/>
        </p:nvPicPr>
        <p:blipFill rotWithShape="1">
          <a:blip r:embed="rId3">
            <a:alphaModFix/>
          </a:blip>
          <a:srcRect b="0" l="0" r="0" t="0"/>
          <a:stretch/>
        </p:blipFill>
        <p:spPr>
          <a:xfrm>
            <a:off x="530074" y="77352"/>
            <a:ext cx="2331524" cy="1369955"/>
          </a:xfrm>
          <a:prstGeom prst="rect">
            <a:avLst/>
          </a:prstGeom>
          <a:noFill/>
          <a:ln>
            <a:noFill/>
          </a:ln>
        </p:spPr>
      </p:pic>
      <p:sp>
        <p:nvSpPr>
          <p:cNvPr id="18" name="Google Shape;18;p2"/>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2"/>
          <p:cNvSpPr txBox="1"/>
          <p:nvPr>
            <p:ph type="ctrTitle"/>
          </p:nvPr>
        </p:nvSpPr>
        <p:spPr>
          <a:xfrm>
            <a:off x="914400" y="2118713"/>
            <a:ext cx="5181600" cy="1600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lt1"/>
              </a:buClr>
              <a:buSzPts val="1400"/>
              <a:buNone/>
              <a:defRPr i="0" sz="3200" u="none" cap="none" strike="noStrike">
                <a:solidFill>
                  <a:schemeClr val="lt1"/>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20" name="Google Shape;20;p2"/>
          <p:cNvSpPr txBox="1"/>
          <p:nvPr>
            <p:ph idx="1" type="subTitle"/>
          </p:nvPr>
        </p:nvSpPr>
        <p:spPr>
          <a:xfrm>
            <a:off x="914400" y="4146996"/>
            <a:ext cx="4572000" cy="16004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chemeClr val="lt1"/>
              </a:buClr>
              <a:buSzPts val="1600"/>
              <a:buNone/>
              <a:defRPr i="0" sz="2133" u="none" cap="none" strike="noStrike">
                <a:solidFill>
                  <a:schemeClr val="lt1"/>
                </a:solidFill>
              </a:defRPr>
            </a:lvl1pPr>
            <a:lvl2pPr lvl="1" marR="0" algn="ctr">
              <a:lnSpc>
                <a:spcPct val="100000"/>
              </a:lnSpc>
              <a:spcBef>
                <a:spcPts val="1067"/>
              </a:spcBef>
              <a:spcAft>
                <a:spcPts val="0"/>
              </a:spcAft>
              <a:buClr>
                <a:srgbClr val="888888"/>
              </a:buClr>
              <a:buSzPts val="1600"/>
              <a:buNone/>
              <a:defRPr i="0" sz="2133" u="none" cap="none" strike="noStrike">
                <a:solidFill>
                  <a:srgbClr val="888888"/>
                </a:solidFill>
              </a:defRPr>
            </a:lvl2pPr>
            <a:lvl3pPr lvl="2" marR="0" algn="ctr">
              <a:lnSpc>
                <a:spcPct val="100000"/>
              </a:lnSpc>
              <a:spcBef>
                <a:spcPts val="1067"/>
              </a:spcBef>
              <a:spcAft>
                <a:spcPts val="0"/>
              </a:spcAft>
              <a:buClr>
                <a:srgbClr val="888888"/>
              </a:buClr>
              <a:buSzPts val="1800"/>
              <a:buNone/>
              <a:defRPr i="0" sz="2400" u="none" cap="none" strike="noStrike">
                <a:solidFill>
                  <a:srgbClr val="888888"/>
                </a:solidFill>
              </a:defRPr>
            </a:lvl3pPr>
            <a:lvl4pPr lvl="3" marR="0" algn="ctr">
              <a:lnSpc>
                <a:spcPct val="100000"/>
              </a:lnSpc>
              <a:spcBef>
                <a:spcPts val="400"/>
              </a:spcBef>
              <a:spcAft>
                <a:spcPts val="0"/>
              </a:spcAft>
              <a:buClr>
                <a:srgbClr val="888888"/>
              </a:buClr>
              <a:buSzPts val="1600"/>
              <a:buNone/>
              <a:defRPr i="0" sz="2133" u="none" cap="none" strike="noStrike">
                <a:solidFill>
                  <a:srgbClr val="888888"/>
                </a:solidFill>
              </a:defRPr>
            </a:lvl4pPr>
            <a:lvl5pPr lvl="4" marR="0" algn="ctr">
              <a:lnSpc>
                <a:spcPct val="100000"/>
              </a:lnSpc>
              <a:spcBef>
                <a:spcPts val="400"/>
              </a:spcBef>
              <a:spcAft>
                <a:spcPts val="0"/>
              </a:spcAft>
              <a:buClr>
                <a:srgbClr val="888888"/>
              </a:buClr>
              <a:buSzPts val="1400"/>
              <a:buNone/>
              <a:defRPr i="0" sz="1867" u="none" cap="none" strike="noStrike">
                <a:solidFill>
                  <a:srgbClr val="888888"/>
                </a:solidFill>
              </a:defRPr>
            </a:lvl5pPr>
            <a:lvl6pPr lvl="5" marR="0" algn="ctr">
              <a:lnSpc>
                <a:spcPct val="100000"/>
              </a:lnSpc>
              <a:spcBef>
                <a:spcPts val="533"/>
              </a:spcBef>
              <a:spcAft>
                <a:spcPts val="0"/>
              </a:spcAft>
              <a:buClr>
                <a:srgbClr val="888888"/>
              </a:buClr>
              <a:buSzPts val="2000"/>
              <a:buNone/>
              <a:defRPr i="0" sz="2667" u="none" cap="none" strike="noStrike">
                <a:solidFill>
                  <a:srgbClr val="888888"/>
                </a:solidFill>
              </a:defRPr>
            </a:lvl6pPr>
            <a:lvl7pPr lvl="6" marR="0" algn="ctr">
              <a:lnSpc>
                <a:spcPct val="100000"/>
              </a:lnSpc>
              <a:spcBef>
                <a:spcPts val="533"/>
              </a:spcBef>
              <a:spcAft>
                <a:spcPts val="0"/>
              </a:spcAft>
              <a:buClr>
                <a:srgbClr val="888888"/>
              </a:buClr>
              <a:buSzPts val="2000"/>
              <a:buNone/>
              <a:defRPr i="0" sz="2667" u="none" cap="none" strike="noStrike">
                <a:solidFill>
                  <a:srgbClr val="888888"/>
                </a:solidFill>
              </a:defRPr>
            </a:lvl7pPr>
            <a:lvl8pPr lvl="7" marR="0" algn="ctr">
              <a:lnSpc>
                <a:spcPct val="100000"/>
              </a:lnSpc>
              <a:spcBef>
                <a:spcPts val="533"/>
              </a:spcBef>
              <a:spcAft>
                <a:spcPts val="0"/>
              </a:spcAft>
              <a:buClr>
                <a:srgbClr val="888888"/>
              </a:buClr>
              <a:buSzPts val="2000"/>
              <a:buNone/>
              <a:defRPr i="0" sz="2667" u="none" cap="none" strike="noStrike">
                <a:solidFill>
                  <a:srgbClr val="888888"/>
                </a:solidFill>
              </a:defRPr>
            </a:lvl8pPr>
            <a:lvl9pPr lvl="8" marR="0" algn="ctr">
              <a:lnSpc>
                <a:spcPct val="100000"/>
              </a:lnSpc>
              <a:spcBef>
                <a:spcPts val="533"/>
              </a:spcBef>
              <a:spcAft>
                <a:spcPts val="0"/>
              </a:spcAft>
              <a:buClr>
                <a:srgbClr val="888888"/>
              </a:buClr>
              <a:buSzPts val="2000"/>
              <a:buNone/>
              <a:defRPr i="0" sz="2667" u="none" cap="none" strike="noStrike">
                <a:solidFill>
                  <a:srgbClr val="888888"/>
                </a:solidFill>
              </a:defRPr>
            </a:lvl9pPr>
          </a:lstStyle>
          <a:p/>
        </p:txBody>
      </p:sp>
      <p:cxnSp>
        <p:nvCxnSpPr>
          <p:cNvPr id="21" name="Google Shape;21;p2"/>
          <p:cNvCxnSpPr/>
          <p:nvPr/>
        </p:nvCxnSpPr>
        <p:spPr>
          <a:xfrm>
            <a:off x="995680" y="3932955"/>
            <a:ext cx="426800" cy="0"/>
          </a:xfrm>
          <a:prstGeom prst="straightConnector1">
            <a:avLst/>
          </a:prstGeom>
          <a:noFill/>
          <a:ln cap="flat" cmpd="sng" w="19050">
            <a:solidFill>
              <a:srgbClr val="FFFFFF"/>
            </a:solidFill>
            <a:prstDash val="solid"/>
            <a:round/>
            <a:headEnd len="sm" w="sm" type="none"/>
            <a:tailEnd len="sm" w="sm" type="none"/>
          </a:ln>
        </p:spPr>
      </p:cxnSp>
      <p:pic>
        <p:nvPicPr>
          <p:cNvPr id="22" name="Google Shape;22;p2"/>
          <p:cNvPicPr preferRelativeResize="0"/>
          <p:nvPr/>
        </p:nvPicPr>
        <p:blipFill rotWithShape="1">
          <a:blip r:embed="rId4">
            <a:alphaModFix/>
          </a:blip>
          <a:srcRect b="0" l="0" r="0" t="50198"/>
          <a:stretch/>
        </p:blipFill>
        <p:spPr>
          <a:xfrm>
            <a:off x="6524829" y="5903409"/>
            <a:ext cx="5667171" cy="797027"/>
          </a:xfrm>
          <a:prstGeom prst="rect">
            <a:avLst/>
          </a:prstGeom>
          <a:noFill/>
          <a:ln>
            <a:noFill/>
          </a:ln>
        </p:spPr>
      </p:pic>
      <p:pic>
        <p:nvPicPr>
          <p:cNvPr id="23" name="Google Shape;23;p2"/>
          <p:cNvPicPr preferRelativeResize="0"/>
          <p:nvPr/>
        </p:nvPicPr>
        <p:blipFill rotWithShape="1">
          <a:blip r:embed="rId5">
            <a:alphaModFix/>
          </a:blip>
          <a:srcRect b="0" l="0" r="0" t="0"/>
          <a:stretch/>
        </p:blipFill>
        <p:spPr>
          <a:xfrm>
            <a:off x="9875293" y="5482608"/>
            <a:ext cx="1907819" cy="5966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2 Content">
  <p:cSld name="4_Red/Gray 2 Content">
    <p:bg>
      <p:bgPr>
        <a:solidFill>
          <a:schemeClr val="lt1"/>
        </a:solidFill>
      </p:bgPr>
    </p:bg>
    <p:spTree>
      <p:nvGrpSpPr>
        <p:cNvPr id="81" name="Shape 81"/>
        <p:cNvGrpSpPr/>
        <p:nvPr/>
      </p:nvGrpSpPr>
      <p:grpSpPr>
        <a:xfrm>
          <a:off x="0" y="0"/>
          <a:ext cx="0" cy="0"/>
          <a:chOff x="0" y="0"/>
          <a:chExt cx="0" cy="0"/>
        </a:xfrm>
      </p:grpSpPr>
      <p:sp>
        <p:nvSpPr>
          <p:cNvPr id="82" name="Google Shape;82;p11"/>
          <p:cNvSpPr txBox="1"/>
          <p:nvPr>
            <p:ph idx="1" type="body"/>
          </p:nvPr>
        </p:nvSpPr>
        <p:spPr>
          <a:xfrm>
            <a:off x="914805" y="1715549"/>
            <a:ext cx="50796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83" name="Google Shape;83;p11"/>
          <p:cNvSpPr txBox="1"/>
          <p:nvPr>
            <p:ph idx="2" type="body"/>
          </p:nvPr>
        </p:nvSpPr>
        <p:spPr>
          <a:xfrm>
            <a:off x="6197600" y="1715549"/>
            <a:ext cx="50804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84" name="Google Shape;84;p11"/>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11"/>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86" name="Shape 86"/>
        <p:cNvGrpSpPr/>
        <p:nvPr/>
      </p:nvGrpSpPr>
      <p:grpSpPr>
        <a:xfrm>
          <a:off x="0" y="0"/>
          <a:ext cx="0" cy="0"/>
          <a:chOff x="0" y="0"/>
          <a:chExt cx="0" cy="0"/>
        </a:xfrm>
      </p:grpSpPr>
      <p:sp>
        <p:nvSpPr>
          <p:cNvPr id="87" name="Google Shape;87;p12"/>
          <p:cNvSpPr/>
          <p:nvPr>
            <p:ph idx="2" type="pic"/>
          </p:nvPr>
        </p:nvSpPr>
        <p:spPr>
          <a:xfrm>
            <a:off x="203200" y="203681"/>
            <a:ext cx="5892800" cy="6450800"/>
          </a:xfrm>
          <a:prstGeom prst="rect">
            <a:avLst/>
          </a:prstGeom>
          <a:solidFill>
            <a:schemeClr val="lt1"/>
          </a:solidFill>
          <a:ln>
            <a:noFill/>
          </a:ln>
        </p:spPr>
      </p:sp>
      <p:sp>
        <p:nvSpPr>
          <p:cNvPr id="88" name="Google Shape;88;p12"/>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12"/>
          <p:cNvSpPr txBox="1"/>
          <p:nvPr>
            <p:ph idx="1" type="body"/>
          </p:nvPr>
        </p:nvSpPr>
        <p:spPr>
          <a:xfrm rot="-5400000">
            <a:off x="4601380" y="1452081"/>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800" u="none" cap="none" strike="noStrike">
                <a:solidFill>
                  <a:srgbClr val="FFFFFF"/>
                </a:solidFill>
              </a:defRPr>
            </a:lvl1pPr>
            <a:lvl2pPr indent="-228600" lvl="1" marL="914400" marR="0" algn="l">
              <a:lnSpc>
                <a:spcPct val="100000"/>
              </a:lnSpc>
              <a:spcBef>
                <a:spcPts val="1067"/>
              </a:spcBef>
              <a:spcAft>
                <a:spcPts val="0"/>
              </a:spcAft>
              <a:buClr>
                <a:schemeClr val="lt1"/>
              </a:buClr>
              <a:buSzPts val="1600"/>
              <a:buNone/>
              <a:defRPr i="0" sz="2400" u="none" cap="none" strike="noStrike">
                <a:solidFill>
                  <a:schemeClr val="lt1"/>
                </a:solidFill>
              </a:defRPr>
            </a:lvl2pPr>
            <a:lvl3pPr indent="-228600" lvl="2" marL="1371600" marR="0" algn="l">
              <a:lnSpc>
                <a:spcPct val="100000"/>
              </a:lnSpc>
              <a:spcBef>
                <a:spcPts val="1067"/>
              </a:spcBef>
              <a:spcAft>
                <a:spcPts val="0"/>
              </a:spcAft>
              <a:buClr>
                <a:schemeClr val="lt1"/>
              </a:buClr>
              <a:buSzPts val="1800"/>
              <a:buNone/>
              <a:defRPr i="0" sz="2133" u="none" cap="none" strike="noStrike">
                <a:solidFill>
                  <a:schemeClr val="lt1"/>
                </a:solidFill>
              </a:defRPr>
            </a:lvl3pPr>
            <a:lvl4pPr indent="-228600" lvl="3" marL="1828800" marR="0" algn="l">
              <a:lnSpc>
                <a:spcPct val="100000"/>
              </a:lnSpc>
              <a:spcBef>
                <a:spcPts val="400"/>
              </a:spcBef>
              <a:spcAft>
                <a:spcPts val="0"/>
              </a:spcAft>
              <a:buClr>
                <a:schemeClr val="lt1"/>
              </a:buClr>
              <a:buSzPts val="1600"/>
              <a:buNone/>
              <a:defRPr i="0" sz="1867" u="none" cap="none" strike="noStrike">
                <a:solidFill>
                  <a:schemeClr val="lt1"/>
                </a:solidFill>
              </a:defRPr>
            </a:lvl4pPr>
            <a:lvl5pPr indent="-228600" lvl="4" marL="2286000" marR="0" algn="l">
              <a:lnSpc>
                <a:spcPct val="100000"/>
              </a:lnSpc>
              <a:spcBef>
                <a:spcPts val="267"/>
              </a:spcBef>
              <a:spcAft>
                <a:spcPts val="0"/>
              </a:spcAft>
              <a:buClr>
                <a:schemeClr val="lt1"/>
              </a:buClr>
              <a:buSzPts val="1400"/>
              <a:buNone/>
              <a:defRPr i="0" sz="1600" u="none" cap="none" strike="noStrike">
                <a:solidFill>
                  <a:schemeClr val="lt1"/>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90" name="Google Shape;90;p12"/>
          <p:cNvSpPr txBox="1"/>
          <p:nvPr>
            <p:ph type="title"/>
          </p:nvPr>
        </p:nvSpPr>
        <p:spPr>
          <a:xfrm>
            <a:off x="6502805" y="2894859"/>
            <a:ext cx="5181200" cy="1108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p:cSld name="1_Red/Gray 1 Content">
    <p:bg>
      <p:bgPr>
        <a:solidFill>
          <a:schemeClr val="lt1"/>
        </a:solidFill>
      </p:bgPr>
    </p:bg>
    <p:spTree>
      <p:nvGrpSpPr>
        <p:cNvPr id="91" name="Shape 91"/>
        <p:cNvGrpSpPr/>
        <p:nvPr/>
      </p:nvGrpSpPr>
      <p:grpSpPr>
        <a:xfrm>
          <a:off x="0" y="0"/>
          <a:ext cx="0" cy="0"/>
          <a:chOff x="0" y="0"/>
          <a:chExt cx="0" cy="0"/>
        </a:xfrm>
      </p:grpSpPr>
      <p:sp>
        <p:nvSpPr>
          <p:cNvPr id="92" name="Google Shape;92;p13"/>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13"/>
          <p:cNvSpPr txBox="1"/>
          <p:nvPr>
            <p:ph type="title"/>
          </p:nvPr>
        </p:nvSpPr>
        <p:spPr>
          <a:xfrm>
            <a:off x="914805" y="903313"/>
            <a:ext cx="10363200" cy="6108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accent2"/>
              </a:buClr>
              <a:buSzPts val="1400"/>
              <a:buNone/>
              <a:defRPr i="0" sz="3200" u="none" cap="none" strike="noStrike">
                <a:solidFill>
                  <a:schemeClr val="accent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94" name="Google Shape;94;p13"/>
          <p:cNvSpPr txBox="1"/>
          <p:nvPr>
            <p:ph idx="1" type="body"/>
          </p:nvPr>
        </p:nvSpPr>
        <p:spPr>
          <a:xfrm>
            <a:off x="914400"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42900" lvl="2" marL="1371600" marR="0" algn="l">
              <a:lnSpc>
                <a:spcPct val="100000"/>
              </a:lnSpc>
              <a:spcBef>
                <a:spcPts val="1067"/>
              </a:spcBef>
              <a:spcAft>
                <a:spcPts val="0"/>
              </a:spcAft>
              <a:buClr>
                <a:srgbClr val="6C6463"/>
              </a:buClr>
              <a:buSzPts val="1800"/>
              <a:buChar char="•"/>
              <a:defRPr i="0" sz="2400" u="none" cap="none" strike="noStrike">
                <a:solidFill>
                  <a:srgbClr val="6C6463"/>
                </a:solidFill>
              </a:defRPr>
            </a:lvl3pPr>
            <a:lvl4pPr indent="-330200" lvl="3" marL="1828800" marR="0" algn="l">
              <a:lnSpc>
                <a:spcPct val="100000"/>
              </a:lnSpc>
              <a:spcBef>
                <a:spcPts val="400"/>
              </a:spcBef>
              <a:spcAft>
                <a:spcPts val="0"/>
              </a:spcAft>
              <a:buClr>
                <a:srgbClr val="6C6463"/>
              </a:buClr>
              <a:buSzPts val="1600"/>
              <a:buChar char="–"/>
              <a:defRPr i="0" sz="2133" u="none" cap="none" strike="noStrike">
                <a:solidFill>
                  <a:srgbClr val="6C6463"/>
                </a:solidFill>
              </a:defRPr>
            </a:lvl4pPr>
            <a:lvl5pPr indent="-317500" lvl="4" marL="2286000" marR="0" algn="l">
              <a:lnSpc>
                <a:spcPct val="100000"/>
              </a:lnSpc>
              <a:spcBef>
                <a:spcPts val="400"/>
              </a:spcBef>
              <a:spcAft>
                <a:spcPts val="0"/>
              </a:spcAft>
              <a:buClr>
                <a:srgbClr val="6C6463"/>
              </a:buClr>
              <a:buSzPts val="1400"/>
              <a:buChar char="»"/>
              <a:defRPr i="0" sz="1867" u="none" cap="none" strike="noStrike">
                <a:solidFill>
                  <a:srgbClr val="6C6463"/>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chemeClr val="lt1"/>
        </a:solidFill>
      </p:bgPr>
    </p:bg>
    <p:spTree>
      <p:nvGrpSpPr>
        <p:cNvPr id="95" name="Shape 95"/>
        <p:cNvGrpSpPr/>
        <p:nvPr/>
      </p:nvGrpSpPr>
      <p:grpSpPr>
        <a:xfrm>
          <a:off x="0" y="0"/>
          <a:ext cx="0" cy="0"/>
          <a:chOff x="0" y="0"/>
          <a:chExt cx="0" cy="0"/>
        </a:xfrm>
      </p:grpSpPr>
      <p:sp>
        <p:nvSpPr>
          <p:cNvPr id="96" name="Google Shape;96;p14"/>
          <p:cNvSpPr txBox="1"/>
          <p:nvPr>
            <p:ph idx="1" type="body"/>
          </p:nvPr>
        </p:nvSpPr>
        <p:spPr>
          <a:xfrm>
            <a:off x="914805" y="1715549"/>
            <a:ext cx="50796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97" name="Google Shape;97;p14"/>
          <p:cNvSpPr txBox="1"/>
          <p:nvPr>
            <p:ph idx="2" type="body"/>
          </p:nvPr>
        </p:nvSpPr>
        <p:spPr>
          <a:xfrm>
            <a:off x="6197600" y="1715549"/>
            <a:ext cx="50804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98" name="Google Shape;98;p14"/>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4"/>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rgbClr val="BA0C2F"/>
              </a:buClr>
              <a:buSzPts val="1400"/>
              <a:buNone/>
              <a:defRPr i="0" sz="3200" u="none" cap="none" strike="noStrike">
                <a:solidFill>
                  <a:srgbClr val="BA0C2F"/>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p:cSld name="1_Red/Gray 3 Content">
    <p:bg>
      <p:bgPr>
        <a:solidFill>
          <a:schemeClr val="lt1"/>
        </a:solidFill>
      </p:bgPr>
    </p:bg>
    <p:spTree>
      <p:nvGrpSpPr>
        <p:cNvPr id="100" name="Shape 100"/>
        <p:cNvGrpSpPr/>
        <p:nvPr/>
      </p:nvGrpSpPr>
      <p:grpSpPr>
        <a:xfrm>
          <a:off x="0" y="0"/>
          <a:ext cx="0" cy="0"/>
          <a:chOff x="0" y="0"/>
          <a:chExt cx="0" cy="0"/>
        </a:xfrm>
      </p:grpSpPr>
      <p:sp>
        <p:nvSpPr>
          <p:cNvPr id="101" name="Google Shape;101;p15"/>
          <p:cNvSpPr txBox="1"/>
          <p:nvPr>
            <p:ph idx="1" type="body"/>
          </p:nvPr>
        </p:nvSpPr>
        <p:spPr>
          <a:xfrm>
            <a:off x="914805" y="1715549"/>
            <a:ext cx="33524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02" name="Google Shape;102;p15"/>
          <p:cNvSpPr txBox="1"/>
          <p:nvPr>
            <p:ph idx="2" type="body"/>
          </p:nvPr>
        </p:nvSpPr>
        <p:spPr>
          <a:xfrm>
            <a:off x="7924800" y="1715549"/>
            <a:ext cx="335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03" name="Google Shape;103;p15"/>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15"/>
          <p:cNvSpPr txBox="1"/>
          <p:nvPr>
            <p:ph idx="3" type="body"/>
          </p:nvPr>
        </p:nvSpPr>
        <p:spPr>
          <a:xfrm>
            <a:off x="4419397" y="1715549"/>
            <a:ext cx="335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05" name="Google Shape;105;p15"/>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p:cSld name="1_Red/Gray 1 Content + Bottom Photo">
    <p:bg>
      <p:bgPr>
        <a:solidFill>
          <a:schemeClr val="lt1"/>
        </a:solidFill>
      </p:bgPr>
    </p:bg>
    <p:spTree>
      <p:nvGrpSpPr>
        <p:cNvPr id="106" name="Shape 106"/>
        <p:cNvGrpSpPr/>
        <p:nvPr/>
      </p:nvGrpSpPr>
      <p:grpSpPr>
        <a:xfrm>
          <a:off x="0" y="0"/>
          <a:ext cx="0" cy="0"/>
          <a:chOff x="0" y="0"/>
          <a:chExt cx="0" cy="0"/>
        </a:xfrm>
      </p:grpSpPr>
      <p:sp>
        <p:nvSpPr>
          <p:cNvPr id="107" name="Google Shape;107;p16"/>
          <p:cNvSpPr/>
          <p:nvPr>
            <p:ph idx="2" type="pic"/>
          </p:nvPr>
        </p:nvSpPr>
        <p:spPr>
          <a:xfrm>
            <a:off x="203200" y="3428999"/>
            <a:ext cx="11785600" cy="3228400"/>
          </a:xfrm>
          <a:prstGeom prst="rect">
            <a:avLst/>
          </a:prstGeom>
          <a:solidFill>
            <a:srgbClr val="E7E7E5"/>
          </a:solidFill>
          <a:ln>
            <a:noFill/>
          </a:ln>
        </p:spPr>
      </p:sp>
      <p:sp>
        <p:nvSpPr>
          <p:cNvPr id="108" name="Google Shape;108;p16"/>
          <p:cNvSpPr txBox="1"/>
          <p:nvPr>
            <p:ph idx="1" type="body"/>
          </p:nvPr>
        </p:nvSpPr>
        <p:spPr>
          <a:xfrm>
            <a:off x="914400" y="1715549"/>
            <a:ext cx="10363200" cy="1512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42900" lvl="2" marL="1371600" marR="0" algn="l">
              <a:lnSpc>
                <a:spcPct val="100000"/>
              </a:lnSpc>
              <a:spcBef>
                <a:spcPts val="1067"/>
              </a:spcBef>
              <a:spcAft>
                <a:spcPts val="0"/>
              </a:spcAft>
              <a:buClr>
                <a:srgbClr val="6C6463"/>
              </a:buClr>
              <a:buSzPts val="1800"/>
              <a:buChar char="•"/>
              <a:defRPr i="0" sz="2400" u="none" cap="none" strike="noStrike">
                <a:solidFill>
                  <a:srgbClr val="6C6463"/>
                </a:solidFill>
              </a:defRPr>
            </a:lvl3pPr>
            <a:lvl4pPr indent="-330200" lvl="3" marL="1828800" marR="0" algn="l">
              <a:lnSpc>
                <a:spcPct val="100000"/>
              </a:lnSpc>
              <a:spcBef>
                <a:spcPts val="400"/>
              </a:spcBef>
              <a:spcAft>
                <a:spcPts val="0"/>
              </a:spcAft>
              <a:buClr>
                <a:srgbClr val="6C6463"/>
              </a:buClr>
              <a:buSzPts val="1600"/>
              <a:buChar char="–"/>
              <a:defRPr i="0" sz="2133" u="none" cap="none" strike="noStrike">
                <a:solidFill>
                  <a:srgbClr val="6C6463"/>
                </a:solidFill>
              </a:defRPr>
            </a:lvl4pPr>
            <a:lvl5pPr indent="-317500" lvl="4" marL="2286000" marR="0" algn="l">
              <a:lnSpc>
                <a:spcPct val="100000"/>
              </a:lnSpc>
              <a:spcBef>
                <a:spcPts val="400"/>
              </a:spcBef>
              <a:spcAft>
                <a:spcPts val="0"/>
              </a:spcAft>
              <a:buClr>
                <a:srgbClr val="FFFFFF"/>
              </a:buClr>
              <a:buSzPts val="1400"/>
              <a:buChar char="»"/>
              <a:defRPr i="0" sz="1867" u="none" cap="none" strike="noStrike">
                <a:solidFill>
                  <a:srgbClr val="FFFFFF"/>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109" name="Google Shape;109;p16"/>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6"/>
          <p:cNvSpPr txBox="1"/>
          <p:nvPr>
            <p:ph idx="3" type="body"/>
          </p:nvPr>
        </p:nvSpPr>
        <p:spPr>
          <a:xfrm rot="-5400000">
            <a:off x="10494180" y="4677399"/>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800" u="none" cap="none" strike="noStrike">
                <a:solidFill>
                  <a:srgbClr val="FFFFFF"/>
                </a:solidFill>
                <a:latin typeface="Cabin"/>
                <a:ea typeface="Cabin"/>
                <a:cs typeface="Cabin"/>
                <a:sym typeface="Cabin"/>
              </a:defRPr>
            </a:lvl1pPr>
            <a:lvl2pPr indent="-228600" lvl="1" marL="914400" marR="0" algn="l">
              <a:lnSpc>
                <a:spcPct val="100000"/>
              </a:lnSpc>
              <a:spcBef>
                <a:spcPts val="1067"/>
              </a:spcBef>
              <a:spcAft>
                <a:spcPts val="0"/>
              </a:spcAft>
              <a:buClr>
                <a:schemeClr val="lt1"/>
              </a:buClr>
              <a:buSzPts val="1600"/>
              <a:buFont typeface="Arial"/>
              <a:buNone/>
              <a:defRPr b="0" i="0" sz="2400" u="none" cap="none" strike="noStrike">
                <a:solidFill>
                  <a:schemeClr val="lt1"/>
                </a:solidFill>
                <a:latin typeface="Cabin"/>
                <a:ea typeface="Cabin"/>
                <a:cs typeface="Cabin"/>
                <a:sym typeface="Cabin"/>
              </a:defRPr>
            </a:lvl2pPr>
            <a:lvl3pPr indent="-228600" lvl="2" marL="1371600" marR="0" algn="l">
              <a:lnSpc>
                <a:spcPct val="100000"/>
              </a:lnSpc>
              <a:spcBef>
                <a:spcPts val="1067"/>
              </a:spcBef>
              <a:spcAft>
                <a:spcPts val="0"/>
              </a:spcAft>
              <a:buClr>
                <a:schemeClr val="lt1"/>
              </a:buClr>
              <a:buSzPts val="1800"/>
              <a:buFont typeface="Arial"/>
              <a:buNone/>
              <a:defRPr b="0" i="0" sz="2133" u="none" cap="none" strike="noStrike">
                <a:solidFill>
                  <a:schemeClr val="lt1"/>
                </a:solidFill>
                <a:latin typeface="Cabin"/>
                <a:ea typeface="Cabin"/>
                <a:cs typeface="Cabin"/>
                <a:sym typeface="Cabin"/>
              </a:defRPr>
            </a:lvl3pPr>
            <a:lvl4pPr indent="-228600" lvl="3" marL="1828800" marR="0" algn="l">
              <a:lnSpc>
                <a:spcPct val="100000"/>
              </a:lnSpc>
              <a:spcBef>
                <a:spcPts val="400"/>
              </a:spcBef>
              <a:spcAft>
                <a:spcPts val="0"/>
              </a:spcAft>
              <a:buClr>
                <a:schemeClr val="lt1"/>
              </a:buClr>
              <a:buSzPts val="1600"/>
              <a:buFont typeface="Arial"/>
              <a:buNone/>
              <a:defRPr b="0" i="0" sz="1867" u="none" cap="none" strike="noStrike">
                <a:solidFill>
                  <a:schemeClr val="lt1"/>
                </a:solidFill>
                <a:latin typeface="Cabin"/>
                <a:ea typeface="Cabin"/>
                <a:cs typeface="Cabin"/>
                <a:sym typeface="Cabin"/>
              </a:defRPr>
            </a:lvl4pPr>
            <a:lvl5pPr indent="-228600" lvl="4" marL="2286000" marR="0" algn="l">
              <a:lnSpc>
                <a:spcPct val="100000"/>
              </a:lnSpc>
              <a:spcBef>
                <a:spcPts val="267"/>
              </a:spcBef>
              <a:spcAft>
                <a:spcPts val="0"/>
              </a:spcAft>
              <a:buClr>
                <a:schemeClr val="lt1"/>
              </a:buClr>
              <a:buSzPts val="1400"/>
              <a:buFont typeface="Arial"/>
              <a:buNone/>
              <a:defRPr b="0" i="0" sz="1600" u="none" cap="none" strike="noStrike">
                <a:solidFill>
                  <a:schemeClr val="lt1"/>
                </a:solidFill>
                <a:latin typeface="Cabin"/>
                <a:ea typeface="Cabin"/>
                <a:cs typeface="Cabin"/>
                <a:sym typeface="Cabin"/>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9pPr>
          </a:lstStyle>
          <a:p/>
        </p:txBody>
      </p:sp>
      <p:sp>
        <p:nvSpPr>
          <p:cNvPr id="111" name="Google Shape;111;p16"/>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p:cSld name="1_Red/Gray 1 Content + Right Photo">
    <p:bg>
      <p:bgPr>
        <a:solidFill>
          <a:schemeClr val="lt1"/>
        </a:solidFill>
      </p:bgPr>
    </p:bg>
    <p:spTree>
      <p:nvGrpSpPr>
        <p:cNvPr id="112" name="Shape 112"/>
        <p:cNvGrpSpPr/>
        <p:nvPr/>
      </p:nvGrpSpPr>
      <p:grpSpPr>
        <a:xfrm>
          <a:off x="0" y="0"/>
          <a:ext cx="0" cy="0"/>
          <a:chOff x="0" y="0"/>
          <a:chExt cx="0" cy="0"/>
        </a:xfrm>
      </p:grpSpPr>
      <p:sp>
        <p:nvSpPr>
          <p:cNvPr id="113" name="Google Shape;113;p17"/>
          <p:cNvSpPr/>
          <p:nvPr>
            <p:ph idx="2" type="pic"/>
          </p:nvPr>
        </p:nvSpPr>
        <p:spPr>
          <a:xfrm>
            <a:off x="6096000" y="203683"/>
            <a:ext cx="5892800" cy="6450800"/>
          </a:xfrm>
          <a:prstGeom prst="rect">
            <a:avLst/>
          </a:prstGeom>
          <a:solidFill>
            <a:srgbClr val="E7E7E5"/>
          </a:solidFill>
          <a:ln>
            <a:noFill/>
          </a:ln>
        </p:spPr>
      </p:sp>
      <p:sp>
        <p:nvSpPr>
          <p:cNvPr id="114" name="Google Shape;114;p17"/>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7"/>
          <p:cNvSpPr txBox="1"/>
          <p:nvPr>
            <p:ph idx="1" type="body"/>
          </p:nvPr>
        </p:nvSpPr>
        <p:spPr>
          <a:xfrm>
            <a:off x="914400" y="2219505"/>
            <a:ext cx="4876800" cy="3729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17500" lvl="4" marL="2286000" marR="0" algn="l">
              <a:lnSpc>
                <a:spcPct val="100000"/>
              </a:lnSpc>
              <a:spcBef>
                <a:spcPts val="400"/>
              </a:spcBef>
              <a:spcAft>
                <a:spcPts val="0"/>
              </a:spcAft>
              <a:buClr>
                <a:srgbClr val="FFFFFF"/>
              </a:buClr>
              <a:buSzPts val="1400"/>
              <a:buChar char="»"/>
              <a:defRPr i="0" sz="1867" u="none" cap="none" strike="noStrike">
                <a:solidFill>
                  <a:srgbClr val="FFFFFF"/>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116" name="Google Shape;116;p17"/>
          <p:cNvSpPr txBox="1"/>
          <p:nvPr>
            <p:ph idx="3" type="body"/>
          </p:nvPr>
        </p:nvSpPr>
        <p:spPr>
          <a:xfrm rot="-5400000">
            <a:off x="10494179" y="1452081"/>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800" u="none" cap="none" strike="noStrike">
                <a:solidFill>
                  <a:srgbClr val="FFFFFF"/>
                </a:solidFill>
                <a:latin typeface="Cabin"/>
                <a:ea typeface="Cabin"/>
                <a:cs typeface="Cabin"/>
                <a:sym typeface="Cabin"/>
              </a:defRPr>
            </a:lvl1pPr>
            <a:lvl2pPr indent="-228600" lvl="1" marL="914400" marR="0" algn="l">
              <a:lnSpc>
                <a:spcPct val="100000"/>
              </a:lnSpc>
              <a:spcBef>
                <a:spcPts val="1067"/>
              </a:spcBef>
              <a:spcAft>
                <a:spcPts val="0"/>
              </a:spcAft>
              <a:buClr>
                <a:schemeClr val="lt1"/>
              </a:buClr>
              <a:buSzPts val="1600"/>
              <a:buFont typeface="Arial"/>
              <a:buNone/>
              <a:defRPr b="0" i="0" sz="2400" u="none" cap="none" strike="noStrike">
                <a:solidFill>
                  <a:schemeClr val="lt1"/>
                </a:solidFill>
                <a:latin typeface="Cabin"/>
                <a:ea typeface="Cabin"/>
                <a:cs typeface="Cabin"/>
                <a:sym typeface="Cabin"/>
              </a:defRPr>
            </a:lvl2pPr>
            <a:lvl3pPr indent="-228600" lvl="2" marL="1371600" marR="0" algn="l">
              <a:lnSpc>
                <a:spcPct val="100000"/>
              </a:lnSpc>
              <a:spcBef>
                <a:spcPts val="1067"/>
              </a:spcBef>
              <a:spcAft>
                <a:spcPts val="0"/>
              </a:spcAft>
              <a:buClr>
                <a:schemeClr val="lt1"/>
              </a:buClr>
              <a:buSzPts val="1800"/>
              <a:buFont typeface="Arial"/>
              <a:buNone/>
              <a:defRPr b="0" i="0" sz="2133" u="none" cap="none" strike="noStrike">
                <a:solidFill>
                  <a:schemeClr val="lt1"/>
                </a:solidFill>
                <a:latin typeface="Cabin"/>
                <a:ea typeface="Cabin"/>
                <a:cs typeface="Cabin"/>
                <a:sym typeface="Cabin"/>
              </a:defRPr>
            </a:lvl3pPr>
            <a:lvl4pPr indent="-228600" lvl="3" marL="1828800" marR="0" algn="l">
              <a:lnSpc>
                <a:spcPct val="100000"/>
              </a:lnSpc>
              <a:spcBef>
                <a:spcPts val="400"/>
              </a:spcBef>
              <a:spcAft>
                <a:spcPts val="0"/>
              </a:spcAft>
              <a:buClr>
                <a:schemeClr val="lt1"/>
              </a:buClr>
              <a:buSzPts val="1600"/>
              <a:buFont typeface="Arial"/>
              <a:buNone/>
              <a:defRPr b="0" i="0" sz="1867" u="none" cap="none" strike="noStrike">
                <a:solidFill>
                  <a:schemeClr val="lt1"/>
                </a:solidFill>
                <a:latin typeface="Cabin"/>
                <a:ea typeface="Cabin"/>
                <a:cs typeface="Cabin"/>
                <a:sym typeface="Cabin"/>
              </a:defRPr>
            </a:lvl4pPr>
            <a:lvl5pPr indent="-228600" lvl="4" marL="2286000" marR="0" algn="l">
              <a:lnSpc>
                <a:spcPct val="100000"/>
              </a:lnSpc>
              <a:spcBef>
                <a:spcPts val="267"/>
              </a:spcBef>
              <a:spcAft>
                <a:spcPts val="0"/>
              </a:spcAft>
              <a:buClr>
                <a:schemeClr val="lt1"/>
              </a:buClr>
              <a:buSzPts val="1400"/>
              <a:buFont typeface="Arial"/>
              <a:buNone/>
              <a:defRPr b="0" i="0" sz="1600" u="none" cap="none" strike="noStrike">
                <a:solidFill>
                  <a:schemeClr val="lt1"/>
                </a:solidFill>
                <a:latin typeface="Cabin"/>
                <a:ea typeface="Cabin"/>
                <a:cs typeface="Cabin"/>
                <a:sym typeface="Cabin"/>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9pPr>
          </a:lstStyle>
          <a:p/>
        </p:txBody>
      </p:sp>
      <p:sp>
        <p:nvSpPr>
          <p:cNvPr id="117" name="Google Shape;117;p17"/>
          <p:cNvSpPr txBox="1"/>
          <p:nvPr>
            <p:ph type="title"/>
          </p:nvPr>
        </p:nvSpPr>
        <p:spPr>
          <a:xfrm>
            <a:off x="914400" y="897749"/>
            <a:ext cx="4876800" cy="10992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chemeClr val="lt1"/>
        </a:solidFill>
      </p:bgPr>
    </p:bg>
    <p:spTree>
      <p:nvGrpSpPr>
        <p:cNvPr id="118" name="Shape 118"/>
        <p:cNvGrpSpPr/>
        <p:nvPr/>
      </p:nvGrpSpPr>
      <p:grpSpPr>
        <a:xfrm>
          <a:off x="0" y="0"/>
          <a:ext cx="0" cy="0"/>
          <a:chOff x="0" y="0"/>
          <a:chExt cx="0" cy="0"/>
        </a:xfrm>
      </p:grpSpPr>
      <p:sp>
        <p:nvSpPr>
          <p:cNvPr id="119" name="Google Shape;119;p18"/>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18"/>
          <p:cNvSpPr txBox="1"/>
          <p:nvPr>
            <p:ph type="title"/>
          </p:nvPr>
        </p:nvSpPr>
        <p:spPr>
          <a:xfrm>
            <a:off x="914805" y="903313"/>
            <a:ext cx="10363200" cy="6108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121" name="Google Shape;121;p18"/>
          <p:cNvSpPr txBox="1"/>
          <p:nvPr>
            <p:ph idx="1" type="body"/>
          </p:nvPr>
        </p:nvSpPr>
        <p:spPr>
          <a:xfrm>
            <a:off x="914400"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42900" lvl="2" marL="1371600" marR="0" algn="l">
              <a:lnSpc>
                <a:spcPct val="100000"/>
              </a:lnSpc>
              <a:spcBef>
                <a:spcPts val="1067"/>
              </a:spcBef>
              <a:spcAft>
                <a:spcPts val="0"/>
              </a:spcAft>
              <a:buClr>
                <a:srgbClr val="6C6463"/>
              </a:buClr>
              <a:buSzPts val="1800"/>
              <a:buChar char="•"/>
              <a:defRPr i="0" sz="2400" u="none" cap="none" strike="noStrike">
                <a:solidFill>
                  <a:srgbClr val="6C6463"/>
                </a:solidFill>
              </a:defRPr>
            </a:lvl3pPr>
            <a:lvl4pPr indent="-330200" lvl="3" marL="1828800" marR="0" algn="l">
              <a:lnSpc>
                <a:spcPct val="100000"/>
              </a:lnSpc>
              <a:spcBef>
                <a:spcPts val="400"/>
              </a:spcBef>
              <a:spcAft>
                <a:spcPts val="0"/>
              </a:spcAft>
              <a:buClr>
                <a:srgbClr val="6C6463"/>
              </a:buClr>
              <a:buSzPts val="1600"/>
              <a:buChar char="–"/>
              <a:defRPr i="0" sz="2133" u="none" cap="none" strike="noStrike">
                <a:solidFill>
                  <a:srgbClr val="6C6463"/>
                </a:solidFill>
              </a:defRPr>
            </a:lvl4pPr>
            <a:lvl5pPr indent="-317500" lvl="4" marL="2286000" marR="0" algn="l">
              <a:lnSpc>
                <a:spcPct val="100000"/>
              </a:lnSpc>
              <a:spcBef>
                <a:spcPts val="400"/>
              </a:spcBef>
              <a:spcAft>
                <a:spcPts val="0"/>
              </a:spcAft>
              <a:buClr>
                <a:srgbClr val="6C6463"/>
              </a:buClr>
              <a:buSzPts val="1400"/>
              <a:buChar char="»"/>
              <a:defRPr i="0" sz="1867" u="none" cap="none" strike="noStrike">
                <a:solidFill>
                  <a:srgbClr val="6C6463"/>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p:cSld name="2_Red/Gray 2 Content">
    <p:bg>
      <p:bgPr>
        <a:solidFill>
          <a:schemeClr val="lt1"/>
        </a:solidFill>
      </p:bgPr>
    </p:bg>
    <p:spTree>
      <p:nvGrpSpPr>
        <p:cNvPr id="122" name="Shape 122"/>
        <p:cNvGrpSpPr/>
        <p:nvPr/>
      </p:nvGrpSpPr>
      <p:grpSpPr>
        <a:xfrm>
          <a:off x="0" y="0"/>
          <a:ext cx="0" cy="0"/>
          <a:chOff x="0" y="0"/>
          <a:chExt cx="0" cy="0"/>
        </a:xfrm>
      </p:grpSpPr>
      <p:sp>
        <p:nvSpPr>
          <p:cNvPr id="123" name="Google Shape;123;p19"/>
          <p:cNvSpPr txBox="1"/>
          <p:nvPr>
            <p:ph idx="1" type="body"/>
          </p:nvPr>
        </p:nvSpPr>
        <p:spPr>
          <a:xfrm>
            <a:off x="914805" y="1715549"/>
            <a:ext cx="50796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24" name="Google Shape;124;p19"/>
          <p:cNvSpPr txBox="1"/>
          <p:nvPr>
            <p:ph idx="2" type="body"/>
          </p:nvPr>
        </p:nvSpPr>
        <p:spPr>
          <a:xfrm>
            <a:off x="6197600" y="1715549"/>
            <a:ext cx="50804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25" name="Google Shape;125;p19"/>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9"/>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chemeClr val="lt1"/>
        </a:solidFill>
      </p:bgPr>
    </p:bg>
    <p:spTree>
      <p:nvGrpSpPr>
        <p:cNvPr id="127" name="Shape 127"/>
        <p:cNvGrpSpPr/>
        <p:nvPr/>
      </p:nvGrpSpPr>
      <p:grpSpPr>
        <a:xfrm>
          <a:off x="0" y="0"/>
          <a:ext cx="0" cy="0"/>
          <a:chOff x="0" y="0"/>
          <a:chExt cx="0" cy="0"/>
        </a:xfrm>
      </p:grpSpPr>
      <p:sp>
        <p:nvSpPr>
          <p:cNvPr id="128" name="Google Shape;128;p20"/>
          <p:cNvSpPr txBox="1"/>
          <p:nvPr>
            <p:ph idx="1" type="body"/>
          </p:nvPr>
        </p:nvSpPr>
        <p:spPr>
          <a:xfrm>
            <a:off x="914805" y="1715549"/>
            <a:ext cx="33524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29" name="Google Shape;129;p20"/>
          <p:cNvSpPr txBox="1"/>
          <p:nvPr>
            <p:ph idx="2" type="body"/>
          </p:nvPr>
        </p:nvSpPr>
        <p:spPr>
          <a:xfrm>
            <a:off x="7924800" y="1715549"/>
            <a:ext cx="335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30" name="Google Shape;130;p20"/>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20"/>
          <p:cNvSpPr txBox="1"/>
          <p:nvPr>
            <p:ph idx="3" type="body"/>
          </p:nvPr>
        </p:nvSpPr>
        <p:spPr>
          <a:xfrm>
            <a:off x="4571597" y="1715549"/>
            <a:ext cx="335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32" name="Google Shape;132;p20"/>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2_Cover - Full Red">
    <p:bg>
      <p:bgPr>
        <a:solidFill>
          <a:srgbClr val="002F6C"/>
        </a:solidFill>
      </p:bgPr>
    </p:bg>
    <p:spTree>
      <p:nvGrpSpPr>
        <p:cNvPr id="24" name="Shape 24"/>
        <p:cNvGrpSpPr/>
        <p:nvPr/>
      </p:nvGrpSpPr>
      <p:grpSpPr>
        <a:xfrm>
          <a:off x="0" y="0"/>
          <a:ext cx="0" cy="0"/>
          <a:chOff x="0" y="0"/>
          <a:chExt cx="0" cy="0"/>
        </a:xfrm>
      </p:grpSpPr>
      <p:sp>
        <p:nvSpPr>
          <p:cNvPr id="25" name="Google Shape;25;p3"/>
          <p:cNvSpPr/>
          <p:nvPr/>
        </p:nvSpPr>
        <p:spPr>
          <a:xfrm>
            <a:off x="1" y="-39453"/>
            <a:ext cx="12192000" cy="160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pic>
        <p:nvPicPr>
          <p:cNvPr descr="Logo&#10;&#10;Description automatically generated" id="26" name="Google Shape;26;p3"/>
          <p:cNvPicPr preferRelativeResize="0"/>
          <p:nvPr/>
        </p:nvPicPr>
        <p:blipFill rotWithShape="1">
          <a:blip r:embed="rId2">
            <a:alphaModFix/>
          </a:blip>
          <a:srcRect b="0" l="0" r="0" t="0"/>
          <a:stretch/>
        </p:blipFill>
        <p:spPr>
          <a:xfrm>
            <a:off x="8119546" y="134593"/>
            <a:ext cx="3956845" cy="1531057"/>
          </a:xfrm>
          <a:prstGeom prst="rect">
            <a:avLst/>
          </a:prstGeom>
          <a:noFill/>
          <a:ln>
            <a:noFill/>
          </a:ln>
        </p:spPr>
      </p:pic>
      <p:pic>
        <p:nvPicPr>
          <p:cNvPr descr="A picture containing logo&#10;&#10;Description automatically generated" id="27" name="Google Shape;27;p3"/>
          <p:cNvPicPr preferRelativeResize="0"/>
          <p:nvPr/>
        </p:nvPicPr>
        <p:blipFill rotWithShape="1">
          <a:blip r:embed="rId3">
            <a:alphaModFix/>
          </a:blip>
          <a:srcRect b="0" l="0" r="0" t="0"/>
          <a:stretch/>
        </p:blipFill>
        <p:spPr>
          <a:xfrm>
            <a:off x="530074" y="77352"/>
            <a:ext cx="2331524" cy="1369955"/>
          </a:xfrm>
          <a:prstGeom prst="rect">
            <a:avLst/>
          </a:prstGeom>
          <a:noFill/>
          <a:ln>
            <a:noFill/>
          </a:ln>
        </p:spPr>
      </p:pic>
      <p:sp>
        <p:nvSpPr>
          <p:cNvPr id="28" name="Google Shape;28;p3"/>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3"/>
          <p:cNvSpPr txBox="1"/>
          <p:nvPr>
            <p:ph type="ctrTitle"/>
          </p:nvPr>
        </p:nvSpPr>
        <p:spPr>
          <a:xfrm>
            <a:off x="914400" y="2118713"/>
            <a:ext cx="5181600" cy="1600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lt1"/>
              </a:buClr>
              <a:buSzPts val="1400"/>
              <a:buNone/>
              <a:defRPr i="0" sz="3200" u="none" cap="none" strike="noStrike">
                <a:solidFill>
                  <a:schemeClr val="lt1"/>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30" name="Google Shape;30;p3"/>
          <p:cNvSpPr txBox="1"/>
          <p:nvPr>
            <p:ph idx="1" type="subTitle"/>
          </p:nvPr>
        </p:nvSpPr>
        <p:spPr>
          <a:xfrm>
            <a:off x="914400" y="4146996"/>
            <a:ext cx="4572000" cy="16004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chemeClr val="lt1"/>
              </a:buClr>
              <a:buSzPts val="1600"/>
              <a:buNone/>
              <a:defRPr i="0" sz="2133" u="none" cap="none" strike="noStrike">
                <a:solidFill>
                  <a:schemeClr val="lt1"/>
                </a:solidFill>
              </a:defRPr>
            </a:lvl1pPr>
            <a:lvl2pPr lvl="1" marR="0" algn="ctr">
              <a:lnSpc>
                <a:spcPct val="100000"/>
              </a:lnSpc>
              <a:spcBef>
                <a:spcPts val="1067"/>
              </a:spcBef>
              <a:spcAft>
                <a:spcPts val="0"/>
              </a:spcAft>
              <a:buClr>
                <a:srgbClr val="888888"/>
              </a:buClr>
              <a:buSzPts val="1600"/>
              <a:buNone/>
              <a:defRPr i="0" sz="2133" u="none" cap="none" strike="noStrike">
                <a:solidFill>
                  <a:srgbClr val="888888"/>
                </a:solidFill>
              </a:defRPr>
            </a:lvl2pPr>
            <a:lvl3pPr lvl="2" marR="0" algn="ctr">
              <a:lnSpc>
                <a:spcPct val="100000"/>
              </a:lnSpc>
              <a:spcBef>
                <a:spcPts val="1067"/>
              </a:spcBef>
              <a:spcAft>
                <a:spcPts val="0"/>
              </a:spcAft>
              <a:buClr>
                <a:srgbClr val="888888"/>
              </a:buClr>
              <a:buSzPts val="1800"/>
              <a:buNone/>
              <a:defRPr i="0" sz="2400" u="none" cap="none" strike="noStrike">
                <a:solidFill>
                  <a:srgbClr val="888888"/>
                </a:solidFill>
              </a:defRPr>
            </a:lvl3pPr>
            <a:lvl4pPr lvl="3" marR="0" algn="ctr">
              <a:lnSpc>
                <a:spcPct val="100000"/>
              </a:lnSpc>
              <a:spcBef>
                <a:spcPts val="400"/>
              </a:spcBef>
              <a:spcAft>
                <a:spcPts val="0"/>
              </a:spcAft>
              <a:buClr>
                <a:srgbClr val="888888"/>
              </a:buClr>
              <a:buSzPts val="1600"/>
              <a:buNone/>
              <a:defRPr i="0" sz="2133" u="none" cap="none" strike="noStrike">
                <a:solidFill>
                  <a:srgbClr val="888888"/>
                </a:solidFill>
              </a:defRPr>
            </a:lvl4pPr>
            <a:lvl5pPr lvl="4" marR="0" algn="ctr">
              <a:lnSpc>
                <a:spcPct val="100000"/>
              </a:lnSpc>
              <a:spcBef>
                <a:spcPts val="400"/>
              </a:spcBef>
              <a:spcAft>
                <a:spcPts val="0"/>
              </a:spcAft>
              <a:buClr>
                <a:srgbClr val="888888"/>
              </a:buClr>
              <a:buSzPts val="1400"/>
              <a:buNone/>
              <a:defRPr i="0" sz="1867" u="none" cap="none" strike="noStrike">
                <a:solidFill>
                  <a:srgbClr val="888888"/>
                </a:solidFill>
              </a:defRPr>
            </a:lvl5pPr>
            <a:lvl6pPr lvl="5" marR="0" algn="ctr">
              <a:lnSpc>
                <a:spcPct val="100000"/>
              </a:lnSpc>
              <a:spcBef>
                <a:spcPts val="533"/>
              </a:spcBef>
              <a:spcAft>
                <a:spcPts val="0"/>
              </a:spcAft>
              <a:buClr>
                <a:srgbClr val="888888"/>
              </a:buClr>
              <a:buSzPts val="2000"/>
              <a:buNone/>
              <a:defRPr i="0" sz="2667" u="none" cap="none" strike="noStrike">
                <a:solidFill>
                  <a:srgbClr val="888888"/>
                </a:solidFill>
              </a:defRPr>
            </a:lvl6pPr>
            <a:lvl7pPr lvl="6" marR="0" algn="ctr">
              <a:lnSpc>
                <a:spcPct val="100000"/>
              </a:lnSpc>
              <a:spcBef>
                <a:spcPts val="533"/>
              </a:spcBef>
              <a:spcAft>
                <a:spcPts val="0"/>
              </a:spcAft>
              <a:buClr>
                <a:srgbClr val="888888"/>
              </a:buClr>
              <a:buSzPts val="2000"/>
              <a:buNone/>
              <a:defRPr i="0" sz="2667" u="none" cap="none" strike="noStrike">
                <a:solidFill>
                  <a:srgbClr val="888888"/>
                </a:solidFill>
              </a:defRPr>
            </a:lvl7pPr>
            <a:lvl8pPr lvl="7" marR="0" algn="ctr">
              <a:lnSpc>
                <a:spcPct val="100000"/>
              </a:lnSpc>
              <a:spcBef>
                <a:spcPts val="533"/>
              </a:spcBef>
              <a:spcAft>
                <a:spcPts val="0"/>
              </a:spcAft>
              <a:buClr>
                <a:srgbClr val="888888"/>
              </a:buClr>
              <a:buSzPts val="2000"/>
              <a:buNone/>
              <a:defRPr i="0" sz="2667" u="none" cap="none" strike="noStrike">
                <a:solidFill>
                  <a:srgbClr val="888888"/>
                </a:solidFill>
              </a:defRPr>
            </a:lvl8pPr>
            <a:lvl9pPr lvl="8" marR="0" algn="ctr">
              <a:lnSpc>
                <a:spcPct val="100000"/>
              </a:lnSpc>
              <a:spcBef>
                <a:spcPts val="533"/>
              </a:spcBef>
              <a:spcAft>
                <a:spcPts val="0"/>
              </a:spcAft>
              <a:buClr>
                <a:srgbClr val="888888"/>
              </a:buClr>
              <a:buSzPts val="2000"/>
              <a:buNone/>
              <a:defRPr i="0" sz="2667" u="none" cap="none" strike="noStrike">
                <a:solidFill>
                  <a:srgbClr val="888888"/>
                </a:solidFill>
              </a:defRPr>
            </a:lvl9pPr>
          </a:lstStyle>
          <a:p/>
        </p:txBody>
      </p:sp>
      <p:cxnSp>
        <p:nvCxnSpPr>
          <p:cNvPr id="31" name="Google Shape;31;p3"/>
          <p:cNvCxnSpPr/>
          <p:nvPr/>
        </p:nvCxnSpPr>
        <p:spPr>
          <a:xfrm>
            <a:off x="995680" y="3932955"/>
            <a:ext cx="4268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p:cSld name="2_Red/Gray 1 Content + Bottom Photo">
    <p:bg>
      <p:bgPr>
        <a:solidFill>
          <a:srgbClr val="E7E7E5"/>
        </a:solidFill>
      </p:bgPr>
    </p:bg>
    <p:spTree>
      <p:nvGrpSpPr>
        <p:cNvPr id="133" name="Shape 133"/>
        <p:cNvGrpSpPr/>
        <p:nvPr/>
      </p:nvGrpSpPr>
      <p:grpSpPr>
        <a:xfrm>
          <a:off x="0" y="0"/>
          <a:ext cx="0" cy="0"/>
          <a:chOff x="0" y="0"/>
          <a:chExt cx="0" cy="0"/>
        </a:xfrm>
      </p:grpSpPr>
      <p:sp>
        <p:nvSpPr>
          <p:cNvPr id="134" name="Google Shape;134;p21"/>
          <p:cNvSpPr/>
          <p:nvPr>
            <p:ph idx="2" type="pic"/>
          </p:nvPr>
        </p:nvSpPr>
        <p:spPr>
          <a:xfrm>
            <a:off x="203200" y="3428999"/>
            <a:ext cx="11785600" cy="3228400"/>
          </a:xfrm>
          <a:prstGeom prst="rect">
            <a:avLst/>
          </a:prstGeom>
          <a:solidFill>
            <a:schemeClr val="lt1"/>
          </a:solidFill>
          <a:ln>
            <a:noFill/>
          </a:ln>
        </p:spPr>
      </p:sp>
      <p:sp>
        <p:nvSpPr>
          <p:cNvPr id="135" name="Google Shape;135;p21"/>
          <p:cNvSpPr txBox="1"/>
          <p:nvPr>
            <p:ph idx="1" type="body"/>
          </p:nvPr>
        </p:nvSpPr>
        <p:spPr>
          <a:xfrm>
            <a:off x="914400" y="1715549"/>
            <a:ext cx="10363200" cy="1512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42900" lvl="2" marL="1371600" marR="0" algn="l">
              <a:lnSpc>
                <a:spcPct val="100000"/>
              </a:lnSpc>
              <a:spcBef>
                <a:spcPts val="1067"/>
              </a:spcBef>
              <a:spcAft>
                <a:spcPts val="0"/>
              </a:spcAft>
              <a:buClr>
                <a:srgbClr val="6C6463"/>
              </a:buClr>
              <a:buSzPts val="1800"/>
              <a:buChar char="•"/>
              <a:defRPr i="0" sz="2400" u="none" cap="none" strike="noStrike">
                <a:solidFill>
                  <a:srgbClr val="6C6463"/>
                </a:solidFill>
              </a:defRPr>
            </a:lvl3pPr>
            <a:lvl4pPr indent="-330200" lvl="3" marL="1828800" marR="0" algn="l">
              <a:lnSpc>
                <a:spcPct val="100000"/>
              </a:lnSpc>
              <a:spcBef>
                <a:spcPts val="400"/>
              </a:spcBef>
              <a:spcAft>
                <a:spcPts val="0"/>
              </a:spcAft>
              <a:buClr>
                <a:srgbClr val="6C6463"/>
              </a:buClr>
              <a:buSzPts val="1600"/>
              <a:buChar char="–"/>
              <a:defRPr i="0" sz="2133" u="none" cap="none" strike="noStrike">
                <a:solidFill>
                  <a:srgbClr val="6C6463"/>
                </a:solidFill>
              </a:defRPr>
            </a:lvl4pPr>
            <a:lvl5pPr indent="-317500" lvl="4" marL="2286000" marR="0" algn="l">
              <a:lnSpc>
                <a:spcPct val="100000"/>
              </a:lnSpc>
              <a:spcBef>
                <a:spcPts val="400"/>
              </a:spcBef>
              <a:spcAft>
                <a:spcPts val="0"/>
              </a:spcAft>
              <a:buClr>
                <a:srgbClr val="FFFFFF"/>
              </a:buClr>
              <a:buSzPts val="1400"/>
              <a:buChar char="»"/>
              <a:defRPr i="0" sz="1867" u="none" cap="none" strike="noStrike">
                <a:solidFill>
                  <a:srgbClr val="FFFFFF"/>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136" name="Google Shape;136;p21"/>
          <p:cNvSpPr txBox="1"/>
          <p:nvPr>
            <p:ph idx="11" type="ftr"/>
          </p:nvPr>
        </p:nvSpPr>
        <p:spPr>
          <a:xfrm>
            <a:off x="4165600" y="6408096"/>
            <a:ext cx="3860800" cy="246400"/>
          </a:xfrm>
          <a:prstGeom prst="rect">
            <a:avLst/>
          </a:prstGeom>
          <a:noFill/>
          <a:ln>
            <a:noFill/>
          </a:ln>
        </p:spPr>
        <p:txBody>
          <a:bodyPr anchorCtr="0" anchor="ctr" bIns="91175" lIns="91175" spcFirstLastPara="1" rIns="91175" wrap="square" tIns="91175">
            <a:noAutofit/>
          </a:bodyPr>
          <a:lstStyle>
            <a:lvl1pPr lvl="0" marR="0" rtl="0" algn="ctr">
              <a:lnSpc>
                <a:spcPct val="100000"/>
              </a:lnSpc>
              <a:spcBef>
                <a:spcPts val="0"/>
              </a:spcBef>
              <a:spcAft>
                <a:spcPts val="0"/>
              </a:spcAft>
              <a:buClr>
                <a:srgbClr val="000000"/>
              </a:buClr>
              <a:buSzPts val="1400"/>
              <a:buFont typeface="Arial"/>
              <a:buNone/>
              <a:defRPr b="0" i="0" sz="800" u="none" cap="none" strike="noStrike">
                <a:solidFill>
                  <a:srgbClr val="FFFFF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bin"/>
                <a:ea typeface="Cabin"/>
                <a:cs typeface="Cabin"/>
                <a:sym typeface="Cabin"/>
              </a:defRPr>
            </a:lvl9pPr>
          </a:lstStyle>
          <a:p/>
        </p:txBody>
      </p:sp>
      <p:sp>
        <p:nvSpPr>
          <p:cNvPr id="137" name="Google Shape;137;p21"/>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38" name="Google Shape;138;p21"/>
          <p:cNvSpPr txBox="1"/>
          <p:nvPr>
            <p:ph idx="3" type="body"/>
          </p:nvPr>
        </p:nvSpPr>
        <p:spPr>
          <a:xfrm rot="-5400000">
            <a:off x="10494180" y="4677399"/>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800" u="none" cap="none" strike="noStrike">
                <a:solidFill>
                  <a:srgbClr val="FFFFFF"/>
                </a:solidFill>
                <a:latin typeface="Cabin"/>
                <a:ea typeface="Cabin"/>
                <a:cs typeface="Cabin"/>
                <a:sym typeface="Cabin"/>
              </a:defRPr>
            </a:lvl1pPr>
            <a:lvl2pPr indent="-228600" lvl="1" marL="914400" marR="0" algn="l">
              <a:lnSpc>
                <a:spcPct val="100000"/>
              </a:lnSpc>
              <a:spcBef>
                <a:spcPts val="1067"/>
              </a:spcBef>
              <a:spcAft>
                <a:spcPts val="0"/>
              </a:spcAft>
              <a:buClr>
                <a:schemeClr val="lt1"/>
              </a:buClr>
              <a:buSzPts val="1600"/>
              <a:buFont typeface="Arial"/>
              <a:buNone/>
              <a:defRPr b="0" i="0" sz="2400" u="none" cap="none" strike="noStrike">
                <a:solidFill>
                  <a:schemeClr val="lt1"/>
                </a:solidFill>
                <a:latin typeface="Cabin"/>
                <a:ea typeface="Cabin"/>
                <a:cs typeface="Cabin"/>
                <a:sym typeface="Cabin"/>
              </a:defRPr>
            </a:lvl2pPr>
            <a:lvl3pPr indent="-228600" lvl="2" marL="1371600" marR="0" algn="l">
              <a:lnSpc>
                <a:spcPct val="100000"/>
              </a:lnSpc>
              <a:spcBef>
                <a:spcPts val="1067"/>
              </a:spcBef>
              <a:spcAft>
                <a:spcPts val="0"/>
              </a:spcAft>
              <a:buClr>
                <a:schemeClr val="lt1"/>
              </a:buClr>
              <a:buSzPts val="1800"/>
              <a:buFont typeface="Arial"/>
              <a:buNone/>
              <a:defRPr b="0" i="0" sz="2133" u="none" cap="none" strike="noStrike">
                <a:solidFill>
                  <a:schemeClr val="lt1"/>
                </a:solidFill>
                <a:latin typeface="Cabin"/>
                <a:ea typeface="Cabin"/>
                <a:cs typeface="Cabin"/>
                <a:sym typeface="Cabin"/>
              </a:defRPr>
            </a:lvl3pPr>
            <a:lvl4pPr indent="-228600" lvl="3" marL="1828800" marR="0" algn="l">
              <a:lnSpc>
                <a:spcPct val="100000"/>
              </a:lnSpc>
              <a:spcBef>
                <a:spcPts val="400"/>
              </a:spcBef>
              <a:spcAft>
                <a:spcPts val="0"/>
              </a:spcAft>
              <a:buClr>
                <a:schemeClr val="lt1"/>
              </a:buClr>
              <a:buSzPts val="1600"/>
              <a:buFont typeface="Arial"/>
              <a:buNone/>
              <a:defRPr b="0" i="0" sz="1867" u="none" cap="none" strike="noStrike">
                <a:solidFill>
                  <a:schemeClr val="lt1"/>
                </a:solidFill>
                <a:latin typeface="Cabin"/>
                <a:ea typeface="Cabin"/>
                <a:cs typeface="Cabin"/>
                <a:sym typeface="Cabin"/>
              </a:defRPr>
            </a:lvl4pPr>
            <a:lvl5pPr indent="-228600" lvl="4" marL="2286000" marR="0" algn="l">
              <a:lnSpc>
                <a:spcPct val="100000"/>
              </a:lnSpc>
              <a:spcBef>
                <a:spcPts val="267"/>
              </a:spcBef>
              <a:spcAft>
                <a:spcPts val="0"/>
              </a:spcAft>
              <a:buClr>
                <a:schemeClr val="lt1"/>
              </a:buClr>
              <a:buSzPts val="1400"/>
              <a:buFont typeface="Arial"/>
              <a:buNone/>
              <a:defRPr b="0" i="0" sz="1600" u="none" cap="none" strike="noStrike">
                <a:solidFill>
                  <a:schemeClr val="lt1"/>
                </a:solidFill>
                <a:latin typeface="Cabin"/>
                <a:ea typeface="Cabin"/>
                <a:cs typeface="Cabin"/>
                <a:sym typeface="Cabin"/>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9pPr>
          </a:lstStyle>
          <a:p/>
        </p:txBody>
      </p:sp>
      <p:sp>
        <p:nvSpPr>
          <p:cNvPr id="139" name="Google Shape;139;p21"/>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p:cSld name="2_Red/Gray 1 Content + Right Photo">
    <p:bg>
      <p:bgPr>
        <a:solidFill>
          <a:srgbClr val="E7E7E5"/>
        </a:solidFill>
      </p:bgPr>
    </p:bg>
    <p:spTree>
      <p:nvGrpSpPr>
        <p:cNvPr id="140" name="Shape 140"/>
        <p:cNvGrpSpPr/>
        <p:nvPr/>
      </p:nvGrpSpPr>
      <p:grpSpPr>
        <a:xfrm>
          <a:off x="0" y="0"/>
          <a:ext cx="0" cy="0"/>
          <a:chOff x="0" y="0"/>
          <a:chExt cx="0" cy="0"/>
        </a:xfrm>
      </p:grpSpPr>
      <p:sp>
        <p:nvSpPr>
          <p:cNvPr id="141" name="Google Shape;141;p22"/>
          <p:cNvSpPr/>
          <p:nvPr>
            <p:ph idx="2" type="pic"/>
          </p:nvPr>
        </p:nvSpPr>
        <p:spPr>
          <a:xfrm>
            <a:off x="6096000" y="203683"/>
            <a:ext cx="5892800" cy="6450800"/>
          </a:xfrm>
          <a:prstGeom prst="rect">
            <a:avLst/>
          </a:prstGeom>
          <a:solidFill>
            <a:srgbClr val="FFFFFF"/>
          </a:solidFill>
          <a:ln>
            <a:noFill/>
          </a:ln>
        </p:spPr>
      </p:sp>
      <p:sp>
        <p:nvSpPr>
          <p:cNvPr id="142" name="Google Shape;142;p22"/>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p22"/>
          <p:cNvSpPr txBox="1"/>
          <p:nvPr>
            <p:ph idx="1" type="body"/>
          </p:nvPr>
        </p:nvSpPr>
        <p:spPr>
          <a:xfrm>
            <a:off x="914400" y="2219505"/>
            <a:ext cx="4876800" cy="3729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17500" lvl="4" marL="2286000" marR="0" algn="l">
              <a:lnSpc>
                <a:spcPct val="100000"/>
              </a:lnSpc>
              <a:spcBef>
                <a:spcPts val="400"/>
              </a:spcBef>
              <a:spcAft>
                <a:spcPts val="0"/>
              </a:spcAft>
              <a:buClr>
                <a:srgbClr val="FFFFFF"/>
              </a:buClr>
              <a:buSzPts val="1400"/>
              <a:buChar char="»"/>
              <a:defRPr i="0" sz="1867" u="none" cap="none" strike="noStrike">
                <a:solidFill>
                  <a:srgbClr val="FFFFFF"/>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144" name="Google Shape;144;p22"/>
          <p:cNvSpPr txBox="1"/>
          <p:nvPr>
            <p:ph idx="3" type="body"/>
          </p:nvPr>
        </p:nvSpPr>
        <p:spPr>
          <a:xfrm rot="-5400000">
            <a:off x="10494179" y="1452081"/>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800" u="none" cap="none" strike="noStrike">
                <a:solidFill>
                  <a:srgbClr val="FFFFFF"/>
                </a:solidFill>
                <a:latin typeface="Cabin"/>
                <a:ea typeface="Cabin"/>
                <a:cs typeface="Cabin"/>
                <a:sym typeface="Cabin"/>
              </a:defRPr>
            </a:lvl1pPr>
            <a:lvl2pPr indent="-228600" lvl="1" marL="914400" marR="0" algn="l">
              <a:lnSpc>
                <a:spcPct val="100000"/>
              </a:lnSpc>
              <a:spcBef>
                <a:spcPts val="1067"/>
              </a:spcBef>
              <a:spcAft>
                <a:spcPts val="0"/>
              </a:spcAft>
              <a:buClr>
                <a:schemeClr val="lt1"/>
              </a:buClr>
              <a:buSzPts val="1600"/>
              <a:buFont typeface="Arial"/>
              <a:buNone/>
              <a:defRPr b="0" i="0" sz="2400" u="none" cap="none" strike="noStrike">
                <a:solidFill>
                  <a:schemeClr val="lt1"/>
                </a:solidFill>
                <a:latin typeface="Cabin"/>
                <a:ea typeface="Cabin"/>
                <a:cs typeface="Cabin"/>
                <a:sym typeface="Cabin"/>
              </a:defRPr>
            </a:lvl2pPr>
            <a:lvl3pPr indent="-228600" lvl="2" marL="1371600" marR="0" algn="l">
              <a:lnSpc>
                <a:spcPct val="100000"/>
              </a:lnSpc>
              <a:spcBef>
                <a:spcPts val="1067"/>
              </a:spcBef>
              <a:spcAft>
                <a:spcPts val="0"/>
              </a:spcAft>
              <a:buClr>
                <a:schemeClr val="lt1"/>
              </a:buClr>
              <a:buSzPts val="1800"/>
              <a:buFont typeface="Arial"/>
              <a:buNone/>
              <a:defRPr b="0" i="0" sz="2133" u="none" cap="none" strike="noStrike">
                <a:solidFill>
                  <a:schemeClr val="lt1"/>
                </a:solidFill>
                <a:latin typeface="Cabin"/>
                <a:ea typeface="Cabin"/>
                <a:cs typeface="Cabin"/>
                <a:sym typeface="Cabin"/>
              </a:defRPr>
            </a:lvl3pPr>
            <a:lvl4pPr indent="-228600" lvl="3" marL="1828800" marR="0" algn="l">
              <a:lnSpc>
                <a:spcPct val="100000"/>
              </a:lnSpc>
              <a:spcBef>
                <a:spcPts val="400"/>
              </a:spcBef>
              <a:spcAft>
                <a:spcPts val="0"/>
              </a:spcAft>
              <a:buClr>
                <a:schemeClr val="lt1"/>
              </a:buClr>
              <a:buSzPts val="1600"/>
              <a:buFont typeface="Arial"/>
              <a:buNone/>
              <a:defRPr b="0" i="0" sz="1867" u="none" cap="none" strike="noStrike">
                <a:solidFill>
                  <a:schemeClr val="lt1"/>
                </a:solidFill>
                <a:latin typeface="Cabin"/>
                <a:ea typeface="Cabin"/>
                <a:cs typeface="Cabin"/>
                <a:sym typeface="Cabin"/>
              </a:defRPr>
            </a:lvl4pPr>
            <a:lvl5pPr indent="-228600" lvl="4" marL="2286000" marR="0" algn="l">
              <a:lnSpc>
                <a:spcPct val="100000"/>
              </a:lnSpc>
              <a:spcBef>
                <a:spcPts val="267"/>
              </a:spcBef>
              <a:spcAft>
                <a:spcPts val="0"/>
              </a:spcAft>
              <a:buClr>
                <a:schemeClr val="lt1"/>
              </a:buClr>
              <a:buSzPts val="1400"/>
              <a:buFont typeface="Arial"/>
              <a:buNone/>
              <a:defRPr b="0" i="0" sz="1600" u="none" cap="none" strike="noStrike">
                <a:solidFill>
                  <a:schemeClr val="lt1"/>
                </a:solidFill>
                <a:latin typeface="Cabin"/>
                <a:ea typeface="Cabin"/>
                <a:cs typeface="Cabin"/>
                <a:sym typeface="Cabin"/>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9pPr>
          </a:lstStyle>
          <a:p/>
        </p:txBody>
      </p:sp>
      <p:sp>
        <p:nvSpPr>
          <p:cNvPr id="145" name="Google Shape;145;p22"/>
          <p:cNvSpPr txBox="1"/>
          <p:nvPr>
            <p:ph type="title"/>
          </p:nvPr>
        </p:nvSpPr>
        <p:spPr>
          <a:xfrm>
            <a:off x="914400" y="897749"/>
            <a:ext cx="4876800" cy="10992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p:cSld name="2_Red/Gray Title Only">
    <p:bg>
      <p:bgPr>
        <a:solidFill>
          <a:srgbClr val="E7E7E5"/>
        </a:solidFill>
      </p:bgPr>
    </p:bg>
    <p:spTree>
      <p:nvGrpSpPr>
        <p:cNvPr id="146" name="Shape 146"/>
        <p:cNvGrpSpPr/>
        <p:nvPr/>
      </p:nvGrpSpPr>
      <p:grpSpPr>
        <a:xfrm>
          <a:off x="0" y="0"/>
          <a:ext cx="0" cy="0"/>
          <a:chOff x="0" y="0"/>
          <a:chExt cx="0" cy="0"/>
        </a:xfrm>
      </p:grpSpPr>
      <p:sp>
        <p:nvSpPr>
          <p:cNvPr id="147" name="Google Shape;147;p23"/>
          <p:cNvSpPr/>
          <p:nvPr>
            <p:ph idx="2" type="pic"/>
          </p:nvPr>
        </p:nvSpPr>
        <p:spPr>
          <a:xfrm>
            <a:off x="203200" y="203681"/>
            <a:ext cx="5892800" cy="6450800"/>
          </a:xfrm>
          <a:prstGeom prst="rect">
            <a:avLst/>
          </a:prstGeom>
          <a:solidFill>
            <a:schemeClr val="lt1"/>
          </a:solidFill>
          <a:ln>
            <a:noFill/>
          </a:ln>
        </p:spPr>
      </p:sp>
      <p:sp>
        <p:nvSpPr>
          <p:cNvPr id="148" name="Google Shape;148;p23"/>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23"/>
          <p:cNvSpPr txBox="1"/>
          <p:nvPr>
            <p:ph idx="1" type="body"/>
          </p:nvPr>
        </p:nvSpPr>
        <p:spPr>
          <a:xfrm rot="-5400000">
            <a:off x="4601380" y="1452081"/>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800" u="none" cap="none" strike="noStrike">
                <a:solidFill>
                  <a:srgbClr val="FFFFFF"/>
                </a:solidFill>
              </a:defRPr>
            </a:lvl1pPr>
            <a:lvl2pPr indent="-228600" lvl="1" marL="914400" marR="0" algn="l">
              <a:lnSpc>
                <a:spcPct val="100000"/>
              </a:lnSpc>
              <a:spcBef>
                <a:spcPts val="1067"/>
              </a:spcBef>
              <a:spcAft>
                <a:spcPts val="0"/>
              </a:spcAft>
              <a:buClr>
                <a:schemeClr val="lt1"/>
              </a:buClr>
              <a:buSzPts val="1600"/>
              <a:buNone/>
              <a:defRPr i="0" sz="2400" u="none" cap="none" strike="noStrike">
                <a:solidFill>
                  <a:schemeClr val="lt1"/>
                </a:solidFill>
              </a:defRPr>
            </a:lvl2pPr>
            <a:lvl3pPr indent="-228600" lvl="2" marL="1371600" marR="0" algn="l">
              <a:lnSpc>
                <a:spcPct val="100000"/>
              </a:lnSpc>
              <a:spcBef>
                <a:spcPts val="1067"/>
              </a:spcBef>
              <a:spcAft>
                <a:spcPts val="0"/>
              </a:spcAft>
              <a:buClr>
                <a:schemeClr val="lt1"/>
              </a:buClr>
              <a:buSzPts val="1800"/>
              <a:buNone/>
              <a:defRPr i="0" sz="2133" u="none" cap="none" strike="noStrike">
                <a:solidFill>
                  <a:schemeClr val="lt1"/>
                </a:solidFill>
              </a:defRPr>
            </a:lvl3pPr>
            <a:lvl4pPr indent="-228600" lvl="3" marL="1828800" marR="0" algn="l">
              <a:lnSpc>
                <a:spcPct val="100000"/>
              </a:lnSpc>
              <a:spcBef>
                <a:spcPts val="400"/>
              </a:spcBef>
              <a:spcAft>
                <a:spcPts val="0"/>
              </a:spcAft>
              <a:buClr>
                <a:schemeClr val="lt1"/>
              </a:buClr>
              <a:buSzPts val="1600"/>
              <a:buNone/>
              <a:defRPr i="0" sz="1867" u="none" cap="none" strike="noStrike">
                <a:solidFill>
                  <a:schemeClr val="lt1"/>
                </a:solidFill>
              </a:defRPr>
            </a:lvl4pPr>
            <a:lvl5pPr indent="-228600" lvl="4" marL="2286000" marR="0" algn="l">
              <a:lnSpc>
                <a:spcPct val="100000"/>
              </a:lnSpc>
              <a:spcBef>
                <a:spcPts val="267"/>
              </a:spcBef>
              <a:spcAft>
                <a:spcPts val="0"/>
              </a:spcAft>
              <a:buClr>
                <a:schemeClr val="lt1"/>
              </a:buClr>
              <a:buSzPts val="1400"/>
              <a:buNone/>
              <a:defRPr i="0" sz="1600" u="none" cap="none" strike="noStrike">
                <a:solidFill>
                  <a:schemeClr val="lt1"/>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150" name="Google Shape;150;p23"/>
          <p:cNvSpPr txBox="1"/>
          <p:nvPr>
            <p:ph type="title"/>
          </p:nvPr>
        </p:nvSpPr>
        <p:spPr>
          <a:xfrm>
            <a:off x="6502805" y="2894859"/>
            <a:ext cx="5181200" cy="1108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p:cSld name="3_Red/Gray 2 Content">
    <p:bg>
      <p:bgPr>
        <a:solidFill>
          <a:schemeClr val="lt1"/>
        </a:solidFill>
      </p:bgPr>
    </p:bg>
    <p:spTree>
      <p:nvGrpSpPr>
        <p:cNvPr id="151" name="Shape 151"/>
        <p:cNvGrpSpPr/>
        <p:nvPr/>
      </p:nvGrpSpPr>
      <p:grpSpPr>
        <a:xfrm>
          <a:off x="0" y="0"/>
          <a:ext cx="0" cy="0"/>
          <a:chOff x="0" y="0"/>
          <a:chExt cx="0" cy="0"/>
        </a:xfrm>
      </p:grpSpPr>
      <p:sp>
        <p:nvSpPr>
          <p:cNvPr id="152" name="Google Shape;152;p24"/>
          <p:cNvSpPr txBox="1"/>
          <p:nvPr>
            <p:ph idx="1" type="body"/>
          </p:nvPr>
        </p:nvSpPr>
        <p:spPr>
          <a:xfrm>
            <a:off x="914805" y="1715549"/>
            <a:ext cx="50796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53" name="Google Shape;153;p24"/>
          <p:cNvSpPr txBox="1"/>
          <p:nvPr>
            <p:ph idx="2" type="body"/>
          </p:nvPr>
        </p:nvSpPr>
        <p:spPr>
          <a:xfrm>
            <a:off x="6197600" y="1715549"/>
            <a:ext cx="50804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54" name="Google Shape;154;p24"/>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55" name="Google Shape;155;p24"/>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p:cSld name="3_Red/Gray 3 Content">
    <p:bg>
      <p:bgPr>
        <a:solidFill>
          <a:schemeClr val="lt1"/>
        </a:solidFill>
      </p:bgPr>
    </p:bg>
    <p:spTree>
      <p:nvGrpSpPr>
        <p:cNvPr id="156" name="Shape 156"/>
        <p:cNvGrpSpPr/>
        <p:nvPr/>
      </p:nvGrpSpPr>
      <p:grpSpPr>
        <a:xfrm>
          <a:off x="0" y="0"/>
          <a:ext cx="0" cy="0"/>
          <a:chOff x="0" y="0"/>
          <a:chExt cx="0" cy="0"/>
        </a:xfrm>
      </p:grpSpPr>
      <p:sp>
        <p:nvSpPr>
          <p:cNvPr id="157" name="Google Shape;157;p25"/>
          <p:cNvSpPr txBox="1"/>
          <p:nvPr>
            <p:ph idx="1" type="body"/>
          </p:nvPr>
        </p:nvSpPr>
        <p:spPr>
          <a:xfrm>
            <a:off x="914805" y="1715549"/>
            <a:ext cx="33524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58" name="Google Shape;158;p25"/>
          <p:cNvSpPr txBox="1"/>
          <p:nvPr>
            <p:ph idx="2" type="body"/>
          </p:nvPr>
        </p:nvSpPr>
        <p:spPr>
          <a:xfrm>
            <a:off x="7924800" y="1715549"/>
            <a:ext cx="335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59" name="Google Shape;159;p25"/>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60" name="Google Shape;160;p25"/>
          <p:cNvSpPr txBox="1"/>
          <p:nvPr>
            <p:ph idx="3" type="body"/>
          </p:nvPr>
        </p:nvSpPr>
        <p:spPr>
          <a:xfrm>
            <a:off x="4571597" y="1715549"/>
            <a:ext cx="335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161" name="Google Shape;161;p25"/>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p:cSld name="3_Red/Gray 1 Content + Bottom Photo">
    <p:bg>
      <p:bgPr>
        <a:solidFill>
          <a:schemeClr val="lt1"/>
        </a:solidFill>
      </p:bgPr>
    </p:bg>
    <p:spTree>
      <p:nvGrpSpPr>
        <p:cNvPr id="162" name="Shape 162"/>
        <p:cNvGrpSpPr/>
        <p:nvPr/>
      </p:nvGrpSpPr>
      <p:grpSpPr>
        <a:xfrm>
          <a:off x="0" y="0"/>
          <a:ext cx="0" cy="0"/>
          <a:chOff x="0" y="0"/>
          <a:chExt cx="0" cy="0"/>
        </a:xfrm>
      </p:grpSpPr>
      <p:sp>
        <p:nvSpPr>
          <p:cNvPr id="163" name="Google Shape;163;p26"/>
          <p:cNvSpPr/>
          <p:nvPr>
            <p:ph idx="2" type="pic"/>
          </p:nvPr>
        </p:nvSpPr>
        <p:spPr>
          <a:xfrm>
            <a:off x="203200" y="3428999"/>
            <a:ext cx="11785600" cy="3228400"/>
          </a:xfrm>
          <a:prstGeom prst="rect">
            <a:avLst/>
          </a:prstGeom>
          <a:solidFill>
            <a:srgbClr val="E7E7E5"/>
          </a:solidFill>
          <a:ln>
            <a:noFill/>
          </a:ln>
        </p:spPr>
      </p:sp>
      <p:sp>
        <p:nvSpPr>
          <p:cNvPr id="164" name="Google Shape;164;p26"/>
          <p:cNvSpPr txBox="1"/>
          <p:nvPr>
            <p:ph idx="1" type="body"/>
          </p:nvPr>
        </p:nvSpPr>
        <p:spPr>
          <a:xfrm>
            <a:off x="914400" y="1715549"/>
            <a:ext cx="10363200" cy="1512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42900" lvl="2" marL="1371600" marR="0" algn="l">
              <a:lnSpc>
                <a:spcPct val="100000"/>
              </a:lnSpc>
              <a:spcBef>
                <a:spcPts val="1067"/>
              </a:spcBef>
              <a:spcAft>
                <a:spcPts val="0"/>
              </a:spcAft>
              <a:buClr>
                <a:srgbClr val="6C6463"/>
              </a:buClr>
              <a:buSzPts val="1800"/>
              <a:buChar char="•"/>
              <a:defRPr i="0" sz="2400" u="none" cap="none" strike="noStrike">
                <a:solidFill>
                  <a:srgbClr val="6C6463"/>
                </a:solidFill>
              </a:defRPr>
            </a:lvl3pPr>
            <a:lvl4pPr indent="-330200" lvl="3" marL="1828800" marR="0" algn="l">
              <a:lnSpc>
                <a:spcPct val="100000"/>
              </a:lnSpc>
              <a:spcBef>
                <a:spcPts val="400"/>
              </a:spcBef>
              <a:spcAft>
                <a:spcPts val="0"/>
              </a:spcAft>
              <a:buClr>
                <a:srgbClr val="6C6463"/>
              </a:buClr>
              <a:buSzPts val="1600"/>
              <a:buChar char="–"/>
              <a:defRPr i="0" sz="2133" u="none" cap="none" strike="noStrike">
                <a:solidFill>
                  <a:srgbClr val="6C6463"/>
                </a:solidFill>
              </a:defRPr>
            </a:lvl4pPr>
            <a:lvl5pPr indent="-317500" lvl="4" marL="2286000" marR="0" algn="l">
              <a:lnSpc>
                <a:spcPct val="100000"/>
              </a:lnSpc>
              <a:spcBef>
                <a:spcPts val="400"/>
              </a:spcBef>
              <a:spcAft>
                <a:spcPts val="0"/>
              </a:spcAft>
              <a:buClr>
                <a:srgbClr val="FFFFFF"/>
              </a:buClr>
              <a:buSzPts val="1400"/>
              <a:buChar char="»"/>
              <a:defRPr i="0" sz="1867" u="none" cap="none" strike="noStrike">
                <a:solidFill>
                  <a:srgbClr val="FFFFFF"/>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165" name="Google Shape;165;p26"/>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66" name="Google Shape;166;p26"/>
          <p:cNvSpPr txBox="1"/>
          <p:nvPr>
            <p:ph idx="3" type="body"/>
          </p:nvPr>
        </p:nvSpPr>
        <p:spPr>
          <a:xfrm rot="-5400000">
            <a:off x="10494180" y="4677399"/>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800" u="none" cap="none" strike="noStrike">
                <a:solidFill>
                  <a:srgbClr val="FFFFFF"/>
                </a:solidFill>
                <a:latin typeface="Cabin"/>
                <a:ea typeface="Cabin"/>
                <a:cs typeface="Cabin"/>
                <a:sym typeface="Cabin"/>
              </a:defRPr>
            </a:lvl1pPr>
            <a:lvl2pPr indent="-228600" lvl="1" marL="914400" marR="0" algn="l">
              <a:lnSpc>
                <a:spcPct val="100000"/>
              </a:lnSpc>
              <a:spcBef>
                <a:spcPts val="1067"/>
              </a:spcBef>
              <a:spcAft>
                <a:spcPts val="0"/>
              </a:spcAft>
              <a:buClr>
                <a:schemeClr val="lt1"/>
              </a:buClr>
              <a:buSzPts val="1600"/>
              <a:buFont typeface="Arial"/>
              <a:buNone/>
              <a:defRPr b="0" i="0" sz="2400" u="none" cap="none" strike="noStrike">
                <a:solidFill>
                  <a:schemeClr val="lt1"/>
                </a:solidFill>
                <a:latin typeface="Cabin"/>
                <a:ea typeface="Cabin"/>
                <a:cs typeface="Cabin"/>
                <a:sym typeface="Cabin"/>
              </a:defRPr>
            </a:lvl2pPr>
            <a:lvl3pPr indent="-228600" lvl="2" marL="1371600" marR="0" algn="l">
              <a:lnSpc>
                <a:spcPct val="100000"/>
              </a:lnSpc>
              <a:spcBef>
                <a:spcPts val="1067"/>
              </a:spcBef>
              <a:spcAft>
                <a:spcPts val="0"/>
              </a:spcAft>
              <a:buClr>
                <a:schemeClr val="lt1"/>
              </a:buClr>
              <a:buSzPts val="1800"/>
              <a:buFont typeface="Arial"/>
              <a:buNone/>
              <a:defRPr b="0" i="0" sz="2133" u="none" cap="none" strike="noStrike">
                <a:solidFill>
                  <a:schemeClr val="lt1"/>
                </a:solidFill>
                <a:latin typeface="Cabin"/>
                <a:ea typeface="Cabin"/>
                <a:cs typeface="Cabin"/>
                <a:sym typeface="Cabin"/>
              </a:defRPr>
            </a:lvl3pPr>
            <a:lvl4pPr indent="-228600" lvl="3" marL="1828800" marR="0" algn="l">
              <a:lnSpc>
                <a:spcPct val="100000"/>
              </a:lnSpc>
              <a:spcBef>
                <a:spcPts val="400"/>
              </a:spcBef>
              <a:spcAft>
                <a:spcPts val="0"/>
              </a:spcAft>
              <a:buClr>
                <a:schemeClr val="lt1"/>
              </a:buClr>
              <a:buSzPts val="1600"/>
              <a:buFont typeface="Arial"/>
              <a:buNone/>
              <a:defRPr b="0" i="0" sz="1867" u="none" cap="none" strike="noStrike">
                <a:solidFill>
                  <a:schemeClr val="lt1"/>
                </a:solidFill>
                <a:latin typeface="Cabin"/>
                <a:ea typeface="Cabin"/>
                <a:cs typeface="Cabin"/>
                <a:sym typeface="Cabin"/>
              </a:defRPr>
            </a:lvl4pPr>
            <a:lvl5pPr indent="-228600" lvl="4" marL="2286000" marR="0" algn="l">
              <a:lnSpc>
                <a:spcPct val="100000"/>
              </a:lnSpc>
              <a:spcBef>
                <a:spcPts val="267"/>
              </a:spcBef>
              <a:spcAft>
                <a:spcPts val="0"/>
              </a:spcAft>
              <a:buClr>
                <a:schemeClr val="lt1"/>
              </a:buClr>
              <a:buSzPts val="1400"/>
              <a:buFont typeface="Arial"/>
              <a:buNone/>
              <a:defRPr b="0" i="0" sz="1600" u="none" cap="none" strike="noStrike">
                <a:solidFill>
                  <a:schemeClr val="lt1"/>
                </a:solidFill>
                <a:latin typeface="Cabin"/>
                <a:ea typeface="Cabin"/>
                <a:cs typeface="Cabin"/>
                <a:sym typeface="Cabin"/>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9pPr>
          </a:lstStyle>
          <a:p/>
        </p:txBody>
      </p:sp>
      <p:sp>
        <p:nvSpPr>
          <p:cNvPr id="167" name="Google Shape;167;p26"/>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p:cSld name="3_Red/Gray 1 Content + Right Photo">
    <p:bg>
      <p:bgPr>
        <a:solidFill>
          <a:schemeClr val="lt1"/>
        </a:solidFill>
      </p:bgPr>
    </p:bg>
    <p:spTree>
      <p:nvGrpSpPr>
        <p:cNvPr id="168" name="Shape 168"/>
        <p:cNvGrpSpPr/>
        <p:nvPr/>
      </p:nvGrpSpPr>
      <p:grpSpPr>
        <a:xfrm>
          <a:off x="0" y="0"/>
          <a:ext cx="0" cy="0"/>
          <a:chOff x="0" y="0"/>
          <a:chExt cx="0" cy="0"/>
        </a:xfrm>
      </p:grpSpPr>
      <p:sp>
        <p:nvSpPr>
          <p:cNvPr id="169" name="Google Shape;169;p27"/>
          <p:cNvSpPr/>
          <p:nvPr>
            <p:ph idx="2" type="pic"/>
          </p:nvPr>
        </p:nvSpPr>
        <p:spPr>
          <a:xfrm>
            <a:off x="6096000" y="203683"/>
            <a:ext cx="5892800" cy="6450800"/>
          </a:xfrm>
          <a:prstGeom prst="rect">
            <a:avLst/>
          </a:prstGeom>
          <a:solidFill>
            <a:srgbClr val="E7E7E5"/>
          </a:solidFill>
          <a:ln>
            <a:noFill/>
          </a:ln>
        </p:spPr>
      </p:sp>
      <p:sp>
        <p:nvSpPr>
          <p:cNvPr id="170" name="Google Shape;170;p27"/>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p27"/>
          <p:cNvSpPr txBox="1"/>
          <p:nvPr>
            <p:ph idx="1" type="body"/>
          </p:nvPr>
        </p:nvSpPr>
        <p:spPr>
          <a:xfrm>
            <a:off x="914400" y="2219505"/>
            <a:ext cx="4876800" cy="3729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17500" lvl="4" marL="2286000" marR="0" algn="l">
              <a:lnSpc>
                <a:spcPct val="100000"/>
              </a:lnSpc>
              <a:spcBef>
                <a:spcPts val="400"/>
              </a:spcBef>
              <a:spcAft>
                <a:spcPts val="0"/>
              </a:spcAft>
              <a:buClr>
                <a:srgbClr val="FFFFFF"/>
              </a:buClr>
              <a:buSzPts val="1400"/>
              <a:buChar char="»"/>
              <a:defRPr i="0" sz="1867" u="none" cap="none" strike="noStrike">
                <a:solidFill>
                  <a:srgbClr val="FFFFFF"/>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172" name="Google Shape;172;p27"/>
          <p:cNvSpPr txBox="1"/>
          <p:nvPr>
            <p:ph idx="3" type="body"/>
          </p:nvPr>
        </p:nvSpPr>
        <p:spPr>
          <a:xfrm rot="-5400000">
            <a:off x="10494179" y="1452081"/>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800" u="none" cap="none" strike="noStrike">
                <a:solidFill>
                  <a:srgbClr val="FFFFFF"/>
                </a:solidFill>
                <a:latin typeface="Cabin"/>
                <a:ea typeface="Cabin"/>
                <a:cs typeface="Cabin"/>
                <a:sym typeface="Cabin"/>
              </a:defRPr>
            </a:lvl1pPr>
            <a:lvl2pPr indent="-228600" lvl="1" marL="914400" marR="0" algn="l">
              <a:lnSpc>
                <a:spcPct val="100000"/>
              </a:lnSpc>
              <a:spcBef>
                <a:spcPts val="1067"/>
              </a:spcBef>
              <a:spcAft>
                <a:spcPts val="0"/>
              </a:spcAft>
              <a:buClr>
                <a:schemeClr val="lt1"/>
              </a:buClr>
              <a:buSzPts val="1600"/>
              <a:buFont typeface="Arial"/>
              <a:buNone/>
              <a:defRPr b="0" i="0" sz="2400" u="none" cap="none" strike="noStrike">
                <a:solidFill>
                  <a:schemeClr val="lt1"/>
                </a:solidFill>
                <a:latin typeface="Cabin"/>
                <a:ea typeface="Cabin"/>
                <a:cs typeface="Cabin"/>
                <a:sym typeface="Cabin"/>
              </a:defRPr>
            </a:lvl2pPr>
            <a:lvl3pPr indent="-228600" lvl="2" marL="1371600" marR="0" algn="l">
              <a:lnSpc>
                <a:spcPct val="100000"/>
              </a:lnSpc>
              <a:spcBef>
                <a:spcPts val="1067"/>
              </a:spcBef>
              <a:spcAft>
                <a:spcPts val="0"/>
              </a:spcAft>
              <a:buClr>
                <a:schemeClr val="lt1"/>
              </a:buClr>
              <a:buSzPts val="1800"/>
              <a:buFont typeface="Arial"/>
              <a:buNone/>
              <a:defRPr b="0" i="0" sz="2133" u="none" cap="none" strike="noStrike">
                <a:solidFill>
                  <a:schemeClr val="lt1"/>
                </a:solidFill>
                <a:latin typeface="Cabin"/>
                <a:ea typeface="Cabin"/>
                <a:cs typeface="Cabin"/>
                <a:sym typeface="Cabin"/>
              </a:defRPr>
            </a:lvl3pPr>
            <a:lvl4pPr indent="-228600" lvl="3" marL="1828800" marR="0" algn="l">
              <a:lnSpc>
                <a:spcPct val="100000"/>
              </a:lnSpc>
              <a:spcBef>
                <a:spcPts val="400"/>
              </a:spcBef>
              <a:spcAft>
                <a:spcPts val="0"/>
              </a:spcAft>
              <a:buClr>
                <a:schemeClr val="lt1"/>
              </a:buClr>
              <a:buSzPts val="1600"/>
              <a:buFont typeface="Arial"/>
              <a:buNone/>
              <a:defRPr b="0" i="0" sz="1867" u="none" cap="none" strike="noStrike">
                <a:solidFill>
                  <a:schemeClr val="lt1"/>
                </a:solidFill>
                <a:latin typeface="Cabin"/>
                <a:ea typeface="Cabin"/>
                <a:cs typeface="Cabin"/>
                <a:sym typeface="Cabin"/>
              </a:defRPr>
            </a:lvl4pPr>
            <a:lvl5pPr indent="-228600" lvl="4" marL="2286000" marR="0" algn="l">
              <a:lnSpc>
                <a:spcPct val="100000"/>
              </a:lnSpc>
              <a:spcBef>
                <a:spcPts val="267"/>
              </a:spcBef>
              <a:spcAft>
                <a:spcPts val="0"/>
              </a:spcAft>
              <a:buClr>
                <a:schemeClr val="lt1"/>
              </a:buClr>
              <a:buSzPts val="1400"/>
              <a:buFont typeface="Arial"/>
              <a:buNone/>
              <a:defRPr b="0" i="0" sz="1600" u="none" cap="none" strike="noStrike">
                <a:solidFill>
                  <a:schemeClr val="lt1"/>
                </a:solidFill>
                <a:latin typeface="Cabin"/>
                <a:ea typeface="Cabin"/>
                <a:cs typeface="Cabin"/>
                <a:sym typeface="Cabin"/>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9pPr>
          </a:lstStyle>
          <a:p/>
        </p:txBody>
      </p:sp>
      <p:sp>
        <p:nvSpPr>
          <p:cNvPr id="173" name="Google Shape;173;p27"/>
          <p:cNvSpPr txBox="1"/>
          <p:nvPr>
            <p:ph type="title"/>
          </p:nvPr>
        </p:nvSpPr>
        <p:spPr>
          <a:xfrm>
            <a:off x="914400" y="897749"/>
            <a:ext cx="4876800" cy="10992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p:cSld name="3_Red/Gray Title Only">
    <p:bg>
      <p:bgPr>
        <a:solidFill>
          <a:schemeClr val="lt1"/>
        </a:solidFill>
      </p:bgPr>
    </p:bg>
    <p:spTree>
      <p:nvGrpSpPr>
        <p:cNvPr id="174" name="Shape 174"/>
        <p:cNvGrpSpPr/>
        <p:nvPr/>
      </p:nvGrpSpPr>
      <p:grpSpPr>
        <a:xfrm>
          <a:off x="0" y="0"/>
          <a:ext cx="0" cy="0"/>
          <a:chOff x="0" y="0"/>
          <a:chExt cx="0" cy="0"/>
        </a:xfrm>
      </p:grpSpPr>
      <p:sp>
        <p:nvSpPr>
          <p:cNvPr id="175" name="Google Shape;175;p28"/>
          <p:cNvSpPr/>
          <p:nvPr>
            <p:ph idx="2" type="pic"/>
          </p:nvPr>
        </p:nvSpPr>
        <p:spPr>
          <a:xfrm>
            <a:off x="203200" y="203681"/>
            <a:ext cx="5892800" cy="6450800"/>
          </a:xfrm>
          <a:prstGeom prst="rect">
            <a:avLst/>
          </a:prstGeom>
          <a:solidFill>
            <a:srgbClr val="E7E7E5"/>
          </a:solidFill>
          <a:ln>
            <a:noFill/>
          </a:ln>
        </p:spPr>
      </p:sp>
      <p:sp>
        <p:nvSpPr>
          <p:cNvPr id="176" name="Google Shape;176;p28"/>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p28"/>
          <p:cNvSpPr txBox="1"/>
          <p:nvPr>
            <p:ph idx="1" type="body"/>
          </p:nvPr>
        </p:nvSpPr>
        <p:spPr>
          <a:xfrm rot="-5400000">
            <a:off x="4601380" y="1452081"/>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800" u="none" cap="none" strike="noStrike">
                <a:solidFill>
                  <a:srgbClr val="FFFFFF"/>
                </a:solidFill>
              </a:defRPr>
            </a:lvl1pPr>
            <a:lvl2pPr indent="-228600" lvl="1" marL="914400" marR="0" algn="l">
              <a:lnSpc>
                <a:spcPct val="100000"/>
              </a:lnSpc>
              <a:spcBef>
                <a:spcPts val="1067"/>
              </a:spcBef>
              <a:spcAft>
                <a:spcPts val="0"/>
              </a:spcAft>
              <a:buClr>
                <a:schemeClr val="lt1"/>
              </a:buClr>
              <a:buSzPts val="1600"/>
              <a:buNone/>
              <a:defRPr i="0" sz="2400" u="none" cap="none" strike="noStrike">
                <a:solidFill>
                  <a:schemeClr val="lt1"/>
                </a:solidFill>
              </a:defRPr>
            </a:lvl2pPr>
            <a:lvl3pPr indent="-228600" lvl="2" marL="1371600" marR="0" algn="l">
              <a:lnSpc>
                <a:spcPct val="100000"/>
              </a:lnSpc>
              <a:spcBef>
                <a:spcPts val="1067"/>
              </a:spcBef>
              <a:spcAft>
                <a:spcPts val="0"/>
              </a:spcAft>
              <a:buClr>
                <a:schemeClr val="lt1"/>
              </a:buClr>
              <a:buSzPts val="1800"/>
              <a:buNone/>
              <a:defRPr i="0" sz="2133" u="none" cap="none" strike="noStrike">
                <a:solidFill>
                  <a:schemeClr val="lt1"/>
                </a:solidFill>
              </a:defRPr>
            </a:lvl3pPr>
            <a:lvl4pPr indent="-228600" lvl="3" marL="1828800" marR="0" algn="l">
              <a:lnSpc>
                <a:spcPct val="100000"/>
              </a:lnSpc>
              <a:spcBef>
                <a:spcPts val="400"/>
              </a:spcBef>
              <a:spcAft>
                <a:spcPts val="0"/>
              </a:spcAft>
              <a:buClr>
                <a:schemeClr val="lt1"/>
              </a:buClr>
              <a:buSzPts val="1600"/>
              <a:buNone/>
              <a:defRPr i="0" sz="1867" u="none" cap="none" strike="noStrike">
                <a:solidFill>
                  <a:schemeClr val="lt1"/>
                </a:solidFill>
              </a:defRPr>
            </a:lvl4pPr>
            <a:lvl5pPr indent="-228600" lvl="4" marL="2286000" marR="0" algn="l">
              <a:lnSpc>
                <a:spcPct val="100000"/>
              </a:lnSpc>
              <a:spcBef>
                <a:spcPts val="267"/>
              </a:spcBef>
              <a:spcAft>
                <a:spcPts val="0"/>
              </a:spcAft>
              <a:buClr>
                <a:schemeClr val="lt1"/>
              </a:buClr>
              <a:buSzPts val="1400"/>
              <a:buNone/>
              <a:defRPr i="0" sz="1600" u="none" cap="none" strike="noStrike">
                <a:solidFill>
                  <a:schemeClr val="lt1"/>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178" name="Google Shape;178;p28"/>
          <p:cNvSpPr txBox="1"/>
          <p:nvPr>
            <p:ph type="title"/>
          </p:nvPr>
        </p:nvSpPr>
        <p:spPr>
          <a:xfrm>
            <a:off x="6502805" y="2894859"/>
            <a:ext cx="5181200" cy="1108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3200" u="none" cap="none" strike="noStrike">
                <a:solidFill>
                  <a:schemeClr val="dk2"/>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9" name="Shape 179"/>
        <p:cNvGrpSpPr/>
        <p:nvPr/>
      </p:nvGrpSpPr>
      <p:grpSpPr>
        <a:xfrm>
          <a:off x="0" y="0"/>
          <a:ext cx="0" cy="0"/>
          <a:chOff x="0" y="0"/>
          <a:chExt cx="0" cy="0"/>
        </a:xfrm>
      </p:grpSpPr>
      <p:sp>
        <p:nvSpPr>
          <p:cNvPr id="180" name="Google Shape;180;p29"/>
          <p:cNvSpPr txBox="1"/>
          <p:nvPr>
            <p:ph type="title"/>
          </p:nvPr>
        </p:nvSpPr>
        <p:spPr>
          <a:xfrm>
            <a:off x="914805" y="903313"/>
            <a:ext cx="10363200" cy="610800"/>
          </a:xfrm>
          <a:prstGeom prst="rect">
            <a:avLst/>
          </a:prstGeom>
          <a:noFill/>
          <a:ln>
            <a:noFill/>
          </a:ln>
        </p:spPr>
        <p:txBody>
          <a:bodyPr anchorCtr="0" anchor="b" bIns="91175" lIns="91175" spcFirstLastPara="1" rIns="91175" wrap="square" tIns="911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9"/>
          <p:cNvSpPr txBox="1"/>
          <p:nvPr>
            <p:ph idx="1" type="body"/>
          </p:nvPr>
        </p:nvSpPr>
        <p:spPr>
          <a:xfrm>
            <a:off x="914400" y="1715549"/>
            <a:ext cx="10363200" cy="4233200"/>
          </a:xfrm>
          <a:prstGeom prst="rect">
            <a:avLst/>
          </a:prstGeom>
          <a:noFill/>
          <a:ln>
            <a:noFill/>
          </a:ln>
        </p:spPr>
        <p:txBody>
          <a:bodyPr anchorCtr="0" anchor="t" bIns="91175" lIns="91175" spcFirstLastPara="1" rIns="91175" wrap="square" tIns="9117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800"/>
              </a:spcBef>
              <a:spcAft>
                <a:spcPts val="0"/>
              </a:spcAft>
              <a:buSzPts val="1600"/>
              <a:buChar char="–"/>
              <a:defRPr/>
            </a:lvl2pPr>
            <a:lvl3pPr indent="-342900" lvl="2" marL="1371600" algn="l">
              <a:lnSpc>
                <a:spcPct val="100000"/>
              </a:lnSpc>
              <a:spcBef>
                <a:spcPts val="800"/>
              </a:spcBef>
              <a:spcAft>
                <a:spcPts val="0"/>
              </a:spcAft>
              <a:buSzPts val="1800"/>
              <a:buChar char="•"/>
              <a:defRPr/>
            </a:lvl3pPr>
            <a:lvl4pPr indent="-330200" lvl="3" marL="1828800" algn="l">
              <a:lnSpc>
                <a:spcPct val="100000"/>
              </a:lnSpc>
              <a:spcBef>
                <a:spcPts val="300"/>
              </a:spcBef>
              <a:spcAft>
                <a:spcPts val="0"/>
              </a:spcAft>
              <a:buSzPts val="1600"/>
              <a:buChar char="–"/>
              <a:defRPr/>
            </a:lvl4pPr>
            <a:lvl5pPr indent="-317500" lvl="4" marL="2286000" algn="l">
              <a:lnSpc>
                <a:spcPct val="100000"/>
              </a:lnSpc>
              <a:spcBef>
                <a:spcPts val="300"/>
              </a:spcBef>
              <a:spcAft>
                <a:spcPts val="0"/>
              </a:spcAft>
              <a:buSzPts val="14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82" name="Google Shape;182;p2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3" name="Google Shape;183;p2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4" name="Google Shape;184;p29"/>
          <p:cNvSpPr txBox="1"/>
          <p:nvPr>
            <p:ph idx="12" type="sldNum"/>
          </p:nvPr>
        </p:nvSpPr>
        <p:spPr>
          <a:xfrm>
            <a:off x="9144000" y="6433979"/>
            <a:ext cx="2844800" cy="246400"/>
          </a:xfrm>
          <a:prstGeom prst="rect">
            <a:avLst/>
          </a:prstGeom>
          <a:noFill/>
          <a:ln>
            <a:noFill/>
          </a:ln>
        </p:spPr>
        <p:txBody>
          <a:bodyPr anchorCtr="0" anchor="ctr" bIns="45575" lIns="91175" spcFirstLastPara="1" rIns="91175" wrap="square" tIns="45575">
            <a:noAutofit/>
          </a:bodyPr>
          <a:lstStyle>
            <a:lvl1pPr indent="0" lvl="0" marL="0" algn="r">
              <a:lnSpc>
                <a:spcPct val="100000"/>
              </a:lnSpc>
              <a:spcBef>
                <a:spcPts val="0"/>
              </a:spcBef>
              <a:spcAft>
                <a:spcPts val="0"/>
              </a:spcAft>
              <a:buSzPts val="800"/>
              <a:buNone/>
              <a:defRPr/>
            </a:lvl1pPr>
            <a:lvl2pPr indent="0" lvl="1" marL="0" algn="r">
              <a:lnSpc>
                <a:spcPct val="100000"/>
              </a:lnSpc>
              <a:spcBef>
                <a:spcPts val="0"/>
              </a:spcBef>
              <a:spcAft>
                <a:spcPts val="0"/>
              </a:spcAft>
              <a:buSzPts val="800"/>
              <a:buNone/>
              <a:defRPr/>
            </a:lvl2pPr>
            <a:lvl3pPr indent="0" lvl="2" marL="0" algn="r">
              <a:lnSpc>
                <a:spcPct val="100000"/>
              </a:lnSpc>
              <a:spcBef>
                <a:spcPts val="0"/>
              </a:spcBef>
              <a:spcAft>
                <a:spcPts val="0"/>
              </a:spcAft>
              <a:buSzPts val="800"/>
              <a:buNone/>
              <a:defRPr/>
            </a:lvl3pPr>
            <a:lvl4pPr indent="0" lvl="3" marL="0" algn="r">
              <a:lnSpc>
                <a:spcPct val="100000"/>
              </a:lnSpc>
              <a:spcBef>
                <a:spcPts val="0"/>
              </a:spcBef>
              <a:spcAft>
                <a:spcPts val="0"/>
              </a:spcAft>
              <a:buSzPts val="800"/>
              <a:buNone/>
              <a:defRPr/>
            </a:lvl4pPr>
            <a:lvl5pPr indent="0" lvl="4" marL="0" algn="r">
              <a:lnSpc>
                <a:spcPct val="100000"/>
              </a:lnSpc>
              <a:spcBef>
                <a:spcPts val="0"/>
              </a:spcBef>
              <a:spcAft>
                <a:spcPts val="0"/>
              </a:spcAft>
              <a:buSzPts val="800"/>
              <a:buNone/>
              <a:defRPr/>
            </a:lvl5pPr>
            <a:lvl6pPr indent="0" lvl="5" marL="0" algn="r">
              <a:lnSpc>
                <a:spcPct val="100000"/>
              </a:lnSpc>
              <a:spcBef>
                <a:spcPts val="0"/>
              </a:spcBef>
              <a:spcAft>
                <a:spcPts val="0"/>
              </a:spcAft>
              <a:buSzPts val="800"/>
              <a:buNone/>
              <a:defRPr/>
            </a:lvl6pPr>
            <a:lvl7pPr indent="0" lvl="6" marL="0" algn="r">
              <a:lnSpc>
                <a:spcPct val="100000"/>
              </a:lnSpc>
              <a:spcBef>
                <a:spcPts val="0"/>
              </a:spcBef>
              <a:spcAft>
                <a:spcPts val="0"/>
              </a:spcAft>
              <a:buSzPts val="800"/>
              <a:buNone/>
              <a:defRPr/>
            </a:lvl7pPr>
            <a:lvl8pPr indent="0" lvl="7" marL="0" algn="r">
              <a:lnSpc>
                <a:spcPct val="100000"/>
              </a:lnSpc>
              <a:spcBef>
                <a:spcPts val="0"/>
              </a:spcBef>
              <a:spcAft>
                <a:spcPts val="0"/>
              </a:spcAft>
              <a:buSzPts val="800"/>
              <a:buNone/>
              <a:defRPr/>
            </a:lvl8pPr>
            <a:lvl9pPr indent="0" lvl="8" marL="0" algn="r">
              <a:lnSpc>
                <a:spcPct val="100000"/>
              </a:lnSpc>
              <a:spcBef>
                <a:spcPts val="0"/>
              </a:spcBef>
              <a:spcAft>
                <a:spcPts val="0"/>
              </a:spcAft>
              <a:buSzPts val="8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2" name="Shape 192"/>
        <p:cNvGrpSpPr/>
        <p:nvPr/>
      </p:nvGrpSpPr>
      <p:grpSpPr>
        <a:xfrm>
          <a:off x="0" y="0"/>
          <a:ext cx="0" cy="0"/>
          <a:chOff x="0" y="0"/>
          <a:chExt cx="0" cy="0"/>
        </a:xfrm>
      </p:grpSpPr>
      <p:sp>
        <p:nvSpPr>
          <p:cNvPr id="193" name="Google Shape;193;p31"/>
          <p:cNvSpPr/>
          <p:nvPr/>
        </p:nvSpPr>
        <p:spPr>
          <a:xfrm>
            <a:off x="3178"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4" name="Google Shape;194;p31"/>
          <p:cNvSpPr txBox="1"/>
          <p:nvPr>
            <p:ph idx="10" type="dt"/>
          </p:nvPr>
        </p:nvSpPr>
        <p:spPr>
          <a:xfrm>
            <a:off x="8218425" y="6446840"/>
            <a:ext cx="2584851"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195" name="Google Shape;195;p31"/>
          <p:cNvSpPr txBox="1"/>
          <p:nvPr>
            <p:ph idx="11" type="ftr"/>
          </p:nvPr>
        </p:nvSpPr>
        <p:spPr>
          <a:xfrm>
            <a:off x="1097279" y="6446840"/>
            <a:ext cx="6818263"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196" name="Google Shape;196;p31"/>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1pPr>
            <a:lvl2pPr indent="0" lvl="1"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2pPr>
            <a:lvl3pPr indent="0" lvl="2"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3pPr>
            <a:lvl4pPr indent="0" lvl="3"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4pPr>
            <a:lvl5pPr indent="0" lvl="4"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5pPr>
            <a:lvl6pPr indent="0" lvl="5"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6pPr>
            <a:lvl7pPr indent="0" lvl="6"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7pPr>
            <a:lvl8pPr indent="0" lvl="7"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8pPr>
            <a:lvl9pPr indent="0" lvl="8"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32" name="Shape 32"/>
        <p:cNvGrpSpPr/>
        <p:nvPr/>
      </p:nvGrpSpPr>
      <p:grpSpPr>
        <a:xfrm>
          <a:off x="0" y="0"/>
          <a:ext cx="0" cy="0"/>
          <a:chOff x="0" y="0"/>
          <a:chExt cx="0" cy="0"/>
        </a:xfrm>
      </p:grpSpPr>
      <p:sp>
        <p:nvSpPr>
          <p:cNvPr id="33" name="Google Shape;33;p4"/>
          <p:cNvSpPr/>
          <p:nvPr/>
        </p:nvSpPr>
        <p:spPr>
          <a:xfrm>
            <a:off x="0" y="5307727"/>
            <a:ext cx="12192000" cy="16642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pic>
        <p:nvPicPr>
          <p:cNvPr descr="Logo&#10;&#10;Description automatically generated" id="34" name="Google Shape;34;p4"/>
          <p:cNvPicPr preferRelativeResize="0"/>
          <p:nvPr/>
        </p:nvPicPr>
        <p:blipFill rotWithShape="1">
          <a:blip r:embed="rId2">
            <a:alphaModFix/>
          </a:blip>
          <a:srcRect b="0" l="0" r="0" t="0"/>
          <a:stretch/>
        </p:blipFill>
        <p:spPr>
          <a:xfrm>
            <a:off x="8809726" y="5332682"/>
            <a:ext cx="3280261" cy="1269261"/>
          </a:xfrm>
          <a:prstGeom prst="rect">
            <a:avLst/>
          </a:prstGeom>
          <a:noFill/>
          <a:ln>
            <a:noFill/>
          </a:ln>
        </p:spPr>
      </p:pic>
      <p:sp>
        <p:nvSpPr>
          <p:cNvPr id="35" name="Google Shape;35;p4"/>
          <p:cNvSpPr txBox="1"/>
          <p:nvPr>
            <p:ph type="title"/>
          </p:nvPr>
        </p:nvSpPr>
        <p:spPr>
          <a:xfrm>
            <a:off x="1524000" y="707637"/>
            <a:ext cx="7315200" cy="6108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rgbClr val="FFFFFF"/>
              </a:buClr>
              <a:buSzPts val="1400"/>
              <a:buNone/>
              <a:defRPr i="0" sz="3200" u="none" cap="none" strike="noStrike">
                <a:solidFill>
                  <a:srgbClr val="FFFFFF"/>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36" name="Google Shape;36;p4"/>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4"/>
          <p:cNvCxnSpPr/>
          <p:nvPr/>
        </p:nvCxnSpPr>
        <p:spPr>
          <a:xfrm>
            <a:off x="995680" y="909220"/>
            <a:ext cx="4268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38" name="Google Shape;38;p4"/>
          <p:cNvPicPr preferRelativeResize="0"/>
          <p:nvPr/>
        </p:nvPicPr>
        <p:blipFill rotWithShape="1">
          <a:blip r:embed="rId3">
            <a:alphaModFix/>
          </a:blip>
          <a:srcRect b="0" l="0" r="0" t="0"/>
          <a:stretch/>
        </p:blipFill>
        <p:spPr>
          <a:xfrm>
            <a:off x="526569" y="5334318"/>
            <a:ext cx="1932855" cy="1135705"/>
          </a:xfrm>
          <a:prstGeom prst="rect">
            <a:avLst/>
          </a:prstGeom>
          <a:noFill/>
          <a:ln>
            <a:noFill/>
          </a:ln>
        </p:spPr>
      </p:pic>
      <p:pic>
        <p:nvPicPr>
          <p:cNvPr id="39" name="Google Shape;39;p4"/>
          <p:cNvPicPr preferRelativeResize="0"/>
          <p:nvPr/>
        </p:nvPicPr>
        <p:blipFill rotWithShape="1">
          <a:blip r:embed="rId4">
            <a:alphaModFix/>
          </a:blip>
          <a:srcRect b="0" l="0" r="0" t="50198"/>
          <a:stretch/>
        </p:blipFill>
        <p:spPr>
          <a:xfrm>
            <a:off x="6524829" y="4845080"/>
            <a:ext cx="5667171" cy="797027"/>
          </a:xfrm>
          <a:prstGeom prst="rect">
            <a:avLst/>
          </a:prstGeom>
          <a:noFill/>
          <a:ln>
            <a:noFill/>
          </a:ln>
        </p:spPr>
      </p:pic>
      <p:pic>
        <p:nvPicPr>
          <p:cNvPr id="40" name="Google Shape;40;p4"/>
          <p:cNvPicPr preferRelativeResize="0"/>
          <p:nvPr/>
        </p:nvPicPr>
        <p:blipFill rotWithShape="1">
          <a:blip r:embed="rId5">
            <a:alphaModFix/>
          </a:blip>
          <a:srcRect b="0" l="0" r="0" t="0"/>
          <a:stretch/>
        </p:blipFill>
        <p:spPr>
          <a:xfrm>
            <a:off x="9875293" y="4424279"/>
            <a:ext cx="1907819" cy="59660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7" name="Shape 197"/>
        <p:cNvGrpSpPr/>
        <p:nvPr/>
      </p:nvGrpSpPr>
      <p:grpSpPr>
        <a:xfrm>
          <a:off x="0" y="0"/>
          <a:ext cx="0" cy="0"/>
          <a:chOff x="0" y="0"/>
          <a:chExt cx="0" cy="0"/>
        </a:xfrm>
      </p:grpSpPr>
      <p:sp>
        <p:nvSpPr>
          <p:cNvPr id="198" name="Google Shape;198;p32"/>
          <p:cNvSpPr txBox="1"/>
          <p:nvPr>
            <p:ph type="title"/>
          </p:nvPr>
        </p:nvSpPr>
        <p:spPr>
          <a:xfrm>
            <a:off x="1097280" y="286606"/>
            <a:ext cx="10058400" cy="1450757"/>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9" name="Google Shape;199;p32"/>
          <p:cNvSpPr txBox="1"/>
          <p:nvPr>
            <p:ph idx="10" type="dt"/>
          </p:nvPr>
        </p:nvSpPr>
        <p:spPr>
          <a:xfrm>
            <a:off x="8218425" y="6446840"/>
            <a:ext cx="2584851"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00" name="Google Shape;200;p32"/>
          <p:cNvSpPr txBox="1"/>
          <p:nvPr>
            <p:ph idx="11" type="ftr"/>
          </p:nvPr>
        </p:nvSpPr>
        <p:spPr>
          <a:xfrm>
            <a:off x="1097279" y="6446840"/>
            <a:ext cx="6818263"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01" name="Google Shape;201;p32"/>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1pPr>
            <a:lvl2pPr indent="0" lvl="1"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2pPr>
            <a:lvl3pPr indent="0" lvl="2"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3pPr>
            <a:lvl4pPr indent="0" lvl="3"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4pPr>
            <a:lvl5pPr indent="0" lvl="4"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5pPr>
            <a:lvl6pPr indent="0" lvl="5"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6pPr>
            <a:lvl7pPr indent="0" lvl="6"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7pPr>
            <a:lvl8pPr indent="0" lvl="7"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8pPr>
            <a:lvl9pPr indent="0" lvl="8"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202" name="Shape 202"/>
        <p:cNvGrpSpPr/>
        <p:nvPr/>
      </p:nvGrpSpPr>
      <p:grpSpPr>
        <a:xfrm>
          <a:off x="0" y="0"/>
          <a:ext cx="0" cy="0"/>
          <a:chOff x="0" y="0"/>
          <a:chExt cx="0" cy="0"/>
        </a:xfrm>
      </p:grpSpPr>
      <p:sp>
        <p:nvSpPr>
          <p:cNvPr id="203" name="Google Shape;203;p33"/>
          <p:cNvSpPr/>
          <p:nvPr/>
        </p:nvSpPr>
        <p:spPr>
          <a:xfrm>
            <a:off x="-10337" y="5307727"/>
            <a:ext cx="12192000" cy="16642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descr="Logo&#10;&#10;Description automatically generated" id="204" name="Google Shape;204;p33"/>
          <p:cNvPicPr preferRelativeResize="0"/>
          <p:nvPr/>
        </p:nvPicPr>
        <p:blipFill rotWithShape="1">
          <a:blip r:embed="rId2">
            <a:alphaModFix/>
          </a:blip>
          <a:srcRect b="0" l="0" r="0" t="0"/>
          <a:stretch/>
        </p:blipFill>
        <p:spPr>
          <a:xfrm>
            <a:off x="8809726" y="5291354"/>
            <a:ext cx="3280261" cy="1269261"/>
          </a:xfrm>
          <a:prstGeom prst="rect">
            <a:avLst/>
          </a:prstGeom>
          <a:noFill/>
          <a:ln>
            <a:noFill/>
          </a:ln>
        </p:spPr>
      </p:pic>
      <p:sp>
        <p:nvSpPr>
          <p:cNvPr id="205" name="Google Shape;205;p33"/>
          <p:cNvSpPr txBox="1"/>
          <p:nvPr>
            <p:ph type="title"/>
          </p:nvPr>
        </p:nvSpPr>
        <p:spPr>
          <a:xfrm>
            <a:off x="1524000" y="707637"/>
            <a:ext cx="7315200" cy="610800"/>
          </a:xfrm>
          <a:prstGeom prst="rect">
            <a:avLst/>
          </a:prstGeom>
          <a:noFill/>
          <a:ln>
            <a:noFill/>
          </a:ln>
        </p:spPr>
        <p:txBody>
          <a:bodyPr anchorCtr="0" anchor="t" bIns="91175" lIns="91175" spcFirstLastPara="1" rIns="91175" wrap="square" tIns="91175">
            <a:noAutofit/>
          </a:bodyPr>
          <a:lstStyle>
            <a:lvl1pPr lvl="0" marR="0" algn="l">
              <a:lnSpc>
                <a:spcPct val="90000"/>
              </a:lnSpc>
              <a:spcBef>
                <a:spcPts val="0"/>
              </a:spcBef>
              <a:spcAft>
                <a:spcPts val="0"/>
              </a:spcAft>
              <a:buClr>
                <a:srgbClr val="FFFFFF"/>
              </a:buClr>
              <a:buSzPts val="1400"/>
              <a:buNone/>
              <a:defRPr i="0" sz="3200" u="none" cap="none" strike="noStrike">
                <a:solidFill>
                  <a:srgbClr val="FFFFFF"/>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pic>
        <p:nvPicPr>
          <p:cNvPr descr="A picture containing logo&#10;&#10;Description automatically generated" id="206" name="Google Shape;206;p33"/>
          <p:cNvPicPr preferRelativeResize="0"/>
          <p:nvPr/>
        </p:nvPicPr>
        <p:blipFill rotWithShape="1">
          <a:blip r:embed="rId3">
            <a:alphaModFix/>
          </a:blip>
          <a:srcRect b="0" l="0" r="0" t="0"/>
          <a:stretch/>
        </p:blipFill>
        <p:spPr>
          <a:xfrm>
            <a:off x="526569" y="5334318"/>
            <a:ext cx="1932855" cy="1135705"/>
          </a:xfrm>
          <a:prstGeom prst="rect">
            <a:avLst/>
          </a:prstGeom>
          <a:noFill/>
          <a:ln>
            <a:noFill/>
          </a:ln>
        </p:spPr>
      </p:pic>
      <p:pic>
        <p:nvPicPr>
          <p:cNvPr id="207" name="Google Shape;207;p33"/>
          <p:cNvPicPr preferRelativeResize="0"/>
          <p:nvPr/>
        </p:nvPicPr>
        <p:blipFill rotWithShape="1">
          <a:blip r:embed="rId4">
            <a:alphaModFix/>
          </a:blip>
          <a:srcRect b="0" l="0" r="0" t="50198"/>
          <a:stretch/>
        </p:blipFill>
        <p:spPr>
          <a:xfrm>
            <a:off x="6524829" y="4845080"/>
            <a:ext cx="5667171" cy="797027"/>
          </a:xfrm>
          <a:prstGeom prst="rect">
            <a:avLst/>
          </a:prstGeom>
          <a:noFill/>
          <a:ln>
            <a:noFill/>
          </a:ln>
        </p:spPr>
      </p:pic>
      <p:pic>
        <p:nvPicPr>
          <p:cNvPr id="208" name="Google Shape;208;p33"/>
          <p:cNvPicPr preferRelativeResize="0"/>
          <p:nvPr/>
        </p:nvPicPr>
        <p:blipFill rotWithShape="1">
          <a:blip r:embed="rId5">
            <a:alphaModFix/>
          </a:blip>
          <a:srcRect b="0" l="0" r="0" t="0"/>
          <a:stretch/>
        </p:blipFill>
        <p:spPr>
          <a:xfrm>
            <a:off x="9875293" y="4424279"/>
            <a:ext cx="1907819" cy="59660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09" name="Shape 209"/>
        <p:cNvGrpSpPr/>
        <p:nvPr/>
      </p:nvGrpSpPr>
      <p:grpSpPr>
        <a:xfrm>
          <a:off x="0" y="0"/>
          <a:ext cx="0" cy="0"/>
          <a:chOff x="0" y="0"/>
          <a:chExt cx="0" cy="0"/>
        </a:xfrm>
      </p:grpSpPr>
      <p:sp>
        <p:nvSpPr>
          <p:cNvPr id="210" name="Google Shape;210;p34"/>
          <p:cNvSpPr/>
          <p:nvPr/>
        </p:nvSpPr>
        <p:spPr>
          <a:xfrm>
            <a:off x="16" y="-2"/>
            <a:ext cx="12191984" cy="2108203"/>
          </a:xfrm>
          <a:prstGeom prst="rect">
            <a:avLst/>
          </a:prstGeom>
          <a:solidFill>
            <a:srgbClr val="002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1" name="Google Shape;211;p34"/>
          <p:cNvSpPr txBox="1"/>
          <p:nvPr>
            <p:ph type="title"/>
          </p:nvPr>
        </p:nvSpPr>
        <p:spPr>
          <a:xfrm>
            <a:off x="1097280" y="286606"/>
            <a:ext cx="10058400" cy="1450757"/>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500"/>
              <a:buFont typeface="Avenir"/>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2" name="Google Shape;212;p34"/>
          <p:cNvSpPr txBox="1"/>
          <p:nvPr>
            <p:ph idx="1" type="body"/>
          </p:nvPr>
        </p:nvSpPr>
        <p:spPr>
          <a:xfrm>
            <a:off x="1097280" y="2334860"/>
            <a:ext cx="10058400" cy="3760891"/>
          </a:xfrm>
          <a:prstGeom prst="rect">
            <a:avLst/>
          </a:prstGeom>
          <a:noFill/>
          <a:ln>
            <a:noFill/>
          </a:ln>
        </p:spPr>
        <p:txBody>
          <a:bodyPr anchorCtr="0" anchor="t" bIns="34275" lIns="0" spcFirstLastPara="1" rIns="0" wrap="square" tIns="34275">
            <a:normAutofit/>
          </a:bodyPr>
          <a:lstStyle>
            <a:lvl1pPr indent="-317500" lvl="0" marL="457200" algn="l">
              <a:lnSpc>
                <a:spcPct val="110000"/>
              </a:lnSpc>
              <a:spcBef>
                <a:spcPts val="1200"/>
              </a:spcBef>
              <a:spcAft>
                <a:spcPts val="0"/>
              </a:spcAft>
              <a:buSzPts val="1400"/>
              <a:buChar char=" "/>
              <a:defRPr/>
            </a:lvl1pPr>
            <a:lvl2pPr indent="-317500" lvl="1" marL="914400" algn="l">
              <a:lnSpc>
                <a:spcPct val="110000"/>
              </a:lnSpc>
              <a:spcBef>
                <a:spcPts val="267"/>
              </a:spcBef>
              <a:spcAft>
                <a:spcPts val="0"/>
              </a:spcAft>
              <a:buClr>
                <a:srgbClr val="3F3F3F"/>
              </a:buClr>
              <a:buSzPts val="1400"/>
              <a:buChar char="◦"/>
              <a:defRPr/>
            </a:lvl2pPr>
            <a:lvl3pPr indent="-317500" lvl="2" marL="1371600" algn="l">
              <a:lnSpc>
                <a:spcPct val="110000"/>
              </a:lnSpc>
              <a:spcBef>
                <a:spcPts val="400"/>
              </a:spcBef>
              <a:spcAft>
                <a:spcPts val="0"/>
              </a:spcAft>
              <a:buClr>
                <a:srgbClr val="3F3F3F"/>
              </a:buClr>
              <a:buSzPts val="1400"/>
              <a:buChar char="◦"/>
              <a:defRPr/>
            </a:lvl3pPr>
            <a:lvl4pPr indent="-317500" lvl="3" marL="1828800" algn="l">
              <a:lnSpc>
                <a:spcPct val="110000"/>
              </a:lnSpc>
              <a:spcBef>
                <a:spcPts val="400"/>
              </a:spcBef>
              <a:spcAft>
                <a:spcPts val="0"/>
              </a:spcAft>
              <a:buClr>
                <a:srgbClr val="3F3F3F"/>
              </a:buClr>
              <a:buSzPts val="1400"/>
              <a:buChar char="◦"/>
              <a:defRPr/>
            </a:lvl4pPr>
            <a:lvl5pPr indent="-317500" lvl="4" marL="2286000" algn="l">
              <a:lnSpc>
                <a:spcPct val="110000"/>
              </a:lnSpc>
              <a:spcBef>
                <a:spcPts val="400"/>
              </a:spcBef>
              <a:spcAft>
                <a:spcPts val="0"/>
              </a:spcAft>
              <a:buClr>
                <a:srgbClr val="3F3F3F"/>
              </a:buClr>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13" name="Google Shape;213;p34"/>
          <p:cNvSpPr txBox="1"/>
          <p:nvPr>
            <p:ph idx="10" type="dt"/>
          </p:nvPr>
        </p:nvSpPr>
        <p:spPr>
          <a:xfrm>
            <a:off x="8218425" y="6446840"/>
            <a:ext cx="2584851"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14" name="Google Shape;214;p34"/>
          <p:cNvSpPr txBox="1"/>
          <p:nvPr>
            <p:ph idx="11" type="ftr"/>
          </p:nvPr>
        </p:nvSpPr>
        <p:spPr>
          <a:xfrm>
            <a:off x="1097279" y="6446840"/>
            <a:ext cx="6818263"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15" name="Google Shape;215;p34"/>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1pPr>
            <a:lvl2pPr indent="0" lvl="1"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2pPr>
            <a:lvl3pPr indent="0" lvl="2"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3pPr>
            <a:lvl4pPr indent="0" lvl="3"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4pPr>
            <a:lvl5pPr indent="0" lvl="4"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5pPr>
            <a:lvl6pPr indent="0" lvl="5"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6pPr>
            <a:lvl7pPr indent="0" lvl="6"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7pPr>
            <a:lvl8pPr indent="0" lvl="7"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8pPr>
            <a:lvl9pPr indent="0" lvl="8"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216" name="Shape 216"/>
        <p:cNvGrpSpPr/>
        <p:nvPr/>
      </p:nvGrpSpPr>
      <p:grpSpPr>
        <a:xfrm>
          <a:off x="0" y="0"/>
          <a:ext cx="0" cy="0"/>
          <a:chOff x="0" y="0"/>
          <a:chExt cx="0" cy="0"/>
        </a:xfrm>
      </p:grpSpPr>
      <p:sp>
        <p:nvSpPr>
          <p:cNvPr id="217" name="Google Shape;217;p35"/>
          <p:cNvSpPr txBox="1"/>
          <p:nvPr>
            <p:ph idx="1" type="body"/>
          </p:nvPr>
        </p:nvSpPr>
        <p:spPr>
          <a:xfrm>
            <a:off x="4231232" y="1363009"/>
            <a:ext cx="6645017" cy="4816289"/>
          </a:xfrm>
          <a:prstGeom prst="rect">
            <a:avLst/>
          </a:prstGeom>
          <a:noFill/>
          <a:ln>
            <a:noFill/>
          </a:ln>
        </p:spPr>
        <p:txBody>
          <a:bodyPr anchorCtr="0" anchor="t" bIns="34275" lIns="0" spcFirstLastPara="1" rIns="0" wrap="square" tIns="34275">
            <a:normAutofit/>
          </a:bodyPr>
          <a:lstStyle>
            <a:lvl1pPr indent="-317500" lvl="0" marL="457200" algn="l">
              <a:lnSpc>
                <a:spcPct val="110000"/>
              </a:lnSpc>
              <a:spcBef>
                <a:spcPts val="1200"/>
              </a:spcBef>
              <a:spcAft>
                <a:spcPts val="0"/>
              </a:spcAft>
              <a:buSzPts val="1400"/>
              <a:buChar char=" "/>
              <a:defRPr/>
            </a:lvl1pPr>
            <a:lvl2pPr indent="-317500" lvl="1" marL="914400" algn="l">
              <a:lnSpc>
                <a:spcPct val="110000"/>
              </a:lnSpc>
              <a:spcBef>
                <a:spcPts val="267"/>
              </a:spcBef>
              <a:spcAft>
                <a:spcPts val="0"/>
              </a:spcAft>
              <a:buClr>
                <a:srgbClr val="3F3F3F"/>
              </a:buClr>
              <a:buSzPts val="1400"/>
              <a:buChar char="◦"/>
              <a:defRPr/>
            </a:lvl2pPr>
            <a:lvl3pPr indent="-317500" lvl="2" marL="1371600" algn="l">
              <a:lnSpc>
                <a:spcPct val="110000"/>
              </a:lnSpc>
              <a:spcBef>
                <a:spcPts val="400"/>
              </a:spcBef>
              <a:spcAft>
                <a:spcPts val="0"/>
              </a:spcAft>
              <a:buClr>
                <a:srgbClr val="3F3F3F"/>
              </a:buClr>
              <a:buSzPts val="1400"/>
              <a:buChar char="◦"/>
              <a:defRPr/>
            </a:lvl3pPr>
            <a:lvl4pPr indent="-317500" lvl="3" marL="1828800" algn="l">
              <a:lnSpc>
                <a:spcPct val="110000"/>
              </a:lnSpc>
              <a:spcBef>
                <a:spcPts val="400"/>
              </a:spcBef>
              <a:spcAft>
                <a:spcPts val="0"/>
              </a:spcAft>
              <a:buClr>
                <a:srgbClr val="3F3F3F"/>
              </a:buClr>
              <a:buSzPts val="1400"/>
              <a:buChar char="◦"/>
              <a:defRPr/>
            </a:lvl4pPr>
            <a:lvl5pPr indent="-317500" lvl="4" marL="2286000" algn="l">
              <a:lnSpc>
                <a:spcPct val="110000"/>
              </a:lnSpc>
              <a:spcBef>
                <a:spcPts val="400"/>
              </a:spcBef>
              <a:spcAft>
                <a:spcPts val="0"/>
              </a:spcAft>
              <a:buClr>
                <a:srgbClr val="3F3F3F"/>
              </a:buClr>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18" name="Google Shape;218;p35"/>
          <p:cNvSpPr txBox="1"/>
          <p:nvPr>
            <p:ph idx="10" type="dt"/>
          </p:nvPr>
        </p:nvSpPr>
        <p:spPr>
          <a:xfrm>
            <a:off x="643464" y="6446523"/>
            <a:ext cx="3517568"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19" name="Google Shape;219;p35"/>
          <p:cNvSpPr txBox="1"/>
          <p:nvPr>
            <p:ph idx="11" type="ftr"/>
          </p:nvPr>
        </p:nvSpPr>
        <p:spPr>
          <a:xfrm>
            <a:off x="5458984" y="6446523"/>
            <a:ext cx="5334019"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100"/>
              <a:buFont typeface="Avenir"/>
              <a:buNone/>
              <a:defRPr>
                <a:solidFill>
                  <a:schemeClr val="dk2"/>
                </a:solidFill>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20" name="Google Shape;220;p35"/>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1pPr>
            <a:lvl2pPr indent="0" lvl="1"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2pPr>
            <a:lvl3pPr indent="0" lvl="2"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3pPr>
            <a:lvl4pPr indent="0" lvl="3"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4pPr>
            <a:lvl5pPr indent="0" lvl="4"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5pPr>
            <a:lvl6pPr indent="0" lvl="5"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6pPr>
            <a:lvl7pPr indent="0" lvl="6"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7pPr>
            <a:lvl8pPr indent="0" lvl="7"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8pPr>
            <a:lvl9pPr indent="0" lvl="8"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
        <p:nvSpPr>
          <p:cNvPr id="221" name="Google Shape;221;p35"/>
          <p:cNvSpPr txBox="1"/>
          <p:nvPr>
            <p:ph type="ctrTitle"/>
          </p:nvPr>
        </p:nvSpPr>
        <p:spPr>
          <a:xfrm>
            <a:off x="4104975" y="101835"/>
            <a:ext cx="6005677" cy="1189788"/>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22" name="Google Shape;222;p35"/>
          <p:cNvCxnSpPr/>
          <p:nvPr/>
        </p:nvCxnSpPr>
        <p:spPr>
          <a:xfrm>
            <a:off x="4231231" y="1316441"/>
            <a:ext cx="7077797"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3" name="Shape 223"/>
        <p:cNvGrpSpPr/>
        <p:nvPr/>
      </p:nvGrpSpPr>
      <p:grpSpPr>
        <a:xfrm>
          <a:off x="0" y="0"/>
          <a:ext cx="0" cy="0"/>
          <a:chOff x="0" y="0"/>
          <a:chExt cx="0" cy="0"/>
        </a:xfrm>
      </p:grpSpPr>
      <p:sp>
        <p:nvSpPr>
          <p:cNvPr id="224" name="Google Shape;224;p36"/>
          <p:cNvSpPr txBox="1"/>
          <p:nvPr>
            <p:ph type="title"/>
          </p:nvPr>
        </p:nvSpPr>
        <p:spPr>
          <a:xfrm>
            <a:off x="1097280" y="286606"/>
            <a:ext cx="10058400" cy="1450757"/>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p36"/>
          <p:cNvSpPr txBox="1"/>
          <p:nvPr>
            <p:ph idx="1" type="body"/>
          </p:nvPr>
        </p:nvSpPr>
        <p:spPr>
          <a:xfrm>
            <a:off x="1097280" y="2120901"/>
            <a:ext cx="4639736" cy="3748193"/>
          </a:xfrm>
          <a:prstGeom prst="rect">
            <a:avLst/>
          </a:prstGeom>
          <a:noFill/>
          <a:ln>
            <a:noFill/>
          </a:ln>
        </p:spPr>
        <p:txBody>
          <a:bodyPr anchorCtr="0" anchor="t" bIns="34275" lIns="0" spcFirstLastPara="1" rIns="0" wrap="square" tIns="34275">
            <a:normAutofit/>
          </a:bodyPr>
          <a:lstStyle>
            <a:lvl1pPr indent="-317500" lvl="0" marL="457200" algn="l">
              <a:lnSpc>
                <a:spcPct val="110000"/>
              </a:lnSpc>
              <a:spcBef>
                <a:spcPts val="1200"/>
              </a:spcBef>
              <a:spcAft>
                <a:spcPts val="0"/>
              </a:spcAft>
              <a:buSzPts val="1400"/>
              <a:buChar char=" "/>
              <a:defRPr/>
            </a:lvl1pPr>
            <a:lvl2pPr indent="-317500" lvl="1" marL="914400" algn="l">
              <a:lnSpc>
                <a:spcPct val="110000"/>
              </a:lnSpc>
              <a:spcBef>
                <a:spcPts val="267"/>
              </a:spcBef>
              <a:spcAft>
                <a:spcPts val="0"/>
              </a:spcAft>
              <a:buClr>
                <a:srgbClr val="3F3F3F"/>
              </a:buClr>
              <a:buSzPts val="1400"/>
              <a:buChar char="◦"/>
              <a:defRPr/>
            </a:lvl2pPr>
            <a:lvl3pPr indent="-317500" lvl="2" marL="1371600" algn="l">
              <a:lnSpc>
                <a:spcPct val="110000"/>
              </a:lnSpc>
              <a:spcBef>
                <a:spcPts val="400"/>
              </a:spcBef>
              <a:spcAft>
                <a:spcPts val="0"/>
              </a:spcAft>
              <a:buClr>
                <a:srgbClr val="3F3F3F"/>
              </a:buClr>
              <a:buSzPts val="1400"/>
              <a:buChar char="◦"/>
              <a:defRPr/>
            </a:lvl3pPr>
            <a:lvl4pPr indent="-317500" lvl="3" marL="1828800" algn="l">
              <a:lnSpc>
                <a:spcPct val="110000"/>
              </a:lnSpc>
              <a:spcBef>
                <a:spcPts val="400"/>
              </a:spcBef>
              <a:spcAft>
                <a:spcPts val="0"/>
              </a:spcAft>
              <a:buClr>
                <a:srgbClr val="3F3F3F"/>
              </a:buClr>
              <a:buSzPts val="1400"/>
              <a:buChar char="◦"/>
              <a:defRPr/>
            </a:lvl4pPr>
            <a:lvl5pPr indent="-317500" lvl="4" marL="2286000" algn="l">
              <a:lnSpc>
                <a:spcPct val="110000"/>
              </a:lnSpc>
              <a:spcBef>
                <a:spcPts val="400"/>
              </a:spcBef>
              <a:spcAft>
                <a:spcPts val="0"/>
              </a:spcAft>
              <a:buClr>
                <a:srgbClr val="3F3F3F"/>
              </a:buClr>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26" name="Google Shape;226;p36"/>
          <p:cNvSpPr txBox="1"/>
          <p:nvPr>
            <p:ph idx="2" type="body"/>
          </p:nvPr>
        </p:nvSpPr>
        <p:spPr>
          <a:xfrm>
            <a:off x="6515944" y="2120900"/>
            <a:ext cx="4639736" cy="3748195"/>
          </a:xfrm>
          <a:prstGeom prst="rect">
            <a:avLst/>
          </a:prstGeom>
          <a:noFill/>
          <a:ln>
            <a:noFill/>
          </a:ln>
        </p:spPr>
        <p:txBody>
          <a:bodyPr anchorCtr="0" anchor="t" bIns="34275" lIns="0" spcFirstLastPara="1" rIns="0" wrap="square" tIns="34275">
            <a:normAutofit/>
          </a:bodyPr>
          <a:lstStyle>
            <a:lvl1pPr indent="-317500" lvl="0" marL="457200" algn="l">
              <a:lnSpc>
                <a:spcPct val="110000"/>
              </a:lnSpc>
              <a:spcBef>
                <a:spcPts val="1200"/>
              </a:spcBef>
              <a:spcAft>
                <a:spcPts val="0"/>
              </a:spcAft>
              <a:buSzPts val="1400"/>
              <a:buChar char=" "/>
              <a:defRPr/>
            </a:lvl1pPr>
            <a:lvl2pPr indent="-317500" lvl="1" marL="914400" algn="l">
              <a:lnSpc>
                <a:spcPct val="110000"/>
              </a:lnSpc>
              <a:spcBef>
                <a:spcPts val="267"/>
              </a:spcBef>
              <a:spcAft>
                <a:spcPts val="0"/>
              </a:spcAft>
              <a:buClr>
                <a:srgbClr val="3F3F3F"/>
              </a:buClr>
              <a:buSzPts val="1400"/>
              <a:buChar char="◦"/>
              <a:defRPr/>
            </a:lvl2pPr>
            <a:lvl3pPr indent="-317500" lvl="2" marL="1371600" algn="l">
              <a:lnSpc>
                <a:spcPct val="110000"/>
              </a:lnSpc>
              <a:spcBef>
                <a:spcPts val="400"/>
              </a:spcBef>
              <a:spcAft>
                <a:spcPts val="0"/>
              </a:spcAft>
              <a:buClr>
                <a:srgbClr val="3F3F3F"/>
              </a:buClr>
              <a:buSzPts val="1400"/>
              <a:buChar char="◦"/>
              <a:defRPr/>
            </a:lvl3pPr>
            <a:lvl4pPr indent="-317500" lvl="3" marL="1828800" algn="l">
              <a:lnSpc>
                <a:spcPct val="110000"/>
              </a:lnSpc>
              <a:spcBef>
                <a:spcPts val="400"/>
              </a:spcBef>
              <a:spcAft>
                <a:spcPts val="0"/>
              </a:spcAft>
              <a:buClr>
                <a:srgbClr val="3F3F3F"/>
              </a:buClr>
              <a:buSzPts val="1400"/>
              <a:buChar char="◦"/>
              <a:defRPr/>
            </a:lvl4pPr>
            <a:lvl5pPr indent="-317500" lvl="4" marL="2286000" algn="l">
              <a:lnSpc>
                <a:spcPct val="110000"/>
              </a:lnSpc>
              <a:spcBef>
                <a:spcPts val="400"/>
              </a:spcBef>
              <a:spcAft>
                <a:spcPts val="0"/>
              </a:spcAft>
              <a:buClr>
                <a:srgbClr val="3F3F3F"/>
              </a:buClr>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27" name="Google Shape;227;p36"/>
          <p:cNvSpPr txBox="1"/>
          <p:nvPr>
            <p:ph idx="10" type="dt"/>
          </p:nvPr>
        </p:nvSpPr>
        <p:spPr>
          <a:xfrm>
            <a:off x="8218425" y="6446840"/>
            <a:ext cx="2584851"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28" name="Google Shape;228;p36"/>
          <p:cNvSpPr txBox="1"/>
          <p:nvPr>
            <p:ph idx="11" type="ftr"/>
          </p:nvPr>
        </p:nvSpPr>
        <p:spPr>
          <a:xfrm>
            <a:off x="1097279" y="6446840"/>
            <a:ext cx="6818263"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29" name="Google Shape;229;p36"/>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1pPr>
            <a:lvl2pPr indent="0" lvl="1"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2pPr>
            <a:lvl3pPr indent="0" lvl="2"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3pPr>
            <a:lvl4pPr indent="0" lvl="3"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4pPr>
            <a:lvl5pPr indent="0" lvl="4"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5pPr>
            <a:lvl6pPr indent="0" lvl="5"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6pPr>
            <a:lvl7pPr indent="0" lvl="6"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7pPr>
            <a:lvl8pPr indent="0" lvl="7"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8pPr>
            <a:lvl9pPr indent="0" lvl="8"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cxnSp>
        <p:nvCxnSpPr>
          <p:cNvPr id="230" name="Google Shape;230;p36"/>
          <p:cNvCxnSpPr/>
          <p:nvPr/>
        </p:nvCxnSpPr>
        <p:spPr>
          <a:xfrm>
            <a:off x="1158240" y="1926989"/>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231" name="Shape 231"/>
        <p:cNvGrpSpPr/>
        <p:nvPr/>
      </p:nvGrpSpPr>
      <p:grpSpPr>
        <a:xfrm>
          <a:off x="0" y="0"/>
          <a:ext cx="0" cy="0"/>
          <a:chOff x="0" y="0"/>
          <a:chExt cx="0" cy="0"/>
        </a:xfrm>
      </p:grpSpPr>
      <p:sp>
        <p:nvSpPr>
          <p:cNvPr id="232" name="Google Shape;232;p37"/>
          <p:cNvSpPr/>
          <p:nvPr/>
        </p:nvSpPr>
        <p:spPr>
          <a:xfrm>
            <a:off x="16" y="1"/>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33" name="Google Shape;233;p37"/>
          <p:cNvSpPr txBox="1"/>
          <p:nvPr>
            <p:ph type="title"/>
          </p:nvPr>
        </p:nvSpPr>
        <p:spPr>
          <a:xfrm>
            <a:off x="643467" y="786384"/>
            <a:ext cx="3517567" cy="2093975"/>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FFFFFF"/>
              </a:buClr>
              <a:buSzPts val="2700"/>
              <a:buFont typeface="Avenir"/>
              <a:buNone/>
              <a:defRPr b="0" sz="36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p37"/>
          <p:cNvSpPr txBox="1"/>
          <p:nvPr>
            <p:ph idx="1" type="body"/>
          </p:nvPr>
        </p:nvSpPr>
        <p:spPr>
          <a:xfrm>
            <a:off x="5458984" y="812802"/>
            <a:ext cx="5928344" cy="5294757"/>
          </a:xfrm>
          <a:prstGeom prst="rect">
            <a:avLst/>
          </a:prstGeom>
          <a:noFill/>
          <a:ln>
            <a:noFill/>
          </a:ln>
        </p:spPr>
        <p:txBody>
          <a:bodyPr anchorCtr="0" anchor="t" bIns="34275" lIns="0" spcFirstLastPara="1" rIns="0" wrap="square" tIns="34275">
            <a:normAutofit/>
          </a:bodyPr>
          <a:lstStyle>
            <a:lvl1pPr indent="-317500" lvl="0" marL="457200" algn="l">
              <a:lnSpc>
                <a:spcPct val="110000"/>
              </a:lnSpc>
              <a:spcBef>
                <a:spcPts val="1200"/>
              </a:spcBef>
              <a:spcAft>
                <a:spcPts val="0"/>
              </a:spcAft>
              <a:buSzPts val="1400"/>
              <a:buChar char=" "/>
              <a:defRPr/>
            </a:lvl1pPr>
            <a:lvl2pPr indent="-317500" lvl="1" marL="914400" algn="l">
              <a:lnSpc>
                <a:spcPct val="110000"/>
              </a:lnSpc>
              <a:spcBef>
                <a:spcPts val="267"/>
              </a:spcBef>
              <a:spcAft>
                <a:spcPts val="0"/>
              </a:spcAft>
              <a:buClr>
                <a:srgbClr val="3F3F3F"/>
              </a:buClr>
              <a:buSzPts val="1400"/>
              <a:buChar char="◦"/>
              <a:defRPr/>
            </a:lvl2pPr>
            <a:lvl3pPr indent="-317500" lvl="2" marL="1371600" algn="l">
              <a:lnSpc>
                <a:spcPct val="110000"/>
              </a:lnSpc>
              <a:spcBef>
                <a:spcPts val="400"/>
              </a:spcBef>
              <a:spcAft>
                <a:spcPts val="0"/>
              </a:spcAft>
              <a:buClr>
                <a:srgbClr val="3F3F3F"/>
              </a:buClr>
              <a:buSzPts val="1400"/>
              <a:buChar char="◦"/>
              <a:defRPr/>
            </a:lvl3pPr>
            <a:lvl4pPr indent="-317500" lvl="3" marL="1828800" algn="l">
              <a:lnSpc>
                <a:spcPct val="110000"/>
              </a:lnSpc>
              <a:spcBef>
                <a:spcPts val="400"/>
              </a:spcBef>
              <a:spcAft>
                <a:spcPts val="0"/>
              </a:spcAft>
              <a:buClr>
                <a:srgbClr val="3F3F3F"/>
              </a:buClr>
              <a:buSzPts val="1400"/>
              <a:buChar char="◦"/>
              <a:defRPr/>
            </a:lvl4pPr>
            <a:lvl5pPr indent="-317500" lvl="4" marL="2286000" algn="l">
              <a:lnSpc>
                <a:spcPct val="110000"/>
              </a:lnSpc>
              <a:spcBef>
                <a:spcPts val="400"/>
              </a:spcBef>
              <a:spcAft>
                <a:spcPts val="0"/>
              </a:spcAft>
              <a:buClr>
                <a:srgbClr val="3F3F3F"/>
              </a:buClr>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35" name="Google Shape;235;p37"/>
          <p:cNvSpPr txBox="1"/>
          <p:nvPr>
            <p:ph idx="2" type="body"/>
          </p:nvPr>
        </p:nvSpPr>
        <p:spPr>
          <a:xfrm>
            <a:off x="643467" y="3043053"/>
            <a:ext cx="3517567" cy="3064505"/>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1200"/>
              </a:spcBef>
              <a:spcAft>
                <a:spcPts val="0"/>
              </a:spcAft>
              <a:buSzPts val="1400"/>
              <a:buNone/>
              <a:defRPr sz="1867">
                <a:solidFill>
                  <a:srgbClr val="FFFFFF"/>
                </a:solidFill>
              </a:defRPr>
            </a:lvl1pPr>
            <a:lvl2pPr indent="-228600" lvl="1" marL="914400" algn="l">
              <a:lnSpc>
                <a:spcPct val="110000"/>
              </a:lnSpc>
              <a:spcBef>
                <a:spcPts val="267"/>
              </a:spcBef>
              <a:spcAft>
                <a:spcPts val="0"/>
              </a:spcAft>
              <a:buClr>
                <a:srgbClr val="3F3F3F"/>
              </a:buClr>
              <a:buSzPts val="900"/>
              <a:buNone/>
              <a:defRPr sz="1200"/>
            </a:lvl2pPr>
            <a:lvl3pPr indent="-228600" lvl="2" marL="1371600" algn="l">
              <a:lnSpc>
                <a:spcPct val="110000"/>
              </a:lnSpc>
              <a:spcBef>
                <a:spcPts val="400"/>
              </a:spcBef>
              <a:spcAft>
                <a:spcPts val="0"/>
              </a:spcAft>
              <a:buClr>
                <a:srgbClr val="3F3F3F"/>
              </a:buClr>
              <a:buSzPts val="800"/>
              <a:buNone/>
              <a:defRPr sz="1067"/>
            </a:lvl3pPr>
            <a:lvl4pPr indent="-228600" lvl="3" marL="1828800" algn="l">
              <a:lnSpc>
                <a:spcPct val="110000"/>
              </a:lnSpc>
              <a:spcBef>
                <a:spcPts val="400"/>
              </a:spcBef>
              <a:spcAft>
                <a:spcPts val="0"/>
              </a:spcAft>
              <a:buClr>
                <a:srgbClr val="3F3F3F"/>
              </a:buClr>
              <a:buSzPts val="700"/>
              <a:buNone/>
              <a:defRPr sz="933"/>
            </a:lvl4pPr>
            <a:lvl5pPr indent="-228600" lvl="4" marL="2286000" algn="l">
              <a:lnSpc>
                <a:spcPct val="110000"/>
              </a:lnSpc>
              <a:spcBef>
                <a:spcPts val="400"/>
              </a:spcBef>
              <a:spcAft>
                <a:spcPts val="0"/>
              </a:spcAft>
              <a:buClr>
                <a:srgbClr val="3F3F3F"/>
              </a:buClr>
              <a:buSzPts val="700"/>
              <a:buNone/>
              <a:defRPr sz="933"/>
            </a:lvl5pPr>
            <a:lvl6pPr indent="-228600" lvl="5" marL="2743200" algn="l">
              <a:lnSpc>
                <a:spcPct val="90000"/>
              </a:lnSpc>
              <a:spcBef>
                <a:spcPts val="400"/>
              </a:spcBef>
              <a:spcAft>
                <a:spcPts val="0"/>
              </a:spcAft>
              <a:buSzPts val="700"/>
              <a:buNone/>
              <a:defRPr sz="933"/>
            </a:lvl6pPr>
            <a:lvl7pPr indent="-228600" lvl="6" marL="3200400" algn="l">
              <a:lnSpc>
                <a:spcPct val="90000"/>
              </a:lnSpc>
              <a:spcBef>
                <a:spcPts val="400"/>
              </a:spcBef>
              <a:spcAft>
                <a:spcPts val="0"/>
              </a:spcAft>
              <a:buSzPts val="700"/>
              <a:buNone/>
              <a:defRPr sz="933"/>
            </a:lvl7pPr>
            <a:lvl8pPr indent="-228600" lvl="7" marL="3657600" algn="l">
              <a:lnSpc>
                <a:spcPct val="90000"/>
              </a:lnSpc>
              <a:spcBef>
                <a:spcPts val="400"/>
              </a:spcBef>
              <a:spcAft>
                <a:spcPts val="0"/>
              </a:spcAft>
              <a:buSzPts val="700"/>
              <a:buNone/>
              <a:defRPr sz="933"/>
            </a:lvl8pPr>
            <a:lvl9pPr indent="-228600" lvl="8" marL="4114800" algn="l">
              <a:lnSpc>
                <a:spcPct val="90000"/>
              </a:lnSpc>
              <a:spcBef>
                <a:spcPts val="400"/>
              </a:spcBef>
              <a:spcAft>
                <a:spcPts val="400"/>
              </a:spcAft>
              <a:buSzPts val="700"/>
              <a:buNone/>
              <a:defRPr sz="933"/>
            </a:lvl9pPr>
          </a:lstStyle>
          <a:p/>
        </p:txBody>
      </p:sp>
      <p:sp>
        <p:nvSpPr>
          <p:cNvPr id="236" name="Google Shape;236;p37"/>
          <p:cNvSpPr txBox="1"/>
          <p:nvPr>
            <p:ph idx="10" type="dt"/>
          </p:nvPr>
        </p:nvSpPr>
        <p:spPr>
          <a:xfrm>
            <a:off x="643464" y="6446523"/>
            <a:ext cx="3517568"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37" name="Google Shape;237;p37"/>
          <p:cNvSpPr txBox="1"/>
          <p:nvPr>
            <p:ph idx="11" type="ftr"/>
          </p:nvPr>
        </p:nvSpPr>
        <p:spPr>
          <a:xfrm>
            <a:off x="5458984" y="6446523"/>
            <a:ext cx="5334019"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100"/>
              <a:buFont typeface="Avenir"/>
              <a:buNone/>
              <a:defRPr>
                <a:solidFill>
                  <a:schemeClr val="dk2"/>
                </a:solidFill>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38" name="Google Shape;238;p37"/>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1pPr>
            <a:lvl2pPr indent="0" lvl="1"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2pPr>
            <a:lvl3pPr indent="0" lvl="2"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3pPr>
            <a:lvl4pPr indent="0" lvl="3"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4pPr>
            <a:lvl5pPr indent="0" lvl="4"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5pPr>
            <a:lvl6pPr indent="0" lvl="5"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6pPr>
            <a:lvl7pPr indent="0" lvl="6"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7pPr>
            <a:lvl8pPr indent="0" lvl="7"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8pPr>
            <a:lvl9pPr indent="0" lvl="8" marL="0" marR="0" algn="l">
              <a:lnSpc>
                <a:spcPct val="100000"/>
              </a:lnSpc>
              <a:spcBef>
                <a:spcPts val="0"/>
              </a:spcBef>
              <a:spcAft>
                <a:spcPts val="0"/>
              </a:spcAft>
              <a:buClr>
                <a:schemeClr val="dk2"/>
              </a:buClr>
              <a:buSzPts val="1867"/>
              <a:buFont typeface="Avenir"/>
              <a:buNone/>
              <a:defRPr b="0" i="0" sz="1867" u="none" cap="none" strike="noStrike">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
        <p:nvSpPr>
          <p:cNvPr id="239" name="Google Shape;239;p37"/>
          <p:cNvSpPr/>
          <p:nvPr/>
        </p:nvSpPr>
        <p:spPr>
          <a:xfrm>
            <a:off x="4654312" y="6335487"/>
            <a:ext cx="7537672" cy="522515"/>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67"/>
              <a:buFont typeface="Arial"/>
              <a:buNone/>
            </a:pPr>
            <a:r>
              <a:t/>
            </a:r>
            <a:endParaRPr b="0" i="0" sz="1867" u="none" cap="none" strike="noStrike">
              <a:solidFill>
                <a:schemeClr val="lt1"/>
              </a:solidFill>
              <a:latin typeface="Avenir"/>
              <a:ea typeface="Avenir"/>
              <a:cs typeface="Avenir"/>
              <a:sym typeface="Aveni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0" name="Shape 240"/>
        <p:cNvGrpSpPr/>
        <p:nvPr/>
      </p:nvGrpSpPr>
      <p:grpSpPr>
        <a:xfrm>
          <a:off x="0" y="0"/>
          <a:ext cx="0" cy="0"/>
          <a:chOff x="0" y="0"/>
          <a:chExt cx="0" cy="0"/>
        </a:xfrm>
      </p:grpSpPr>
      <p:sp>
        <p:nvSpPr>
          <p:cNvPr id="241" name="Google Shape;241;p38"/>
          <p:cNvSpPr/>
          <p:nvPr/>
        </p:nvSpPr>
        <p:spPr>
          <a:xfrm>
            <a:off x="2" y="4578351"/>
            <a:ext cx="12188825" cy="2279651"/>
          </a:xfrm>
          <a:prstGeom prst="rect">
            <a:avLst/>
          </a:prstGeom>
          <a:solidFill>
            <a:srgbClr val="002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2" name="Google Shape;242;p38"/>
          <p:cNvSpPr/>
          <p:nvPr>
            <p:ph idx="2" type="pic"/>
          </p:nvPr>
        </p:nvSpPr>
        <p:spPr>
          <a:xfrm>
            <a:off x="18" y="0"/>
            <a:ext cx="12191985" cy="4578349"/>
          </a:xfrm>
          <a:prstGeom prst="rect">
            <a:avLst/>
          </a:prstGeom>
          <a:solidFill>
            <a:srgbClr val="D8D8D8"/>
          </a:solidFill>
          <a:ln>
            <a:noFill/>
          </a:ln>
        </p:spPr>
      </p:sp>
      <p:sp>
        <p:nvSpPr>
          <p:cNvPr id="243" name="Google Shape;243;p38"/>
          <p:cNvSpPr txBox="1"/>
          <p:nvPr>
            <p:ph type="title"/>
          </p:nvPr>
        </p:nvSpPr>
        <p:spPr>
          <a:xfrm>
            <a:off x="1097280" y="4799364"/>
            <a:ext cx="10113645" cy="743681"/>
          </a:xfrm>
          <a:prstGeom prst="rect">
            <a:avLst/>
          </a:prstGeom>
          <a:noFill/>
          <a:ln>
            <a:noFill/>
          </a:ln>
        </p:spPr>
        <p:txBody>
          <a:bodyPr anchorCtr="0" anchor="b" bIns="0" lIns="68575" spcFirstLastPara="1" rIns="68575" wrap="square" tIns="0">
            <a:noAutofit/>
          </a:bodyPr>
          <a:lstStyle>
            <a:lvl1pPr lvl="0" algn="l">
              <a:lnSpc>
                <a:spcPct val="90000"/>
              </a:lnSpc>
              <a:spcBef>
                <a:spcPts val="0"/>
              </a:spcBef>
              <a:spcAft>
                <a:spcPts val="0"/>
              </a:spcAft>
              <a:buClr>
                <a:srgbClr val="FFFFFF"/>
              </a:buClr>
              <a:buSzPts val="2700"/>
              <a:buFont typeface="Avenir"/>
              <a:buNone/>
              <a:defRPr b="0" sz="36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4" name="Google Shape;244;p38"/>
          <p:cNvSpPr txBox="1"/>
          <p:nvPr>
            <p:ph idx="1" type="body"/>
          </p:nvPr>
        </p:nvSpPr>
        <p:spPr>
          <a:xfrm>
            <a:off x="1097279" y="5715000"/>
            <a:ext cx="10113264" cy="609600"/>
          </a:xfrm>
          <a:prstGeom prst="rect">
            <a:avLst/>
          </a:prstGeom>
          <a:noFill/>
          <a:ln>
            <a:noFill/>
          </a:ln>
        </p:spPr>
        <p:txBody>
          <a:bodyPr anchorCtr="0" anchor="t" bIns="0" lIns="68575" spcFirstLastPara="1" rIns="68575" wrap="square" tIns="0">
            <a:normAutofit/>
          </a:bodyPr>
          <a:lstStyle>
            <a:lvl1pPr indent="-228600" lvl="0" marL="457200" algn="l">
              <a:lnSpc>
                <a:spcPct val="110000"/>
              </a:lnSpc>
              <a:spcBef>
                <a:spcPts val="0"/>
              </a:spcBef>
              <a:spcAft>
                <a:spcPts val="0"/>
              </a:spcAft>
              <a:buSzPts val="1400"/>
              <a:buNone/>
              <a:defRPr sz="1867">
                <a:solidFill>
                  <a:srgbClr val="FFFFFF"/>
                </a:solidFill>
              </a:defRPr>
            </a:lvl1pPr>
            <a:lvl2pPr indent="-228600" lvl="1" marL="914400" algn="l">
              <a:lnSpc>
                <a:spcPct val="110000"/>
              </a:lnSpc>
              <a:spcBef>
                <a:spcPts val="667"/>
              </a:spcBef>
              <a:spcAft>
                <a:spcPts val="0"/>
              </a:spcAft>
              <a:buClr>
                <a:srgbClr val="3F3F3F"/>
              </a:buClr>
              <a:buSzPts val="900"/>
              <a:buNone/>
              <a:defRPr sz="1200"/>
            </a:lvl2pPr>
            <a:lvl3pPr indent="-228600" lvl="2" marL="1371600" algn="l">
              <a:lnSpc>
                <a:spcPct val="110000"/>
              </a:lnSpc>
              <a:spcBef>
                <a:spcPts val="400"/>
              </a:spcBef>
              <a:spcAft>
                <a:spcPts val="0"/>
              </a:spcAft>
              <a:buClr>
                <a:srgbClr val="3F3F3F"/>
              </a:buClr>
              <a:buSzPts val="800"/>
              <a:buNone/>
              <a:defRPr sz="1067"/>
            </a:lvl3pPr>
            <a:lvl4pPr indent="-228600" lvl="3" marL="1828800" algn="l">
              <a:lnSpc>
                <a:spcPct val="110000"/>
              </a:lnSpc>
              <a:spcBef>
                <a:spcPts val="400"/>
              </a:spcBef>
              <a:spcAft>
                <a:spcPts val="0"/>
              </a:spcAft>
              <a:buClr>
                <a:srgbClr val="3F3F3F"/>
              </a:buClr>
              <a:buSzPts val="700"/>
              <a:buNone/>
              <a:defRPr sz="933"/>
            </a:lvl4pPr>
            <a:lvl5pPr indent="-228600" lvl="4" marL="2286000" algn="l">
              <a:lnSpc>
                <a:spcPct val="110000"/>
              </a:lnSpc>
              <a:spcBef>
                <a:spcPts val="400"/>
              </a:spcBef>
              <a:spcAft>
                <a:spcPts val="0"/>
              </a:spcAft>
              <a:buClr>
                <a:srgbClr val="3F3F3F"/>
              </a:buClr>
              <a:buSzPts val="700"/>
              <a:buNone/>
              <a:defRPr sz="933"/>
            </a:lvl5pPr>
            <a:lvl6pPr indent="-228600" lvl="5" marL="2743200" algn="l">
              <a:lnSpc>
                <a:spcPct val="90000"/>
              </a:lnSpc>
              <a:spcBef>
                <a:spcPts val="400"/>
              </a:spcBef>
              <a:spcAft>
                <a:spcPts val="0"/>
              </a:spcAft>
              <a:buSzPts val="700"/>
              <a:buNone/>
              <a:defRPr sz="933"/>
            </a:lvl6pPr>
            <a:lvl7pPr indent="-228600" lvl="6" marL="3200400" algn="l">
              <a:lnSpc>
                <a:spcPct val="90000"/>
              </a:lnSpc>
              <a:spcBef>
                <a:spcPts val="400"/>
              </a:spcBef>
              <a:spcAft>
                <a:spcPts val="0"/>
              </a:spcAft>
              <a:buSzPts val="700"/>
              <a:buNone/>
              <a:defRPr sz="933"/>
            </a:lvl7pPr>
            <a:lvl8pPr indent="-228600" lvl="7" marL="3657600" algn="l">
              <a:lnSpc>
                <a:spcPct val="90000"/>
              </a:lnSpc>
              <a:spcBef>
                <a:spcPts val="400"/>
              </a:spcBef>
              <a:spcAft>
                <a:spcPts val="0"/>
              </a:spcAft>
              <a:buSzPts val="700"/>
              <a:buNone/>
              <a:defRPr sz="933"/>
            </a:lvl8pPr>
            <a:lvl9pPr indent="-228600" lvl="8" marL="4114800" algn="l">
              <a:lnSpc>
                <a:spcPct val="90000"/>
              </a:lnSpc>
              <a:spcBef>
                <a:spcPts val="400"/>
              </a:spcBef>
              <a:spcAft>
                <a:spcPts val="400"/>
              </a:spcAft>
              <a:buSzPts val="700"/>
              <a:buNone/>
              <a:defRPr sz="933"/>
            </a:lvl9pPr>
          </a:lstStyle>
          <a:p/>
        </p:txBody>
      </p:sp>
      <p:sp>
        <p:nvSpPr>
          <p:cNvPr id="245" name="Google Shape;245;p38"/>
          <p:cNvSpPr txBox="1"/>
          <p:nvPr>
            <p:ph idx="10" type="dt"/>
          </p:nvPr>
        </p:nvSpPr>
        <p:spPr>
          <a:xfrm>
            <a:off x="8218425" y="6446840"/>
            <a:ext cx="2584851"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46" name="Google Shape;246;p38"/>
          <p:cNvSpPr txBox="1"/>
          <p:nvPr>
            <p:ph idx="11" type="ftr"/>
          </p:nvPr>
        </p:nvSpPr>
        <p:spPr>
          <a:xfrm>
            <a:off x="1097279" y="6446840"/>
            <a:ext cx="6818263"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47" name="Google Shape;247;p38"/>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1pPr>
            <a:lvl2pPr indent="0" lvl="1"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2pPr>
            <a:lvl3pPr indent="0" lvl="2"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3pPr>
            <a:lvl4pPr indent="0" lvl="3"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4pPr>
            <a:lvl5pPr indent="0" lvl="4"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5pPr>
            <a:lvl6pPr indent="0" lvl="5"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6pPr>
            <a:lvl7pPr indent="0" lvl="6"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7pPr>
            <a:lvl8pPr indent="0" lvl="7"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8pPr>
            <a:lvl9pPr indent="0" lvl="8"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8" name="Shape 248"/>
        <p:cNvGrpSpPr/>
        <p:nvPr/>
      </p:nvGrpSpPr>
      <p:grpSpPr>
        <a:xfrm>
          <a:off x="0" y="0"/>
          <a:ext cx="0" cy="0"/>
          <a:chOff x="0" y="0"/>
          <a:chExt cx="0" cy="0"/>
        </a:xfrm>
      </p:grpSpPr>
      <p:sp>
        <p:nvSpPr>
          <p:cNvPr id="249" name="Google Shape;249;p39"/>
          <p:cNvSpPr txBox="1"/>
          <p:nvPr>
            <p:ph type="title"/>
          </p:nvPr>
        </p:nvSpPr>
        <p:spPr>
          <a:xfrm>
            <a:off x="1097280" y="286606"/>
            <a:ext cx="10058400" cy="1450757"/>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0" name="Google Shape;250;p39"/>
          <p:cNvSpPr txBox="1"/>
          <p:nvPr>
            <p:ph idx="1" type="body"/>
          </p:nvPr>
        </p:nvSpPr>
        <p:spPr>
          <a:xfrm rot="5400000">
            <a:off x="4246034" y="-1040552"/>
            <a:ext cx="3760891" cy="10058400"/>
          </a:xfrm>
          <a:prstGeom prst="rect">
            <a:avLst/>
          </a:prstGeom>
          <a:noFill/>
          <a:ln>
            <a:noFill/>
          </a:ln>
        </p:spPr>
        <p:txBody>
          <a:bodyPr anchorCtr="0" anchor="t" bIns="0" lIns="34275" spcFirstLastPara="1" rIns="34275" wrap="square" tIns="0">
            <a:normAutofit/>
          </a:bodyPr>
          <a:lstStyle>
            <a:lvl1pPr indent="-317500" lvl="0" marL="457200" algn="l">
              <a:lnSpc>
                <a:spcPct val="110000"/>
              </a:lnSpc>
              <a:spcBef>
                <a:spcPts val="1200"/>
              </a:spcBef>
              <a:spcAft>
                <a:spcPts val="0"/>
              </a:spcAft>
              <a:buSzPts val="1400"/>
              <a:buChar char=" "/>
              <a:defRPr/>
            </a:lvl1pPr>
            <a:lvl2pPr indent="-317500" lvl="1" marL="914400" algn="l">
              <a:lnSpc>
                <a:spcPct val="110000"/>
              </a:lnSpc>
              <a:spcBef>
                <a:spcPts val="267"/>
              </a:spcBef>
              <a:spcAft>
                <a:spcPts val="0"/>
              </a:spcAft>
              <a:buClr>
                <a:srgbClr val="3F3F3F"/>
              </a:buClr>
              <a:buSzPts val="1400"/>
              <a:buChar char="◦"/>
              <a:defRPr/>
            </a:lvl2pPr>
            <a:lvl3pPr indent="-317500" lvl="2" marL="1371600" algn="l">
              <a:lnSpc>
                <a:spcPct val="110000"/>
              </a:lnSpc>
              <a:spcBef>
                <a:spcPts val="400"/>
              </a:spcBef>
              <a:spcAft>
                <a:spcPts val="0"/>
              </a:spcAft>
              <a:buClr>
                <a:srgbClr val="3F3F3F"/>
              </a:buClr>
              <a:buSzPts val="1400"/>
              <a:buChar char="◦"/>
              <a:defRPr/>
            </a:lvl3pPr>
            <a:lvl4pPr indent="-317500" lvl="3" marL="1828800" algn="l">
              <a:lnSpc>
                <a:spcPct val="110000"/>
              </a:lnSpc>
              <a:spcBef>
                <a:spcPts val="400"/>
              </a:spcBef>
              <a:spcAft>
                <a:spcPts val="0"/>
              </a:spcAft>
              <a:buClr>
                <a:srgbClr val="3F3F3F"/>
              </a:buClr>
              <a:buSzPts val="1400"/>
              <a:buChar char="◦"/>
              <a:defRPr/>
            </a:lvl4pPr>
            <a:lvl5pPr indent="-317500" lvl="4" marL="2286000" algn="l">
              <a:lnSpc>
                <a:spcPct val="110000"/>
              </a:lnSpc>
              <a:spcBef>
                <a:spcPts val="400"/>
              </a:spcBef>
              <a:spcAft>
                <a:spcPts val="0"/>
              </a:spcAft>
              <a:buClr>
                <a:srgbClr val="3F3F3F"/>
              </a:buClr>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51" name="Google Shape;251;p39"/>
          <p:cNvSpPr txBox="1"/>
          <p:nvPr>
            <p:ph idx="10" type="dt"/>
          </p:nvPr>
        </p:nvSpPr>
        <p:spPr>
          <a:xfrm>
            <a:off x="8218425" y="6446840"/>
            <a:ext cx="2584851"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52" name="Google Shape;252;p39"/>
          <p:cNvSpPr txBox="1"/>
          <p:nvPr>
            <p:ph idx="11" type="ftr"/>
          </p:nvPr>
        </p:nvSpPr>
        <p:spPr>
          <a:xfrm>
            <a:off x="1097279" y="6446840"/>
            <a:ext cx="6818263"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53" name="Google Shape;253;p39"/>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1pPr>
            <a:lvl2pPr indent="0" lvl="1"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2pPr>
            <a:lvl3pPr indent="0" lvl="2"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3pPr>
            <a:lvl4pPr indent="0" lvl="3"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4pPr>
            <a:lvl5pPr indent="0" lvl="4"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5pPr>
            <a:lvl6pPr indent="0" lvl="5"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6pPr>
            <a:lvl7pPr indent="0" lvl="6"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7pPr>
            <a:lvl8pPr indent="0" lvl="7"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8pPr>
            <a:lvl9pPr indent="0" lvl="8"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4" name="Shape 254"/>
        <p:cNvGrpSpPr/>
        <p:nvPr/>
      </p:nvGrpSpPr>
      <p:grpSpPr>
        <a:xfrm>
          <a:off x="0" y="0"/>
          <a:ext cx="0" cy="0"/>
          <a:chOff x="0" y="0"/>
          <a:chExt cx="0" cy="0"/>
        </a:xfrm>
      </p:grpSpPr>
      <p:sp>
        <p:nvSpPr>
          <p:cNvPr id="255" name="Google Shape;255;p40"/>
          <p:cNvSpPr/>
          <p:nvPr/>
        </p:nvSpPr>
        <p:spPr>
          <a:xfrm>
            <a:off x="3178"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6" name="Google Shape;256;p40"/>
          <p:cNvSpPr txBox="1"/>
          <p:nvPr>
            <p:ph type="title"/>
          </p:nvPr>
        </p:nvSpPr>
        <p:spPr>
          <a:xfrm rot="5400000">
            <a:off x="7159401" y="1977802"/>
            <a:ext cx="5759899" cy="26289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7" name="Google Shape;257;p40"/>
          <p:cNvSpPr txBox="1"/>
          <p:nvPr>
            <p:ph idx="1" type="body"/>
          </p:nvPr>
        </p:nvSpPr>
        <p:spPr>
          <a:xfrm rot="5400000">
            <a:off x="1825401" y="-574898"/>
            <a:ext cx="5759899" cy="7734300"/>
          </a:xfrm>
          <a:prstGeom prst="rect">
            <a:avLst/>
          </a:prstGeom>
          <a:noFill/>
          <a:ln>
            <a:noFill/>
          </a:ln>
        </p:spPr>
        <p:txBody>
          <a:bodyPr anchorCtr="0" anchor="t" bIns="0" lIns="34275" spcFirstLastPara="1" rIns="34275" wrap="square" tIns="0">
            <a:normAutofit/>
          </a:bodyPr>
          <a:lstStyle>
            <a:lvl1pPr indent="-317500" lvl="0" marL="457200" algn="l">
              <a:lnSpc>
                <a:spcPct val="110000"/>
              </a:lnSpc>
              <a:spcBef>
                <a:spcPts val="1200"/>
              </a:spcBef>
              <a:spcAft>
                <a:spcPts val="0"/>
              </a:spcAft>
              <a:buSzPts val="1400"/>
              <a:buChar char=" "/>
              <a:defRPr/>
            </a:lvl1pPr>
            <a:lvl2pPr indent="-317500" lvl="1" marL="914400" algn="l">
              <a:lnSpc>
                <a:spcPct val="110000"/>
              </a:lnSpc>
              <a:spcBef>
                <a:spcPts val="267"/>
              </a:spcBef>
              <a:spcAft>
                <a:spcPts val="0"/>
              </a:spcAft>
              <a:buClr>
                <a:srgbClr val="3F3F3F"/>
              </a:buClr>
              <a:buSzPts val="1400"/>
              <a:buChar char="◦"/>
              <a:defRPr/>
            </a:lvl2pPr>
            <a:lvl3pPr indent="-317500" lvl="2" marL="1371600" algn="l">
              <a:lnSpc>
                <a:spcPct val="110000"/>
              </a:lnSpc>
              <a:spcBef>
                <a:spcPts val="400"/>
              </a:spcBef>
              <a:spcAft>
                <a:spcPts val="0"/>
              </a:spcAft>
              <a:buClr>
                <a:srgbClr val="3F3F3F"/>
              </a:buClr>
              <a:buSzPts val="1400"/>
              <a:buChar char="◦"/>
              <a:defRPr/>
            </a:lvl3pPr>
            <a:lvl4pPr indent="-317500" lvl="3" marL="1828800" algn="l">
              <a:lnSpc>
                <a:spcPct val="110000"/>
              </a:lnSpc>
              <a:spcBef>
                <a:spcPts val="400"/>
              </a:spcBef>
              <a:spcAft>
                <a:spcPts val="0"/>
              </a:spcAft>
              <a:buClr>
                <a:srgbClr val="3F3F3F"/>
              </a:buClr>
              <a:buSzPts val="1400"/>
              <a:buChar char="◦"/>
              <a:defRPr/>
            </a:lvl4pPr>
            <a:lvl5pPr indent="-317500" lvl="4" marL="2286000" algn="l">
              <a:lnSpc>
                <a:spcPct val="110000"/>
              </a:lnSpc>
              <a:spcBef>
                <a:spcPts val="400"/>
              </a:spcBef>
              <a:spcAft>
                <a:spcPts val="0"/>
              </a:spcAft>
              <a:buClr>
                <a:srgbClr val="3F3F3F"/>
              </a:buClr>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58" name="Google Shape;258;p40"/>
          <p:cNvSpPr txBox="1"/>
          <p:nvPr>
            <p:ph idx="10" type="dt"/>
          </p:nvPr>
        </p:nvSpPr>
        <p:spPr>
          <a:xfrm>
            <a:off x="8218425" y="6446840"/>
            <a:ext cx="2584851"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59" name="Google Shape;259;p40"/>
          <p:cNvSpPr txBox="1"/>
          <p:nvPr>
            <p:ph idx="11" type="ftr"/>
          </p:nvPr>
        </p:nvSpPr>
        <p:spPr>
          <a:xfrm>
            <a:off x="1097279" y="6446840"/>
            <a:ext cx="6818263" cy="365125"/>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100"/>
              <a:buFont typeface="Avenir"/>
              <a:buNone/>
              <a:defRPr/>
            </a:lvl1pPr>
            <a:lvl2pPr lvl="1" algn="l">
              <a:lnSpc>
                <a:spcPct val="100000"/>
              </a:lnSpc>
              <a:spcBef>
                <a:spcPts val="0"/>
              </a:spcBef>
              <a:spcAft>
                <a:spcPts val="0"/>
              </a:spcAft>
              <a:buClr>
                <a:schemeClr val="dk1"/>
              </a:buClr>
              <a:buSzPts val="1100"/>
              <a:buFont typeface="Avenir"/>
              <a:buNone/>
              <a:defRPr/>
            </a:lvl2pPr>
            <a:lvl3pPr lvl="2" algn="l">
              <a:lnSpc>
                <a:spcPct val="100000"/>
              </a:lnSpc>
              <a:spcBef>
                <a:spcPts val="0"/>
              </a:spcBef>
              <a:spcAft>
                <a:spcPts val="0"/>
              </a:spcAft>
              <a:buClr>
                <a:schemeClr val="dk1"/>
              </a:buClr>
              <a:buSzPts val="1100"/>
              <a:buFont typeface="Avenir"/>
              <a:buNone/>
              <a:defRPr/>
            </a:lvl3pPr>
            <a:lvl4pPr lvl="3" algn="l">
              <a:lnSpc>
                <a:spcPct val="100000"/>
              </a:lnSpc>
              <a:spcBef>
                <a:spcPts val="0"/>
              </a:spcBef>
              <a:spcAft>
                <a:spcPts val="0"/>
              </a:spcAft>
              <a:buClr>
                <a:schemeClr val="dk1"/>
              </a:buClr>
              <a:buSzPts val="1100"/>
              <a:buFont typeface="Avenir"/>
              <a:buNone/>
              <a:defRPr/>
            </a:lvl4pPr>
            <a:lvl5pPr lvl="4" algn="l">
              <a:lnSpc>
                <a:spcPct val="100000"/>
              </a:lnSpc>
              <a:spcBef>
                <a:spcPts val="0"/>
              </a:spcBef>
              <a:spcAft>
                <a:spcPts val="0"/>
              </a:spcAft>
              <a:buClr>
                <a:schemeClr val="dk1"/>
              </a:buClr>
              <a:buSzPts val="1100"/>
              <a:buFont typeface="Avenir"/>
              <a:buNone/>
              <a:defRPr/>
            </a:lvl5pPr>
            <a:lvl6pPr lvl="5" algn="l">
              <a:lnSpc>
                <a:spcPct val="100000"/>
              </a:lnSpc>
              <a:spcBef>
                <a:spcPts val="0"/>
              </a:spcBef>
              <a:spcAft>
                <a:spcPts val="0"/>
              </a:spcAft>
              <a:buClr>
                <a:schemeClr val="dk1"/>
              </a:buClr>
              <a:buSzPts val="1100"/>
              <a:buFont typeface="Avenir"/>
              <a:buNone/>
              <a:defRPr/>
            </a:lvl6pPr>
            <a:lvl7pPr lvl="6" algn="l">
              <a:lnSpc>
                <a:spcPct val="100000"/>
              </a:lnSpc>
              <a:spcBef>
                <a:spcPts val="0"/>
              </a:spcBef>
              <a:spcAft>
                <a:spcPts val="0"/>
              </a:spcAft>
              <a:buClr>
                <a:schemeClr val="dk1"/>
              </a:buClr>
              <a:buSzPts val="1100"/>
              <a:buFont typeface="Avenir"/>
              <a:buNone/>
              <a:defRPr/>
            </a:lvl7pPr>
            <a:lvl8pPr lvl="7" algn="l">
              <a:lnSpc>
                <a:spcPct val="100000"/>
              </a:lnSpc>
              <a:spcBef>
                <a:spcPts val="0"/>
              </a:spcBef>
              <a:spcAft>
                <a:spcPts val="0"/>
              </a:spcAft>
              <a:buClr>
                <a:schemeClr val="dk1"/>
              </a:buClr>
              <a:buSzPts val="1100"/>
              <a:buFont typeface="Avenir"/>
              <a:buNone/>
              <a:defRPr/>
            </a:lvl8pPr>
            <a:lvl9pPr lvl="8" algn="l">
              <a:lnSpc>
                <a:spcPct val="100000"/>
              </a:lnSpc>
              <a:spcBef>
                <a:spcPts val="0"/>
              </a:spcBef>
              <a:spcAft>
                <a:spcPts val="0"/>
              </a:spcAft>
              <a:buClr>
                <a:schemeClr val="dk1"/>
              </a:buClr>
              <a:buSzPts val="1100"/>
              <a:buFont typeface="Avenir"/>
              <a:buNone/>
              <a:defRPr/>
            </a:lvl9pPr>
          </a:lstStyle>
          <a:p/>
        </p:txBody>
      </p:sp>
      <p:sp>
        <p:nvSpPr>
          <p:cNvPr id="260" name="Google Shape;260;p40"/>
          <p:cNvSpPr txBox="1"/>
          <p:nvPr>
            <p:ph idx="12" type="sldNum"/>
          </p:nvPr>
        </p:nvSpPr>
        <p:spPr>
          <a:xfrm>
            <a:off x="10993581" y="6446840"/>
            <a:ext cx="780011" cy="365125"/>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1pPr>
            <a:lvl2pPr indent="0" lvl="1"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2pPr>
            <a:lvl3pPr indent="0" lvl="2"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3pPr>
            <a:lvl4pPr indent="0" lvl="3"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4pPr>
            <a:lvl5pPr indent="0" lvl="4"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5pPr>
            <a:lvl6pPr indent="0" lvl="5"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6pPr>
            <a:lvl7pPr indent="0" lvl="6"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7pPr>
            <a:lvl8pPr indent="0" lvl="7"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8pPr>
            <a:lvl9pPr indent="0" lvl="8" marL="0" marR="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261" name="Shape 261"/>
        <p:cNvGrpSpPr/>
        <p:nvPr/>
      </p:nvGrpSpPr>
      <p:grpSpPr>
        <a:xfrm>
          <a:off x="0" y="0"/>
          <a:ext cx="0" cy="0"/>
          <a:chOff x="0" y="0"/>
          <a:chExt cx="0" cy="0"/>
        </a:xfrm>
      </p:grpSpPr>
      <p:sp>
        <p:nvSpPr>
          <p:cNvPr id="262" name="Google Shape;262;p41"/>
          <p:cNvSpPr/>
          <p:nvPr/>
        </p:nvSpPr>
        <p:spPr>
          <a:xfrm>
            <a:off x="1" y="-39453"/>
            <a:ext cx="12192000" cy="16005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chemeClr val="lt1"/>
              </a:solidFill>
              <a:latin typeface="Arial"/>
              <a:ea typeface="Arial"/>
              <a:cs typeface="Arial"/>
              <a:sym typeface="Arial"/>
            </a:endParaRPr>
          </a:p>
        </p:txBody>
      </p:sp>
      <p:pic>
        <p:nvPicPr>
          <p:cNvPr descr="Logo&#10;&#10;Description automatically generated" id="263" name="Google Shape;263;p41"/>
          <p:cNvPicPr preferRelativeResize="0"/>
          <p:nvPr/>
        </p:nvPicPr>
        <p:blipFill rotWithShape="1">
          <a:blip r:embed="rId2">
            <a:alphaModFix/>
          </a:blip>
          <a:srcRect b="0" l="0" r="0" t="0"/>
          <a:stretch/>
        </p:blipFill>
        <p:spPr>
          <a:xfrm>
            <a:off x="8119545" y="134592"/>
            <a:ext cx="3956847" cy="1531057"/>
          </a:xfrm>
          <a:prstGeom prst="rect">
            <a:avLst/>
          </a:prstGeom>
          <a:noFill/>
          <a:ln>
            <a:noFill/>
          </a:ln>
        </p:spPr>
      </p:pic>
      <p:pic>
        <p:nvPicPr>
          <p:cNvPr descr="A picture containing logo&#10;&#10;Description automatically generated" id="264" name="Google Shape;264;p41"/>
          <p:cNvPicPr preferRelativeResize="0"/>
          <p:nvPr/>
        </p:nvPicPr>
        <p:blipFill rotWithShape="1">
          <a:blip r:embed="rId3">
            <a:alphaModFix/>
          </a:blip>
          <a:srcRect b="0" l="0" r="0" t="0"/>
          <a:stretch/>
        </p:blipFill>
        <p:spPr>
          <a:xfrm>
            <a:off x="530073" y="77352"/>
            <a:ext cx="2331524" cy="1369954"/>
          </a:xfrm>
          <a:prstGeom prst="rect">
            <a:avLst/>
          </a:prstGeom>
          <a:noFill/>
          <a:ln>
            <a:noFill/>
          </a:ln>
        </p:spPr>
      </p:pic>
      <p:sp>
        <p:nvSpPr>
          <p:cNvPr id="265" name="Google Shape;265;p41"/>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p41"/>
          <p:cNvSpPr txBox="1"/>
          <p:nvPr>
            <p:ph type="ctrTitle"/>
          </p:nvPr>
        </p:nvSpPr>
        <p:spPr>
          <a:xfrm>
            <a:off x="914400" y="2118713"/>
            <a:ext cx="5181600" cy="1600500"/>
          </a:xfrm>
          <a:prstGeom prst="rect">
            <a:avLst/>
          </a:prstGeom>
          <a:noFill/>
          <a:ln>
            <a:noFill/>
          </a:ln>
        </p:spPr>
        <p:txBody>
          <a:bodyPr anchorCtr="0" anchor="b" bIns="121575" lIns="121575" spcFirstLastPara="1" rIns="121575" wrap="square" tIns="121575">
            <a:noAutofit/>
          </a:bodyPr>
          <a:lstStyle>
            <a:lvl1pPr lvl="0" marR="0" rtl="0" algn="l">
              <a:lnSpc>
                <a:spcPct val="100000"/>
              </a:lnSpc>
              <a:spcBef>
                <a:spcPts val="0"/>
              </a:spcBef>
              <a:spcAft>
                <a:spcPts val="0"/>
              </a:spcAft>
              <a:buClr>
                <a:schemeClr val="lt1"/>
              </a:buClr>
              <a:buSzPts val="1900"/>
              <a:buNone/>
              <a:defRPr i="0" sz="3200" u="none" cap="none" strike="noStrike">
                <a:solidFill>
                  <a:schemeClr val="lt1"/>
                </a:solidFill>
              </a:defRPr>
            </a:lvl1pPr>
            <a:lvl2pPr lvl="1" rtl="0" algn="l">
              <a:lnSpc>
                <a:spcPct val="100000"/>
              </a:lnSpc>
              <a:spcBef>
                <a:spcPts val="0"/>
              </a:spcBef>
              <a:spcAft>
                <a:spcPts val="0"/>
              </a:spcAft>
              <a:buSzPts val="1900"/>
              <a:buNone/>
              <a:defRPr sz="2400"/>
            </a:lvl2pPr>
            <a:lvl3pPr lvl="2" rtl="0" algn="l">
              <a:lnSpc>
                <a:spcPct val="100000"/>
              </a:lnSpc>
              <a:spcBef>
                <a:spcPts val="0"/>
              </a:spcBef>
              <a:spcAft>
                <a:spcPts val="0"/>
              </a:spcAft>
              <a:buSzPts val="1900"/>
              <a:buNone/>
              <a:defRPr sz="2400"/>
            </a:lvl3pPr>
            <a:lvl4pPr lvl="3" rtl="0" algn="l">
              <a:lnSpc>
                <a:spcPct val="100000"/>
              </a:lnSpc>
              <a:spcBef>
                <a:spcPts val="0"/>
              </a:spcBef>
              <a:spcAft>
                <a:spcPts val="0"/>
              </a:spcAft>
              <a:buSzPts val="1900"/>
              <a:buNone/>
              <a:defRPr sz="2400"/>
            </a:lvl4pPr>
            <a:lvl5pPr lvl="4" rtl="0" algn="l">
              <a:lnSpc>
                <a:spcPct val="100000"/>
              </a:lnSpc>
              <a:spcBef>
                <a:spcPts val="0"/>
              </a:spcBef>
              <a:spcAft>
                <a:spcPts val="0"/>
              </a:spcAft>
              <a:buSzPts val="1900"/>
              <a:buNone/>
              <a:defRPr sz="2400"/>
            </a:lvl5pPr>
            <a:lvl6pPr lvl="5" rtl="0" algn="l">
              <a:lnSpc>
                <a:spcPct val="100000"/>
              </a:lnSpc>
              <a:spcBef>
                <a:spcPts val="0"/>
              </a:spcBef>
              <a:spcAft>
                <a:spcPts val="0"/>
              </a:spcAft>
              <a:buSzPts val="1900"/>
              <a:buNone/>
              <a:defRPr sz="2400"/>
            </a:lvl6pPr>
            <a:lvl7pPr lvl="6" rtl="0" algn="l">
              <a:lnSpc>
                <a:spcPct val="100000"/>
              </a:lnSpc>
              <a:spcBef>
                <a:spcPts val="0"/>
              </a:spcBef>
              <a:spcAft>
                <a:spcPts val="0"/>
              </a:spcAft>
              <a:buSzPts val="1900"/>
              <a:buNone/>
              <a:defRPr sz="2400"/>
            </a:lvl7pPr>
            <a:lvl8pPr lvl="7" rtl="0" algn="l">
              <a:lnSpc>
                <a:spcPct val="100000"/>
              </a:lnSpc>
              <a:spcBef>
                <a:spcPts val="0"/>
              </a:spcBef>
              <a:spcAft>
                <a:spcPts val="0"/>
              </a:spcAft>
              <a:buSzPts val="1900"/>
              <a:buNone/>
              <a:defRPr sz="2400"/>
            </a:lvl8pPr>
            <a:lvl9pPr lvl="8" rtl="0" algn="l">
              <a:lnSpc>
                <a:spcPct val="100000"/>
              </a:lnSpc>
              <a:spcBef>
                <a:spcPts val="0"/>
              </a:spcBef>
              <a:spcAft>
                <a:spcPts val="0"/>
              </a:spcAft>
              <a:buSzPts val="1900"/>
              <a:buNone/>
              <a:defRPr sz="2400"/>
            </a:lvl9pPr>
          </a:lstStyle>
          <a:p/>
        </p:txBody>
      </p:sp>
      <p:sp>
        <p:nvSpPr>
          <p:cNvPr id="267" name="Google Shape;267;p41"/>
          <p:cNvSpPr txBox="1"/>
          <p:nvPr>
            <p:ph idx="1" type="subTitle"/>
          </p:nvPr>
        </p:nvSpPr>
        <p:spPr>
          <a:xfrm>
            <a:off x="914400" y="4146996"/>
            <a:ext cx="4572000" cy="1600500"/>
          </a:xfrm>
          <a:prstGeom prst="rect">
            <a:avLst/>
          </a:prstGeom>
          <a:noFill/>
          <a:ln>
            <a:noFill/>
          </a:ln>
        </p:spPr>
        <p:txBody>
          <a:bodyPr anchorCtr="0" anchor="t" bIns="121575" lIns="121575" spcFirstLastPara="1" rIns="121575" wrap="square" tIns="121575">
            <a:noAutofit/>
          </a:bodyPr>
          <a:lstStyle>
            <a:lvl1pPr lvl="0" marR="0" rtl="0" algn="l">
              <a:lnSpc>
                <a:spcPct val="100000"/>
              </a:lnSpc>
              <a:spcBef>
                <a:spcPts val="0"/>
              </a:spcBef>
              <a:spcAft>
                <a:spcPts val="0"/>
              </a:spcAft>
              <a:buClr>
                <a:schemeClr val="lt1"/>
              </a:buClr>
              <a:buSzPts val="2100"/>
              <a:buNone/>
              <a:defRPr i="0" sz="2100" u="none" cap="none" strike="noStrike">
                <a:solidFill>
                  <a:schemeClr val="lt1"/>
                </a:solidFill>
              </a:defRPr>
            </a:lvl1pPr>
            <a:lvl2pPr lvl="1" marR="0" rtl="0" algn="ctr">
              <a:lnSpc>
                <a:spcPct val="100000"/>
              </a:lnSpc>
              <a:spcBef>
                <a:spcPts val="1100"/>
              </a:spcBef>
              <a:spcAft>
                <a:spcPts val="0"/>
              </a:spcAft>
              <a:buClr>
                <a:srgbClr val="888888"/>
              </a:buClr>
              <a:buSzPts val="2100"/>
              <a:buNone/>
              <a:defRPr i="0" sz="2100" u="none" cap="none" strike="noStrike">
                <a:solidFill>
                  <a:srgbClr val="888888"/>
                </a:solidFill>
              </a:defRPr>
            </a:lvl2pPr>
            <a:lvl3pPr lvl="2" marR="0" rtl="0" algn="ctr">
              <a:lnSpc>
                <a:spcPct val="100000"/>
              </a:lnSpc>
              <a:spcBef>
                <a:spcPts val="1100"/>
              </a:spcBef>
              <a:spcAft>
                <a:spcPts val="0"/>
              </a:spcAft>
              <a:buClr>
                <a:srgbClr val="888888"/>
              </a:buClr>
              <a:buSzPts val="2400"/>
              <a:buNone/>
              <a:defRPr i="0" sz="2400" u="none" cap="none" strike="noStrike">
                <a:solidFill>
                  <a:srgbClr val="888888"/>
                </a:solidFill>
              </a:defRPr>
            </a:lvl3pPr>
            <a:lvl4pPr lvl="3" marR="0" rtl="0" algn="ctr">
              <a:lnSpc>
                <a:spcPct val="100000"/>
              </a:lnSpc>
              <a:spcBef>
                <a:spcPts val="400"/>
              </a:spcBef>
              <a:spcAft>
                <a:spcPts val="0"/>
              </a:spcAft>
              <a:buClr>
                <a:srgbClr val="888888"/>
              </a:buClr>
              <a:buSzPts val="2100"/>
              <a:buNone/>
              <a:defRPr i="0" sz="2100" u="none" cap="none" strike="noStrike">
                <a:solidFill>
                  <a:srgbClr val="888888"/>
                </a:solidFill>
              </a:defRPr>
            </a:lvl4pPr>
            <a:lvl5pPr lvl="4" marR="0" rtl="0" algn="ctr">
              <a:lnSpc>
                <a:spcPct val="100000"/>
              </a:lnSpc>
              <a:spcBef>
                <a:spcPts val="400"/>
              </a:spcBef>
              <a:spcAft>
                <a:spcPts val="0"/>
              </a:spcAft>
              <a:buClr>
                <a:srgbClr val="888888"/>
              </a:buClr>
              <a:buSzPts val="1900"/>
              <a:buNone/>
              <a:defRPr i="0" sz="1900" u="none" cap="none" strike="noStrike">
                <a:solidFill>
                  <a:srgbClr val="888888"/>
                </a:solidFill>
              </a:defRPr>
            </a:lvl5pPr>
            <a:lvl6pPr lvl="5" marR="0" rtl="0" algn="ctr">
              <a:lnSpc>
                <a:spcPct val="100000"/>
              </a:lnSpc>
              <a:spcBef>
                <a:spcPts val="500"/>
              </a:spcBef>
              <a:spcAft>
                <a:spcPts val="0"/>
              </a:spcAft>
              <a:buClr>
                <a:srgbClr val="888888"/>
              </a:buClr>
              <a:buSzPts val="2700"/>
              <a:buNone/>
              <a:defRPr i="0" sz="2700" u="none" cap="none" strike="noStrike">
                <a:solidFill>
                  <a:srgbClr val="888888"/>
                </a:solidFill>
              </a:defRPr>
            </a:lvl6pPr>
            <a:lvl7pPr lvl="6" marR="0" rtl="0" algn="ctr">
              <a:lnSpc>
                <a:spcPct val="100000"/>
              </a:lnSpc>
              <a:spcBef>
                <a:spcPts val="500"/>
              </a:spcBef>
              <a:spcAft>
                <a:spcPts val="0"/>
              </a:spcAft>
              <a:buClr>
                <a:srgbClr val="888888"/>
              </a:buClr>
              <a:buSzPts val="2700"/>
              <a:buNone/>
              <a:defRPr i="0" sz="2700" u="none" cap="none" strike="noStrike">
                <a:solidFill>
                  <a:srgbClr val="888888"/>
                </a:solidFill>
              </a:defRPr>
            </a:lvl7pPr>
            <a:lvl8pPr lvl="7" marR="0" rtl="0" algn="ctr">
              <a:lnSpc>
                <a:spcPct val="100000"/>
              </a:lnSpc>
              <a:spcBef>
                <a:spcPts val="500"/>
              </a:spcBef>
              <a:spcAft>
                <a:spcPts val="0"/>
              </a:spcAft>
              <a:buClr>
                <a:srgbClr val="888888"/>
              </a:buClr>
              <a:buSzPts val="2700"/>
              <a:buNone/>
              <a:defRPr i="0" sz="2700" u="none" cap="none" strike="noStrike">
                <a:solidFill>
                  <a:srgbClr val="888888"/>
                </a:solidFill>
              </a:defRPr>
            </a:lvl8pPr>
            <a:lvl9pPr lvl="8" marR="0" rtl="0" algn="ctr">
              <a:lnSpc>
                <a:spcPct val="100000"/>
              </a:lnSpc>
              <a:spcBef>
                <a:spcPts val="500"/>
              </a:spcBef>
              <a:spcAft>
                <a:spcPts val="0"/>
              </a:spcAft>
              <a:buClr>
                <a:srgbClr val="888888"/>
              </a:buClr>
              <a:buSzPts val="2700"/>
              <a:buNone/>
              <a:defRPr i="0" sz="2700" u="none" cap="none" strike="noStrike">
                <a:solidFill>
                  <a:srgbClr val="888888"/>
                </a:solidFill>
              </a:defRPr>
            </a:lvl9pPr>
          </a:lstStyle>
          <a:p/>
        </p:txBody>
      </p:sp>
      <p:cxnSp>
        <p:nvCxnSpPr>
          <p:cNvPr id="268" name="Google Shape;268;p41"/>
          <p:cNvCxnSpPr/>
          <p:nvPr/>
        </p:nvCxnSpPr>
        <p:spPr>
          <a:xfrm>
            <a:off x="995680" y="3932955"/>
            <a:ext cx="426900" cy="0"/>
          </a:xfrm>
          <a:prstGeom prst="straightConnector1">
            <a:avLst/>
          </a:prstGeom>
          <a:noFill/>
          <a:ln cap="flat" cmpd="sng" w="19050">
            <a:solidFill>
              <a:srgbClr val="FFFFFF"/>
            </a:solidFill>
            <a:prstDash val="solid"/>
            <a:round/>
            <a:headEnd len="sm" w="sm" type="none"/>
            <a:tailEnd len="sm" w="sm" type="none"/>
          </a:ln>
        </p:spPr>
      </p:cxnSp>
      <p:pic>
        <p:nvPicPr>
          <p:cNvPr id="269" name="Google Shape;269;p41"/>
          <p:cNvPicPr preferRelativeResize="0"/>
          <p:nvPr/>
        </p:nvPicPr>
        <p:blipFill rotWithShape="1">
          <a:blip r:embed="rId4">
            <a:alphaModFix/>
          </a:blip>
          <a:srcRect b="0" l="0" r="0" t="50199"/>
          <a:stretch/>
        </p:blipFill>
        <p:spPr>
          <a:xfrm>
            <a:off x="6524829" y="5903409"/>
            <a:ext cx="5667168" cy="797027"/>
          </a:xfrm>
          <a:prstGeom prst="rect">
            <a:avLst/>
          </a:prstGeom>
          <a:noFill/>
          <a:ln>
            <a:noFill/>
          </a:ln>
        </p:spPr>
      </p:pic>
      <p:pic>
        <p:nvPicPr>
          <p:cNvPr id="270" name="Google Shape;270;p41"/>
          <p:cNvPicPr preferRelativeResize="0"/>
          <p:nvPr/>
        </p:nvPicPr>
        <p:blipFill rotWithShape="1">
          <a:blip r:embed="rId5">
            <a:alphaModFix/>
          </a:blip>
          <a:srcRect b="0" l="0" r="0" t="0"/>
          <a:stretch/>
        </p:blipFill>
        <p:spPr>
          <a:xfrm>
            <a:off x="9875293" y="5482608"/>
            <a:ext cx="1907819" cy="5966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2_Divider - Full Red">
    <p:bg>
      <p:bgPr>
        <a:solidFill>
          <a:srgbClr val="002F6C"/>
        </a:solidFill>
      </p:bgPr>
    </p:bg>
    <p:spTree>
      <p:nvGrpSpPr>
        <p:cNvPr id="41" name="Shape 41"/>
        <p:cNvGrpSpPr/>
        <p:nvPr/>
      </p:nvGrpSpPr>
      <p:grpSpPr>
        <a:xfrm>
          <a:off x="0" y="0"/>
          <a:ext cx="0" cy="0"/>
          <a:chOff x="0" y="0"/>
          <a:chExt cx="0" cy="0"/>
        </a:xfrm>
      </p:grpSpPr>
      <p:sp>
        <p:nvSpPr>
          <p:cNvPr id="42" name="Google Shape;42;p5"/>
          <p:cNvSpPr/>
          <p:nvPr/>
        </p:nvSpPr>
        <p:spPr>
          <a:xfrm>
            <a:off x="0" y="5307727"/>
            <a:ext cx="12192000" cy="16642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pic>
        <p:nvPicPr>
          <p:cNvPr descr="Logo&#10;&#10;Description automatically generated" id="43" name="Google Shape;43;p5"/>
          <p:cNvPicPr preferRelativeResize="0"/>
          <p:nvPr/>
        </p:nvPicPr>
        <p:blipFill rotWithShape="1">
          <a:blip r:embed="rId2">
            <a:alphaModFix/>
          </a:blip>
          <a:srcRect b="0" l="0" r="0" t="0"/>
          <a:stretch/>
        </p:blipFill>
        <p:spPr>
          <a:xfrm>
            <a:off x="8809726" y="5332682"/>
            <a:ext cx="3280261" cy="1269261"/>
          </a:xfrm>
          <a:prstGeom prst="rect">
            <a:avLst/>
          </a:prstGeom>
          <a:noFill/>
          <a:ln>
            <a:noFill/>
          </a:ln>
        </p:spPr>
      </p:pic>
      <p:sp>
        <p:nvSpPr>
          <p:cNvPr id="44" name="Google Shape;44;p5"/>
          <p:cNvSpPr txBox="1"/>
          <p:nvPr>
            <p:ph type="title"/>
          </p:nvPr>
        </p:nvSpPr>
        <p:spPr>
          <a:xfrm>
            <a:off x="1524000" y="2137045"/>
            <a:ext cx="7315200" cy="6108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rgbClr val="FFFFFF"/>
              </a:buClr>
              <a:buSzPts val="1400"/>
              <a:buNone/>
              <a:defRPr i="0" sz="3200" u="none" cap="none" strike="noStrike">
                <a:solidFill>
                  <a:srgbClr val="FFFFFF"/>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45" name="Google Shape;45;p5"/>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46" name="Google Shape;46;p5"/>
          <p:cNvCxnSpPr/>
          <p:nvPr/>
        </p:nvCxnSpPr>
        <p:spPr>
          <a:xfrm>
            <a:off x="995680" y="2338628"/>
            <a:ext cx="4268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47" name="Google Shape;47;p5"/>
          <p:cNvPicPr preferRelativeResize="0"/>
          <p:nvPr/>
        </p:nvPicPr>
        <p:blipFill rotWithShape="1">
          <a:blip r:embed="rId3">
            <a:alphaModFix/>
          </a:blip>
          <a:srcRect b="0" l="0" r="0" t="0"/>
          <a:stretch/>
        </p:blipFill>
        <p:spPr>
          <a:xfrm>
            <a:off x="526569" y="5334318"/>
            <a:ext cx="1932855" cy="1135705"/>
          </a:xfrm>
          <a:prstGeom prst="rect">
            <a:avLst/>
          </a:prstGeom>
          <a:noFill/>
          <a:ln>
            <a:noFill/>
          </a:ln>
        </p:spPr>
      </p:pic>
      <p:pic>
        <p:nvPicPr>
          <p:cNvPr id="48" name="Google Shape;48;p5"/>
          <p:cNvPicPr preferRelativeResize="0"/>
          <p:nvPr/>
        </p:nvPicPr>
        <p:blipFill rotWithShape="1">
          <a:blip r:embed="rId4">
            <a:alphaModFix/>
          </a:blip>
          <a:srcRect b="0" l="0" r="0" t="50198"/>
          <a:stretch/>
        </p:blipFill>
        <p:spPr>
          <a:xfrm>
            <a:off x="6482787" y="809080"/>
            <a:ext cx="5667171" cy="797027"/>
          </a:xfrm>
          <a:prstGeom prst="rect">
            <a:avLst/>
          </a:prstGeom>
          <a:noFill/>
          <a:ln>
            <a:noFill/>
          </a:ln>
        </p:spPr>
      </p:pic>
      <p:pic>
        <p:nvPicPr>
          <p:cNvPr id="49" name="Google Shape;49;p5"/>
          <p:cNvPicPr preferRelativeResize="0"/>
          <p:nvPr/>
        </p:nvPicPr>
        <p:blipFill rotWithShape="1">
          <a:blip r:embed="rId5">
            <a:alphaModFix/>
          </a:blip>
          <a:srcRect b="0" l="0" r="0" t="0"/>
          <a:stretch/>
        </p:blipFill>
        <p:spPr>
          <a:xfrm>
            <a:off x="9833251" y="388279"/>
            <a:ext cx="1907819" cy="59660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chemeClr val="lt1"/>
        </a:solidFill>
      </p:bgPr>
    </p:bg>
    <p:spTree>
      <p:nvGrpSpPr>
        <p:cNvPr id="271" name="Shape 271"/>
        <p:cNvGrpSpPr/>
        <p:nvPr/>
      </p:nvGrpSpPr>
      <p:grpSpPr>
        <a:xfrm>
          <a:off x="0" y="0"/>
          <a:ext cx="0" cy="0"/>
          <a:chOff x="0" y="0"/>
          <a:chExt cx="0" cy="0"/>
        </a:xfrm>
      </p:grpSpPr>
      <p:sp>
        <p:nvSpPr>
          <p:cNvPr id="272" name="Google Shape;272;p42"/>
          <p:cNvSpPr txBox="1"/>
          <p:nvPr>
            <p:ph idx="1" type="body"/>
          </p:nvPr>
        </p:nvSpPr>
        <p:spPr>
          <a:xfrm>
            <a:off x="914805" y="1715549"/>
            <a:ext cx="10363200" cy="4233300"/>
          </a:xfrm>
          <a:prstGeom prst="rect">
            <a:avLst/>
          </a:prstGeom>
          <a:noFill/>
          <a:ln>
            <a:noFill/>
          </a:ln>
        </p:spPr>
        <p:txBody>
          <a:bodyPr anchorCtr="0" anchor="t" bIns="121575" lIns="121575" spcFirstLastPara="1" rIns="121575" wrap="square" tIns="121575">
            <a:noAutofit/>
          </a:bodyPr>
          <a:lstStyle>
            <a:lvl1pPr indent="-361950" lvl="0" marL="457200" marR="0" rtl="0" algn="l">
              <a:lnSpc>
                <a:spcPct val="100000"/>
              </a:lnSpc>
              <a:spcBef>
                <a:spcPts val="0"/>
              </a:spcBef>
              <a:spcAft>
                <a:spcPts val="0"/>
              </a:spcAft>
              <a:buClr>
                <a:srgbClr val="6C6463"/>
              </a:buClr>
              <a:buSzPts val="2100"/>
              <a:buChar char="•"/>
              <a:defRPr i="0" sz="2100" u="none" cap="none" strike="noStrike">
                <a:solidFill>
                  <a:srgbClr val="6C6463"/>
                </a:solidFill>
              </a:defRPr>
            </a:lvl1pPr>
            <a:lvl2pPr indent="-361950" lvl="1" marL="914400" marR="0" rtl="0" algn="l">
              <a:lnSpc>
                <a:spcPct val="100000"/>
              </a:lnSpc>
              <a:spcBef>
                <a:spcPts val="1100"/>
              </a:spcBef>
              <a:spcAft>
                <a:spcPts val="0"/>
              </a:spcAft>
              <a:buClr>
                <a:srgbClr val="6C6463"/>
              </a:buClr>
              <a:buSzPts val="2100"/>
              <a:buChar char="–"/>
              <a:defRPr i="0" sz="2100" u="none" cap="none" strike="noStrike">
                <a:solidFill>
                  <a:srgbClr val="6C6463"/>
                </a:solidFill>
              </a:defRPr>
            </a:lvl2pPr>
            <a:lvl3pPr indent="-361950" lvl="2" marL="1371600" marR="0" rtl="0" algn="l">
              <a:lnSpc>
                <a:spcPct val="100000"/>
              </a:lnSpc>
              <a:spcBef>
                <a:spcPts val="1100"/>
              </a:spcBef>
              <a:spcAft>
                <a:spcPts val="0"/>
              </a:spcAft>
              <a:buClr>
                <a:srgbClr val="6C6463"/>
              </a:buClr>
              <a:buSzPts val="2100"/>
              <a:buChar char="•"/>
              <a:defRPr i="0" sz="2100" u="none" cap="none" strike="noStrike">
                <a:solidFill>
                  <a:srgbClr val="6C6463"/>
                </a:solidFill>
              </a:defRPr>
            </a:lvl3pPr>
            <a:lvl4pPr indent="-349250" lvl="3" marL="1828800" marR="0" rtl="0" algn="l">
              <a:lnSpc>
                <a:spcPct val="100000"/>
              </a:lnSpc>
              <a:spcBef>
                <a:spcPts val="400"/>
              </a:spcBef>
              <a:spcAft>
                <a:spcPts val="0"/>
              </a:spcAft>
              <a:buClr>
                <a:srgbClr val="6C6463"/>
              </a:buClr>
              <a:buSzPts val="1900"/>
              <a:buChar char="–"/>
              <a:defRPr i="0" sz="1900" u="none" cap="none" strike="noStrike">
                <a:solidFill>
                  <a:srgbClr val="6C6463"/>
                </a:solidFill>
              </a:defRPr>
            </a:lvl4pPr>
            <a:lvl5pPr indent="-361950" lvl="4" marL="2286000" marR="0" rtl="0" algn="l">
              <a:lnSpc>
                <a:spcPct val="100000"/>
              </a:lnSpc>
              <a:spcBef>
                <a:spcPts val="400"/>
              </a:spcBef>
              <a:spcAft>
                <a:spcPts val="0"/>
              </a:spcAft>
              <a:buClr>
                <a:srgbClr val="6C6463"/>
              </a:buClr>
              <a:buSzPts val="2100"/>
              <a:buChar char="»"/>
              <a:defRPr i="0" sz="2100" u="none" cap="none" strike="noStrike">
                <a:solidFill>
                  <a:srgbClr val="6C6463"/>
                </a:solidFill>
              </a:defRPr>
            </a:lvl5pPr>
            <a:lvl6pPr indent="-381000" lvl="5" marL="2743200" marR="0" rtl="0" algn="l">
              <a:lnSpc>
                <a:spcPct val="100000"/>
              </a:lnSpc>
              <a:spcBef>
                <a:spcPts val="500"/>
              </a:spcBef>
              <a:spcAft>
                <a:spcPts val="0"/>
              </a:spcAft>
              <a:buClr>
                <a:schemeClr val="dk1"/>
              </a:buClr>
              <a:buSzPts val="2400"/>
              <a:buChar char="•"/>
              <a:defRPr i="0" sz="2400" u="none" cap="none" strike="noStrike">
                <a:solidFill>
                  <a:schemeClr val="dk1"/>
                </a:solidFill>
              </a:defRPr>
            </a:lvl6pPr>
            <a:lvl7pPr indent="-381000" lvl="6" marL="3200400" marR="0" rtl="0" algn="l">
              <a:lnSpc>
                <a:spcPct val="100000"/>
              </a:lnSpc>
              <a:spcBef>
                <a:spcPts val="500"/>
              </a:spcBef>
              <a:spcAft>
                <a:spcPts val="0"/>
              </a:spcAft>
              <a:buClr>
                <a:schemeClr val="dk1"/>
              </a:buClr>
              <a:buSzPts val="2400"/>
              <a:buChar char="•"/>
              <a:defRPr i="0" sz="2400" u="none" cap="none" strike="noStrike">
                <a:solidFill>
                  <a:schemeClr val="dk1"/>
                </a:solidFill>
              </a:defRPr>
            </a:lvl7pPr>
            <a:lvl8pPr indent="-381000" lvl="7" marL="3657600" marR="0" rtl="0" algn="l">
              <a:lnSpc>
                <a:spcPct val="100000"/>
              </a:lnSpc>
              <a:spcBef>
                <a:spcPts val="500"/>
              </a:spcBef>
              <a:spcAft>
                <a:spcPts val="0"/>
              </a:spcAft>
              <a:buClr>
                <a:schemeClr val="dk1"/>
              </a:buClr>
              <a:buSzPts val="2400"/>
              <a:buChar char="•"/>
              <a:defRPr i="0" sz="2400" u="none" cap="none" strike="noStrike">
                <a:solidFill>
                  <a:schemeClr val="dk1"/>
                </a:solidFill>
              </a:defRPr>
            </a:lvl8pPr>
            <a:lvl9pPr indent="-381000" lvl="8" marL="4114800" marR="0" rtl="0" algn="l">
              <a:lnSpc>
                <a:spcPct val="100000"/>
              </a:lnSpc>
              <a:spcBef>
                <a:spcPts val="500"/>
              </a:spcBef>
              <a:spcAft>
                <a:spcPts val="0"/>
              </a:spcAft>
              <a:buClr>
                <a:schemeClr val="dk1"/>
              </a:buClr>
              <a:buSzPts val="2400"/>
              <a:buChar char="•"/>
              <a:defRPr i="0" sz="2400" u="none" cap="none" strike="noStrike">
                <a:solidFill>
                  <a:schemeClr val="dk1"/>
                </a:solidFill>
              </a:defRPr>
            </a:lvl9pPr>
          </a:lstStyle>
          <a:p/>
        </p:txBody>
      </p:sp>
      <p:sp>
        <p:nvSpPr>
          <p:cNvPr id="273" name="Google Shape;273;p42"/>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74" name="Google Shape;274;p42"/>
          <p:cNvSpPr txBox="1"/>
          <p:nvPr>
            <p:ph type="title"/>
          </p:nvPr>
        </p:nvSpPr>
        <p:spPr>
          <a:xfrm>
            <a:off x="914805" y="898413"/>
            <a:ext cx="10363200" cy="615600"/>
          </a:xfrm>
          <a:prstGeom prst="rect">
            <a:avLst/>
          </a:prstGeom>
          <a:noFill/>
          <a:ln>
            <a:noFill/>
          </a:ln>
        </p:spPr>
        <p:txBody>
          <a:bodyPr anchorCtr="0" anchor="b" bIns="121575" lIns="121575" spcFirstLastPara="1" rIns="121575" wrap="square" tIns="121575">
            <a:noAutofit/>
          </a:bodyPr>
          <a:lstStyle>
            <a:lvl1pPr lvl="0" marR="0" rtl="0" algn="l">
              <a:lnSpc>
                <a:spcPct val="100000"/>
              </a:lnSpc>
              <a:spcBef>
                <a:spcPts val="0"/>
              </a:spcBef>
              <a:spcAft>
                <a:spcPts val="0"/>
              </a:spcAft>
              <a:buSzPts val="1900"/>
              <a:buNone/>
              <a:defRPr i="0" sz="3200" u="none" cap="none" strike="noStrike"/>
            </a:lvl1pPr>
            <a:lvl2pPr lvl="1" rtl="0" algn="l">
              <a:lnSpc>
                <a:spcPct val="100000"/>
              </a:lnSpc>
              <a:spcBef>
                <a:spcPts val="0"/>
              </a:spcBef>
              <a:spcAft>
                <a:spcPts val="0"/>
              </a:spcAft>
              <a:buSzPts val="1900"/>
              <a:buNone/>
              <a:defRPr sz="2400"/>
            </a:lvl2pPr>
            <a:lvl3pPr lvl="2" rtl="0" algn="l">
              <a:lnSpc>
                <a:spcPct val="100000"/>
              </a:lnSpc>
              <a:spcBef>
                <a:spcPts val="0"/>
              </a:spcBef>
              <a:spcAft>
                <a:spcPts val="0"/>
              </a:spcAft>
              <a:buSzPts val="1900"/>
              <a:buNone/>
              <a:defRPr sz="2400"/>
            </a:lvl3pPr>
            <a:lvl4pPr lvl="3" rtl="0" algn="l">
              <a:lnSpc>
                <a:spcPct val="100000"/>
              </a:lnSpc>
              <a:spcBef>
                <a:spcPts val="0"/>
              </a:spcBef>
              <a:spcAft>
                <a:spcPts val="0"/>
              </a:spcAft>
              <a:buSzPts val="1900"/>
              <a:buNone/>
              <a:defRPr sz="2400"/>
            </a:lvl4pPr>
            <a:lvl5pPr lvl="4" rtl="0" algn="l">
              <a:lnSpc>
                <a:spcPct val="100000"/>
              </a:lnSpc>
              <a:spcBef>
                <a:spcPts val="0"/>
              </a:spcBef>
              <a:spcAft>
                <a:spcPts val="0"/>
              </a:spcAft>
              <a:buSzPts val="1900"/>
              <a:buNone/>
              <a:defRPr sz="2400"/>
            </a:lvl5pPr>
            <a:lvl6pPr lvl="5" rtl="0" algn="l">
              <a:lnSpc>
                <a:spcPct val="100000"/>
              </a:lnSpc>
              <a:spcBef>
                <a:spcPts val="0"/>
              </a:spcBef>
              <a:spcAft>
                <a:spcPts val="0"/>
              </a:spcAft>
              <a:buSzPts val="1900"/>
              <a:buNone/>
              <a:defRPr sz="2400"/>
            </a:lvl6pPr>
            <a:lvl7pPr lvl="6" rtl="0" algn="l">
              <a:lnSpc>
                <a:spcPct val="100000"/>
              </a:lnSpc>
              <a:spcBef>
                <a:spcPts val="0"/>
              </a:spcBef>
              <a:spcAft>
                <a:spcPts val="0"/>
              </a:spcAft>
              <a:buSzPts val="1900"/>
              <a:buNone/>
              <a:defRPr sz="2400"/>
            </a:lvl7pPr>
            <a:lvl8pPr lvl="7" rtl="0" algn="l">
              <a:lnSpc>
                <a:spcPct val="100000"/>
              </a:lnSpc>
              <a:spcBef>
                <a:spcPts val="0"/>
              </a:spcBef>
              <a:spcAft>
                <a:spcPts val="0"/>
              </a:spcAft>
              <a:buSzPts val="1900"/>
              <a:buNone/>
              <a:defRPr sz="2400"/>
            </a:lvl8pPr>
            <a:lvl9pPr lvl="8" rtl="0" algn="l">
              <a:lnSpc>
                <a:spcPct val="100000"/>
              </a:lnSpc>
              <a:spcBef>
                <a:spcPts val="0"/>
              </a:spcBef>
              <a:spcAft>
                <a:spcPts val="0"/>
              </a:spcAft>
              <a:buSzPts val="1900"/>
              <a:buNone/>
              <a:defRPr sz="24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5" name="Shape 275"/>
        <p:cNvGrpSpPr/>
        <p:nvPr/>
      </p:nvGrpSpPr>
      <p:grpSpPr>
        <a:xfrm>
          <a:off x="0" y="0"/>
          <a:ext cx="0" cy="0"/>
          <a:chOff x="0" y="0"/>
          <a:chExt cx="0" cy="0"/>
        </a:xfrm>
      </p:grpSpPr>
      <p:sp>
        <p:nvSpPr>
          <p:cNvPr id="276" name="Google Shape;276;p43"/>
          <p:cNvSpPr txBox="1"/>
          <p:nvPr>
            <p:ph type="title"/>
          </p:nvPr>
        </p:nvSpPr>
        <p:spPr>
          <a:xfrm>
            <a:off x="914805" y="903313"/>
            <a:ext cx="10363200" cy="610800"/>
          </a:xfrm>
          <a:prstGeom prst="rect">
            <a:avLst/>
          </a:prstGeom>
          <a:noFill/>
          <a:ln>
            <a:noFill/>
          </a:ln>
        </p:spPr>
        <p:txBody>
          <a:bodyPr anchorCtr="0" anchor="b" bIns="121575" lIns="121575" spcFirstLastPara="1" rIns="121575" wrap="square" tIns="121575">
            <a:noAutofit/>
          </a:bodyPr>
          <a:lstStyle>
            <a:lvl1pPr lvl="0" rtl="0" algn="l">
              <a:lnSpc>
                <a:spcPct val="100000"/>
              </a:lnSpc>
              <a:spcBef>
                <a:spcPts val="0"/>
              </a:spcBef>
              <a:spcAft>
                <a:spcPts val="0"/>
              </a:spcAft>
              <a:buSzPts val="19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277" name="Google Shape;277;p43"/>
          <p:cNvSpPr txBox="1"/>
          <p:nvPr>
            <p:ph idx="1" type="body"/>
          </p:nvPr>
        </p:nvSpPr>
        <p:spPr>
          <a:xfrm>
            <a:off x="914400" y="1715549"/>
            <a:ext cx="10363200" cy="4233300"/>
          </a:xfrm>
          <a:prstGeom prst="rect">
            <a:avLst/>
          </a:prstGeom>
          <a:noFill/>
          <a:ln>
            <a:noFill/>
          </a:ln>
        </p:spPr>
        <p:txBody>
          <a:bodyPr anchorCtr="0" anchor="t" bIns="121575" lIns="121575" spcFirstLastPara="1" rIns="121575" wrap="square" tIns="121575">
            <a:noAutofit/>
          </a:bodyPr>
          <a:lstStyle>
            <a:lvl1pPr indent="-361950" lvl="0" marL="457200" rtl="0" algn="l">
              <a:lnSpc>
                <a:spcPct val="100000"/>
              </a:lnSpc>
              <a:spcBef>
                <a:spcPts val="0"/>
              </a:spcBef>
              <a:spcAft>
                <a:spcPts val="0"/>
              </a:spcAft>
              <a:buSzPts val="2100"/>
              <a:buChar char=" "/>
              <a:defRPr/>
            </a:lvl1pPr>
            <a:lvl2pPr indent="-361950" lvl="1" marL="914400" rtl="0" algn="l">
              <a:lnSpc>
                <a:spcPct val="100000"/>
              </a:lnSpc>
              <a:spcBef>
                <a:spcPts val="1100"/>
              </a:spcBef>
              <a:spcAft>
                <a:spcPts val="0"/>
              </a:spcAft>
              <a:buSzPts val="2100"/>
              <a:buChar char="◦"/>
              <a:defRPr/>
            </a:lvl2pPr>
            <a:lvl3pPr indent="-381000" lvl="2" marL="1371600" rtl="0" algn="l">
              <a:lnSpc>
                <a:spcPct val="100000"/>
              </a:lnSpc>
              <a:spcBef>
                <a:spcPts val="1100"/>
              </a:spcBef>
              <a:spcAft>
                <a:spcPts val="0"/>
              </a:spcAft>
              <a:buSzPts val="2400"/>
              <a:buChar char="◦"/>
              <a:defRPr/>
            </a:lvl3pPr>
            <a:lvl4pPr indent="-361950" lvl="3" marL="1828800" rtl="0" algn="l">
              <a:lnSpc>
                <a:spcPct val="100000"/>
              </a:lnSpc>
              <a:spcBef>
                <a:spcPts val="400"/>
              </a:spcBef>
              <a:spcAft>
                <a:spcPts val="0"/>
              </a:spcAft>
              <a:buSzPts val="2100"/>
              <a:buChar char="◦"/>
              <a:defRPr/>
            </a:lvl4pPr>
            <a:lvl5pPr indent="-349250" lvl="4" marL="2286000" rtl="0" algn="l">
              <a:lnSpc>
                <a:spcPct val="100000"/>
              </a:lnSpc>
              <a:spcBef>
                <a:spcPts val="400"/>
              </a:spcBef>
              <a:spcAft>
                <a:spcPts val="0"/>
              </a:spcAft>
              <a:buSzPts val="1900"/>
              <a:buChar char="◦"/>
              <a:defRPr/>
            </a:lvl5pPr>
            <a:lvl6pPr indent="-400050" lvl="5" marL="2743200" rtl="0" algn="l">
              <a:lnSpc>
                <a:spcPct val="100000"/>
              </a:lnSpc>
              <a:spcBef>
                <a:spcPts val="500"/>
              </a:spcBef>
              <a:spcAft>
                <a:spcPts val="0"/>
              </a:spcAft>
              <a:buSzPts val="2700"/>
              <a:buChar char="◦"/>
              <a:defRPr/>
            </a:lvl6pPr>
            <a:lvl7pPr indent="-400050" lvl="6" marL="3200400" rtl="0" algn="l">
              <a:lnSpc>
                <a:spcPct val="100000"/>
              </a:lnSpc>
              <a:spcBef>
                <a:spcPts val="500"/>
              </a:spcBef>
              <a:spcAft>
                <a:spcPts val="0"/>
              </a:spcAft>
              <a:buSzPts val="2700"/>
              <a:buChar char="◦"/>
              <a:defRPr/>
            </a:lvl7pPr>
            <a:lvl8pPr indent="-400050" lvl="7" marL="3657600" rtl="0" algn="l">
              <a:lnSpc>
                <a:spcPct val="100000"/>
              </a:lnSpc>
              <a:spcBef>
                <a:spcPts val="500"/>
              </a:spcBef>
              <a:spcAft>
                <a:spcPts val="0"/>
              </a:spcAft>
              <a:buSzPts val="2700"/>
              <a:buChar char="◦"/>
              <a:defRPr/>
            </a:lvl8pPr>
            <a:lvl9pPr indent="-400050" lvl="8" marL="4114800" rtl="0" algn="l">
              <a:lnSpc>
                <a:spcPct val="100000"/>
              </a:lnSpc>
              <a:spcBef>
                <a:spcPts val="500"/>
              </a:spcBef>
              <a:spcAft>
                <a:spcPts val="0"/>
              </a:spcAft>
              <a:buSzPts val="2700"/>
              <a:buChar char="◦"/>
              <a:defRPr/>
            </a:lvl9pPr>
          </a:lstStyle>
          <a:p/>
        </p:txBody>
      </p:sp>
      <p:sp>
        <p:nvSpPr>
          <p:cNvPr id="278" name="Google Shape;278;p43"/>
          <p:cNvSpPr txBox="1"/>
          <p:nvPr>
            <p:ph idx="10" type="dt"/>
          </p:nvPr>
        </p:nvSpPr>
        <p:spPr>
          <a:xfrm>
            <a:off x="0" y="0"/>
            <a:ext cx="3999900" cy="39999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9pPr>
          </a:lstStyle>
          <a:p/>
        </p:txBody>
      </p:sp>
      <p:sp>
        <p:nvSpPr>
          <p:cNvPr id="279" name="Google Shape;279;p43"/>
          <p:cNvSpPr txBox="1"/>
          <p:nvPr>
            <p:ph idx="11" type="ftr"/>
          </p:nvPr>
        </p:nvSpPr>
        <p:spPr>
          <a:xfrm>
            <a:off x="0" y="0"/>
            <a:ext cx="3999900" cy="39999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900" u="none" cap="none" strike="noStrike">
                <a:solidFill>
                  <a:srgbClr val="000000"/>
                </a:solidFill>
                <a:latin typeface="Arial"/>
                <a:ea typeface="Arial"/>
                <a:cs typeface="Arial"/>
                <a:sym typeface="Arial"/>
              </a:defRPr>
            </a:lvl9pPr>
          </a:lstStyle>
          <a:p/>
        </p:txBody>
      </p:sp>
      <p:sp>
        <p:nvSpPr>
          <p:cNvPr id="280" name="Google Shape;280;p43"/>
          <p:cNvSpPr txBox="1"/>
          <p:nvPr>
            <p:ph idx="12" type="sldNum"/>
          </p:nvPr>
        </p:nvSpPr>
        <p:spPr>
          <a:xfrm>
            <a:off x="9144000" y="6433979"/>
            <a:ext cx="2844900" cy="246300"/>
          </a:xfrm>
          <a:prstGeom prst="rect">
            <a:avLst/>
          </a:prstGeom>
          <a:noFill/>
          <a:ln>
            <a:noFill/>
          </a:ln>
        </p:spPr>
        <p:txBody>
          <a:bodyPr anchorCtr="0" anchor="ctr" bIns="60775" lIns="121575" spcFirstLastPara="1" rIns="121575" wrap="square" tIns="60775">
            <a:noAutofit/>
          </a:bodyPr>
          <a:lstStyle>
            <a:lvl1pPr indent="0" lvl="0" marL="0" marR="0" rtl="0" algn="r">
              <a:lnSpc>
                <a:spcPct val="100000"/>
              </a:lnSpc>
              <a:spcBef>
                <a:spcPts val="0"/>
              </a:spcBef>
              <a:spcAft>
                <a:spcPts val="0"/>
              </a:spcAft>
              <a:buSzPts val="800"/>
              <a:buNone/>
              <a:defRPr/>
            </a:lvl1pPr>
            <a:lvl2pPr indent="0" lvl="1" marL="0" marR="0" rtl="0" algn="r">
              <a:lnSpc>
                <a:spcPct val="100000"/>
              </a:lnSpc>
              <a:spcBef>
                <a:spcPts val="0"/>
              </a:spcBef>
              <a:spcAft>
                <a:spcPts val="0"/>
              </a:spcAft>
              <a:buSzPts val="800"/>
              <a:buNone/>
              <a:defRPr/>
            </a:lvl2pPr>
            <a:lvl3pPr indent="0" lvl="2" marL="0" marR="0" rtl="0" algn="r">
              <a:lnSpc>
                <a:spcPct val="100000"/>
              </a:lnSpc>
              <a:spcBef>
                <a:spcPts val="0"/>
              </a:spcBef>
              <a:spcAft>
                <a:spcPts val="0"/>
              </a:spcAft>
              <a:buSzPts val="800"/>
              <a:buNone/>
              <a:defRPr/>
            </a:lvl3pPr>
            <a:lvl4pPr indent="0" lvl="3" marL="0" marR="0" rtl="0" algn="r">
              <a:lnSpc>
                <a:spcPct val="100000"/>
              </a:lnSpc>
              <a:spcBef>
                <a:spcPts val="0"/>
              </a:spcBef>
              <a:spcAft>
                <a:spcPts val="0"/>
              </a:spcAft>
              <a:buSzPts val="800"/>
              <a:buNone/>
              <a:defRPr/>
            </a:lvl4pPr>
            <a:lvl5pPr indent="0" lvl="4" marL="0" marR="0" rtl="0" algn="r">
              <a:lnSpc>
                <a:spcPct val="100000"/>
              </a:lnSpc>
              <a:spcBef>
                <a:spcPts val="0"/>
              </a:spcBef>
              <a:spcAft>
                <a:spcPts val="0"/>
              </a:spcAft>
              <a:buSzPts val="800"/>
              <a:buNone/>
              <a:defRPr/>
            </a:lvl5pPr>
            <a:lvl6pPr indent="0" lvl="5" marL="0" marR="0" rtl="0" algn="r">
              <a:lnSpc>
                <a:spcPct val="100000"/>
              </a:lnSpc>
              <a:spcBef>
                <a:spcPts val="0"/>
              </a:spcBef>
              <a:spcAft>
                <a:spcPts val="0"/>
              </a:spcAft>
              <a:buSzPts val="800"/>
              <a:buNone/>
              <a:defRPr/>
            </a:lvl6pPr>
            <a:lvl7pPr indent="0" lvl="6" marL="0" marR="0" rtl="0" algn="r">
              <a:lnSpc>
                <a:spcPct val="100000"/>
              </a:lnSpc>
              <a:spcBef>
                <a:spcPts val="0"/>
              </a:spcBef>
              <a:spcAft>
                <a:spcPts val="0"/>
              </a:spcAft>
              <a:buSzPts val="800"/>
              <a:buNone/>
              <a:defRPr/>
            </a:lvl7pPr>
            <a:lvl8pPr indent="0" lvl="7" marL="0" marR="0" rtl="0" algn="r">
              <a:lnSpc>
                <a:spcPct val="100000"/>
              </a:lnSpc>
              <a:spcBef>
                <a:spcPts val="0"/>
              </a:spcBef>
              <a:spcAft>
                <a:spcPts val="0"/>
              </a:spcAft>
              <a:buSzPts val="800"/>
              <a:buNone/>
              <a:defRPr/>
            </a:lvl8pPr>
            <a:lvl9pPr indent="0" lvl="8" marL="0" marR="0" rtl="0" algn="r">
              <a:lnSpc>
                <a:spcPct val="100000"/>
              </a:lnSpc>
              <a:spcBef>
                <a:spcPts val="0"/>
              </a:spcBef>
              <a:spcAft>
                <a:spcPts val="0"/>
              </a:spcAft>
              <a:buSzPts val="8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chemeClr val="lt1"/>
        </a:solidFill>
      </p:bgPr>
    </p:bg>
    <p:spTree>
      <p:nvGrpSpPr>
        <p:cNvPr id="281" name="Shape 281"/>
        <p:cNvGrpSpPr/>
        <p:nvPr/>
      </p:nvGrpSpPr>
      <p:grpSpPr>
        <a:xfrm>
          <a:off x="0" y="0"/>
          <a:ext cx="0" cy="0"/>
          <a:chOff x="0" y="0"/>
          <a:chExt cx="0" cy="0"/>
        </a:xfrm>
      </p:grpSpPr>
      <p:sp>
        <p:nvSpPr>
          <p:cNvPr id="282" name="Google Shape;282;p44"/>
          <p:cNvSpPr txBox="1"/>
          <p:nvPr>
            <p:ph idx="1" type="body"/>
          </p:nvPr>
        </p:nvSpPr>
        <p:spPr>
          <a:xfrm>
            <a:off x="914805" y="1715549"/>
            <a:ext cx="3352500" cy="4233300"/>
          </a:xfrm>
          <a:prstGeom prst="rect">
            <a:avLst/>
          </a:prstGeom>
          <a:noFill/>
          <a:ln>
            <a:noFill/>
          </a:ln>
        </p:spPr>
        <p:txBody>
          <a:bodyPr anchorCtr="0" anchor="t" bIns="121575" lIns="121575" spcFirstLastPara="1" rIns="121575" wrap="square" tIns="121575">
            <a:noAutofit/>
          </a:bodyPr>
          <a:lstStyle>
            <a:lvl1pPr indent="-361950" lvl="0" marL="457200" marR="0" rtl="0" algn="l">
              <a:lnSpc>
                <a:spcPct val="100000"/>
              </a:lnSpc>
              <a:spcBef>
                <a:spcPts val="0"/>
              </a:spcBef>
              <a:spcAft>
                <a:spcPts val="0"/>
              </a:spcAft>
              <a:buClr>
                <a:srgbClr val="6C6463"/>
              </a:buClr>
              <a:buSzPts val="2100"/>
              <a:buChar char="•"/>
              <a:defRPr i="0" sz="2100" u="none" cap="none" strike="noStrike">
                <a:solidFill>
                  <a:srgbClr val="6C6463"/>
                </a:solidFill>
              </a:defRPr>
            </a:lvl1pPr>
            <a:lvl2pPr indent="-361950" lvl="1" marL="914400" marR="0" rtl="0" algn="l">
              <a:lnSpc>
                <a:spcPct val="100000"/>
              </a:lnSpc>
              <a:spcBef>
                <a:spcPts val="1100"/>
              </a:spcBef>
              <a:spcAft>
                <a:spcPts val="0"/>
              </a:spcAft>
              <a:buClr>
                <a:srgbClr val="6C6463"/>
              </a:buClr>
              <a:buSzPts val="2100"/>
              <a:buChar char="–"/>
              <a:defRPr i="0" sz="2100" u="none" cap="none" strike="noStrike">
                <a:solidFill>
                  <a:srgbClr val="6C6463"/>
                </a:solidFill>
              </a:defRPr>
            </a:lvl2pPr>
            <a:lvl3pPr indent="-361950" lvl="2" marL="1371600" marR="0" rtl="0" algn="l">
              <a:lnSpc>
                <a:spcPct val="100000"/>
              </a:lnSpc>
              <a:spcBef>
                <a:spcPts val="1100"/>
              </a:spcBef>
              <a:spcAft>
                <a:spcPts val="0"/>
              </a:spcAft>
              <a:buClr>
                <a:srgbClr val="6C6463"/>
              </a:buClr>
              <a:buSzPts val="2100"/>
              <a:buChar char="•"/>
              <a:defRPr i="0" sz="2100" u="none" cap="none" strike="noStrike">
                <a:solidFill>
                  <a:srgbClr val="6C6463"/>
                </a:solidFill>
              </a:defRPr>
            </a:lvl3pPr>
            <a:lvl4pPr indent="-349250" lvl="3" marL="1828800" marR="0" rtl="0" algn="l">
              <a:lnSpc>
                <a:spcPct val="100000"/>
              </a:lnSpc>
              <a:spcBef>
                <a:spcPts val="400"/>
              </a:spcBef>
              <a:spcAft>
                <a:spcPts val="0"/>
              </a:spcAft>
              <a:buClr>
                <a:srgbClr val="6C6463"/>
              </a:buClr>
              <a:buSzPts val="1900"/>
              <a:buChar char="–"/>
              <a:defRPr i="0" sz="1900" u="none" cap="none" strike="noStrike">
                <a:solidFill>
                  <a:srgbClr val="6C6463"/>
                </a:solidFill>
              </a:defRPr>
            </a:lvl4pPr>
            <a:lvl5pPr indent="-361950" lvl="4" marL="2286000" marR="0" rtl="0" algn="l">
              <a:lnSpc>
                <a:spcPct val="100000"/>
              </a:lnSpc>
              <a:spcBef>
                <a:spcPts val="400"/>
              </a:spcBef>
              <a:spcAft>
                <a:spcPts val="0"/>
              </a:spcAft>
              <a:buClr>
                <a:srgbClr val="FFFFFF"/>
              </a:buClr>
              <a:buSzPts val="2100"/>
              <a:buChar char="»"/>
              <a:defRPr i="0" sz="2100" u="none" cap="none" strike="noStrike">
                <a:solidFill>
                  <a:srgbClr val="FFFFFF"/>
                </a:solidFill>
              </a:defRPr>
            </a:lvl5pPr>
            <a:lvl6pPr indent="-381000" lvl="5" marL="2743200" marR="0" rtl="0" algn="l">
              <a:lnSpc>
                <a:spcPct val="100000"/>
              </a:lnSpc>
              <a:spcBef>
                <a:spcPts val="500"/>
              </a:spcBef>
              <a:spcAft>
                <a:spcPts val="0"/>
              </a:spcAft>
              <a:buClr>
                <a:schemeClr val="dk1"/>
              </a:buClr>
              <a:buSzPts val="2400"/>
              <a:buChar char="•"/>
              <a:defRPr i="0" sz="2400" u="none" cap="none" strike="noStrike">
                <a:solidFill>
                  <a:schemeClr val="dk1"/>
                </a:solidFill>
              </a:defRPr>
            </a:lvl6pPr>
            <a:lvl7pPr indent="-381000" lvl="6" marL="3200400" marR="0" rtl="0" algn="l">
              <a:lnSpc>
                <a:spcPct val="100000"/>
              </a:lnSpc>
              <a:spcBef>
                <a:spcPts val="500"/>
              </a:spcBef>
              <a:spcAft>
                <a:spcPts val="0"/>
              </a:spcAft>
              <a:buClr>
                <a:schemeClr val="dk1"/>
              </a:buClr>
              <a:buSzPts val="2400"/>
              <a:buChar char="•"/>
              <a:defRPr i="0" sz="2400" u="none" cap="none" strike="noStrike">
                <a:solidFill>
                  <a:schemeClr val="dk1"/>
                </a:solidFill>
              </a:defRPr>
            </a:lvl7pPr>
            <a:lvl8pPr indent="-381000" lvl="7" marL="3657600" marR="0" rtl="0" algn="l">
              <a:lnSpc>
                <a:spcPct val="100000"/>
              </a:lnSpc>
              <a:spcBef>
                <a:spcPts val="500"/>
              </a:spcBef>
              <a:spcAft>
                <a:spcPts val="0"/>
              </a:spcAft>
              <a:buClr>
                <a:schemeClr val="dk1"/>
              </a:buClr>
              <a:buSzPts val="2400"/>
              <a:buChar char="•"/>
              <a:defRPr i="0" sz="2400" u="none" cap="none" strike="noStrike">
                <a:solidFill>
                  <a:schemeClr val="dk1"/>
                </a:solidFill>
              </a:defRPr>
            </a:lvl8pPr>
            <a:lvl9pPr indent="-381000" lvl="8" marL="4114800" marR="0" rtl="0" algn="l">
              <a:lnSpc>
                <a:spcPct val="100000"/>
              </a:lnSpc>
              <a:spcBef>
                <a:spcPts val="500"/>
              </a:spcBef>
              <a:spcAft>
                <a:spcPts val="0"/>
              </a:spcAft>
              <a:buClr>
                <a:schemeClr val="dk1"/>
              </a:buClr>
              <a:buSzPts val="2400"/>
              <a:buChar char="•"/>
              <a:defRPr i="0" sz="2400" u="none" cap="none" strike="noStrike">
                <a:solidFill>
                  <a:schemeClr val="dk1"/>
                </a:solidFill>
              </a:defRPr>
            </a:lvl9pPr>
          </a:lstStyle>
          <a:p/>
        </p:txBody>
      </p:sp>
      <p:sp>
        <p:nvSpPr>
          <p:cNvPr id="283" name="Google Shape;283;p44"/>
          <p:cNvSpPr txBox="1"/>
          <p:nvPr>
            <p:ph idx="2" type="body"/>
          </p:nvPr>
        </p:nvSpPr>
        <p:spPr>
          <a:xfrm>
            <a:off x="7924800" y="1715549"/>
            <a:ext cx="3353100" cy="4233300"/>
          </a:xfrm>
          <a:prstGeom prst="rect">
            <a:avLst/>
          </a:prstGeom>
          <a:noFill/>
          <a:ln>
            <a:noFill/>
          </a:ln>
        </p:spPr>
        <p:txBody>
          <a:bodyPr anchorCtr="0" anchor="t" bIns="121575" lIns="121575" spcFirstLastPara="1" rIns="121575" wrap="square" tIns="121575">
            <a:noAutofit/>
          </a:bodyPr>
          <a:lstStyle>
            <a:lvl1pPr indent="-361950" lvl="0" marL="457200" marR="0" rtl="0" algn="l">
              <a:lnSpc>
                <a:spcPct val="100000"/>
              </a:lnSpc>
              <a:spcBef>
                <a:spcPts val="0"/>
              </a:spcBef>
              <a:spcAft>
                <a:spcPts val="0"/>
              </a:spcAft>
              <a:buClr>
                <a:srgbClr val="6C6463"/>
              </a:buClr>
              <a:buSzPts val="2100"/>
              <a:buChar char="•"/>
              <a:defRPr i="0" sz="2100" u="none" cap="none" strike="noStrike">
                <a:solidFill>
                  <a:srgbClr val="6C6463"/>
                </a:solidFill>
              </a:defRPr>
            </a:lvl1pPr>
            <a:lvl2pPr indent="-361950" lvl="1" marL="914400" marR="0" rtl="0" algn="l">
              <a:lnSpc>
                <a:spcPct val="100000"/>
              </a:lnSpc>
              <a:spcBef>
                <a:spcPts val="1100"/>
              </a:spcBef>
              <a:spcAft>
                <a:spcPts val="0"/>
              </a:spcAft>
              <a:buClr>
                <a:srgbClr val="6C6463"/>
              </a:buClr>
              <a:buSzPts val="2100"/>
              <a:buChar char="–"/>
              <a:defRPr i="0" sz="2100" u="none" cap="none" strike="noStrike">
                <a:solidFill>
                  <a:srgbClr val="6C6463"/>
                </a:solidFill>
              </a:defRPr>
            </a:lvl2pPr>
            <a:lvl3pPr indent="-361950" lvl="2" marL="1371600" marR="0" rtl="0" algn="l">
              <a:lnSpc>
                <a:spcPct val="100000"/>
              </a:lnSpc>
              <a:spcBef>
                <a:spcPts val="1100"/>
              </a:spcBef>
              <a:spcAft>
                <a:spcPts val="0"/>
              </a:spcAft>
              <a:buClr>
                <a:srgbClr val="6C6463"/>
              </a:buClr>
              <a:buSzPts val="2100"/>
              <a:buChar char="•"/>
              <a:defRPr i="0" sz="2100" u="none" cap="none" strike="noStrike">
                <a:solidFill>
                  <a:srgbClr val="6C6463"/>
                </a:solidFill>
              </a:defRPr>
            </a:lvl3pPr>
            <a:lvl4pPr indent="-349250" lvl="3" marL="1828800" marR="0" rtl="0" algn="l">
              <a:lnSpc>
                <a:spcPct val="100000"/>
              </a:lnSpc>
              <a:spcBef>
                <a:spcPts val="400"/>
              </a:spcBef>
              <a:spcAft>
                <a:spcPts val="0"/>
              </a:spcAft>
              <a:buClr>
                <a:srgbClr val="6C6463"/>
              </a:buClr>
              <a:buSzPts val="1900"/>
              <a:buChar char="–"/>
              <a:defRPr i="0" sz="1900" u="none" cap="none" strike="noStrike">
                <a:solidFill>
                  <a:srgbClr val="6C6463"/>
                </a:solidFill>
              </a:defRPr>
            </a:lvl4pPr>
            <a:lvl5pPr indent="-361950" lvl="4" marL="2286000" marR="0" rtl="0" algn="l">
              <a:lnSpc>
                <a:spcPct val="100000"/>
              </a:lnSpc>
              <a:spcBef>
                <a:spcPts val="400"/>
              </a:spcBef>
              <a:spcAft>
                <a:spcPts val="0"/>
              </a:spcAft>
              <a:buClr>
                <a:srgbClr val="FFFFFF"/>
              </a:buClr>
              <a:buSzPts val="2100"/>
              <a:buChar char="»"/>
              <a:defRPr i="0" sz="2100" u="none" cap="none" strike="noStrike">
                <a:solidFill>
                  <a:srgbClr val="FFFFFF"/>
                </a:solidFill>
              </a:defRPr>
            </a:lvl5pPr>
            <a:lvl6pPr indent="-381000" lvl="5" marL="2743200" marR="0" rtl="0" algn="l">
              <a:lnSpc>
                <a:spcPct val="100000"/>
              </a:lnSpc>
              <a:spcBef>
                <a:spcPts val="500"/>
              </a:spcBef>
              <a:spcAft>
                <a:spcPts val="0"/>
              </a:spcAft>
              <a:buClr>
                <a:schemeClr val="dk1"/>
              </a:buClr>
              <a:buSzPts val="2400"/>
              <a:buChar char="•"/>
              <a:defRPr i="0" sz="2400" u="none" cap="none" strike="noStrike">
                <a:solidFill>
                  <a:schemeClr val="dk1"/>
                </a:solidFill>
              </a:defRPr>
            </a:lvl6pPr>
            <a:lvl7pPr indent="-381000" lvl="6" marL="3200400" marR="0" rtl="0" algn="l">
              <a:lnSpc>
                <a:spcPct val="100000"/>
              </a:lnSpc>
              <a:spcBef>
                <a:spcPts val="500"/>
              </a:spcBef>
              <a:spcAft>
                <a:spcPts val="0"/>
              </a:spcAft>
              <a:buClr>
                <a:schemeClr val="dk1"/>
              </a:buClr>
              <a:buSzPts val="2400"/>
              <a:buChar char="•"/>
              <a:defRPr i="0" sz="2400" u="none" cap="none" strike="noStrike">
                <a:solidFill>
                  <a:schemeClr val="dk1"/>
                </a:solidFill>
              </a:defRPr>
            </a:lvl7pPr>
            <a:lvl8pPr indent="-381000" lvl="7" marL="3657600" marR="0" rtl="0" algn="l">
              <a:lnSpc>
                <a:spcPct val="100000"/>
              </a:lnSpc>
              <a:spcBef>
                <a:spcPts val="500"/>
              </a:spcBef>
              <a:spcAft>
                <a:spcPts val="0"/>
              </a:spcAft>
              <a:buClr>
                <a:schemeClr val="dk1"/>
              </a:buClr>
              <a:buSzPts val="2400"/>
              <a:buChar char="•"/>
              <a:defRPr i="0" sz="2400" u="none" cap="none" strike="noStrike">
                <a:solidFill>
                  <a:schemeClr val="dk1"/>
                </a:solidFill>
              </a:defRPr>
            </a:lvl8pPr>
            <a:lvl9pPr indent="-381000" lvl="8" marL="4114800" marR="0" rtl="0" algn="l">
              <a:lnSpc>
                <a:spcPct val="100000"/>
              </a:lnSpc>
              <a:spcBef>
                <a:spcPts val="500"/>
              </a:spcBef>
              <a:spcAft>
                <a:spcPts val="0"/>
              </a:spcAft>
              <a:buClr>
                <a:schemeClr val="dk1"/>
              </a:buClr>
              <a:buSzPts val="2400"/>
              <a:buChar char="•"/>
              <a:defRPr i="0" sz="2400" u="none" cap="none" strike="noStrike">
                <a:solidFill>
                  <a:schemeClr val="dk1"/>
                </a:solidFill>
              </a:defRPr>
            </a:lvl9pPr>
          </a:lstStyle>
          <a:p/>
        </p:txBody>
      </p:sp>
      <p:sp>
        <p:nvSpPr>
          <p:cNvPr id="284" name="Google Shape;284;p44"/>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85" name="Google Shape;285;p44"/>
          <p:cNvSpPr txBox="1"/>
          <p:nvPr>
            <p:ph idx="3" type="body"/>
          </p:nvPr>
        </p:nvSpPr>
        <p:spPr>
          <a:xfrm>
            <a:off x="4571597" y="1715549"/>
            <a:ext cx="3353100" cy="4233300"/>
          </a:xfrm>
          <a:prstGeom prst="rect">
            <a:avLst/>
          </a:prstGeom>
          <a:noFill/>
          <a:ln>
            <a:noFill/>
          </a:ln>
        </p:spPr>
        <p:txBody>
          <a:bodyPr anchorCtr="0" anchor="t" bIns="121575" lIns="121575" spcFirstLastPara="1" rIns="121575" wrap="square" tIns="121575">
            <a:noAutofit/>
          </a:bodyPr>
          <a:lstStyle>
            <a:lvl1pPr indent="-361950" lvl="0" marL="457200" marR="0" rtl="0" algn="l">
              <a:lnSpc>
                <a:spcPct val="100000"/>
              </a:lnSpc>
              <a:spcBef>
                <a:spcPts val="0"/>
              </a:spcBef>
              <a:spcAft>
                <a:spcPts val="0"/>
              </a:spcAft>
              <a:buClr>
                <a:srgbClr val="6C6463"/>
              </a:buClr>
              <a:buSzPts val="2100"/>
              <a:buChar char="•"/>
              <a:defRPr i="0" sz="2100" u="none" cap="none" strike="noStrike">
                <a:solidFill>
                  <a:srgbClr val="6C6463"/>
                </a:solidFill>
              </a:defRPr>
            </a:lvl1pPr>
            <a:lvl2pPr indent="-361950" lvl="1" marL="914400" marR="0" rtl="0" algn="l">
              <a:lnSpc>
                <a:spcPct val="100000"/>
              </a:lnSpc>
              <a:spcBef>
                <a:spcPts val="1100"/>
              </a:spcBef>
              <a:spcAft>
                <a:spcPts val="0"/>
              </a:spcAft>
              <a:buClr>
                <a:srgbClr val="6C6463"/>
              </a:buClr>
              <a:buSzPts val="2100"/>
              <a:buChar char="–"/>
              <a:defRPr i="0" sz="2100" u="none" cap="none" strike="noStrike">
                <a:solidFill>
                  <a:srgbClr val="6C6463"/>
                </a:solidFill>
              </a:defRPr>
            </a:lvl2pPr>
            <a:lvl3pPr indent="-361950" lvl="2" marL="1371600" marR="0" rtl="0" algn="l">
              <a:lnSpc>
                <a:spcPct val="100000"/>
              </a:lnSpc>
              <a:spcBef>
                <a:spcPts val="1100"/>
              </a:spcBef>
              <a:spcAft>
                <a:spcPts val="0"/>
              </a:spcAft>
              <a:buClr>
                <a:srgbClr val="6C6463"/>
              </a:buClr>
              <a:buSzPts val="2100"/>
              <a:buChar char="•"/>
              <a:defRPr i="0" sz="2100" u="none" cap="none" strike="noStrike">
                <a:solidFill>
                  <a:srgbClr val="6C6463"/>
                </a:solidFill>
              </a:defRPr>
            </a:lvl3pPr>
            <a:lvl4pPr indent="-349250" lvl="3" marL="1828800" marR="0" rtl="0" algn="l">
              <a:lnSpc>
                <a:spcPct val="100000"/>
              </a:lnSpc>
              <a:spcBef>
                <a:spcPts val="400"/>
              </a:spcBef>
              <a:spcAft>
                <a:spcPts val="0"/>
              </a:spcAft>
              <a:buClr>
                <a:srgbClr val="6C6463"/>
              </a:buClr>
              <a:buSzPts val="1900"/>
              <a:buChar char="–"/>
              <a:defRPr i="0" sz="1900" u="none" cap="none" strike="noStrike">
                <a:solidFill>
                  <a:srgbClr val="6C6463"/>
                </a:solidFill>
              </a:defRPr>
            </a:lvl4pPr>
            <a:lvl5pPr indent="-361950" lvl="4" marL="2286000" marR="0" rtl="0" algn="l">
              <a:lnSpc>
                <a:spcPct val="100000"/>
              </a:lnSpc>
              <a:spcBef>
                <a:spcPts val="400"/>
              </a:spcBef>
              <a:spcAft>
                <a:spcPts val="0"/>
              </a:spcAft>
              <a:buClr>
                <a:srgbClr val="FFFFFF"/>
              </a:buClr>
              <a:buSzPts val="2100"/>
              <a:buChar char="»"/>
              <a:defRPr i="0" sz="2100" u="none" cap="none" strike="noStrike">
                <a:solidFill>
                  <a:srgbClr val="FFFFFF"/>
                </a:solidFill>
              </a:defRPr>
            </a:lvl5pPr>
            <a:lvl6pPr indent="-381000" lvl="5" marL="2743200" marR="0" rtl="0" algn="l">
              <a:lnSpc>
                <a:spcPct val="100000"/>
              </a:lnSpc>
              <a:spcBef>
                <a:spcPts val="500"/>
              </a:spcBef>
              <a:spcAft>
                <a:spcPts val="0"/>
              </a:spcAft>
              <a:buClr>
                <a:schemeClr val="dk1"/>
              </a:buClr>
              <a:buSzPts val="2400"/>
              <a:buChar char="•"/>
              <a:defRPr i="0" sz="2400" u="none" cap="none" strike="noStrike">
                <a:solidFill>
                  <a:schemeClr val="dk1"/>
                </a:solidFill>
              </a:defRPr>
            </a:lvl6pPr>
            <a:lvl7pPr indent="-381000" lvl="6" marL="3200400" marR="0" rtl="0" algn="l">
              <a:lnSpc>
                <a:spcPct val="100000"/>
              </a:lnSpc>
              <a:spcBef>
                <a:spcPts val="500"/>
              </a:spcBef>
              <a:spcAft>
                <a:spcPts val="0"/>
              </a:spcAft>
              <a:buClr>
                <a:schemeClr val="dk1"/>
              </a:buClr>
              <a:buSzPts val="2400"/>
              <a:buChar char="•"/>
              <a:defRPr i="0" sz="2400" u="none" cap="none" strike="noStrike">
                <a:solidFill>
                  <a:schemeClr val="dk1"/>
                </a:solidFill>
              </a:defRPr>
            </a:lvl7pPr>
            <a:lvl8pPr indent="-381000" lvl="7" marL="3657600" marR="0" rtl="0" algn="l">
              <a:lnSpc>
                <a:spcPct val="100000"/>
              </a:lnSpc>
              <a:spcBef>
                <a:spcPts val="500"/>
              </a:spcBef>
              <a:spcAft>
                <a:spcPts val="0"/>
              </a:spcAft>
              <a:buClr>
                <a:schemeClr val="dk1"/>
              </a:buClr>
              <a:buSzPts val="2400"/>
              <a:buChar char="•"/>
              <a:defRPr i="0" sz="2400" u="none" cap="none" strike="noStrike">
                <a:solidFill>
                  <a:schemeClr val="dk1"/>
                </a:solidFill>
              </a:defRPr>
            </a:lvl8pPr>
            <a:lvl9pPr indent="-381000" lvl="8" marL="4114800" marR="0" rtl="0" algn="l">
              <a:lnSpc>
                <a:spcPct val="100000"/>
              </a:lnSpc>
              <a:spcBef>
                <a:spcPts val="500"/>
              </a:spcBef>
              <a:spcAft>
                <a:spcPts val="0"/>
              </a:spcAft>
              <a:buClr>
                <a:schemeClr val="dk1"/>
              </a:buClr>
              <a:buSzPts val="2400"/>
              <a:buChar char="•"/>
              <a:defRPr i="0" sz="2400" u="none" cap="none" strike="noStrike">
                <a:solidFill>
                  <a:schemeClr val="dk1"/>
                </a:solidFill>
              </a:defRPr>
            </a:lvl9pPr>
          </a:lstStyle>
          <a:p/>
        </p:txBody>
      </p:sp>
      <p:sp>
        <p:nvSpPr>
          <p:cNvPr id="286" name="Google Shape;286;p44"/>
          <p:cNvSpPr txBox="1"/>
          <p:nvPr>
            <p:ph type="title"/>
          </p:nvPr>
        </p:nvSpPr>
        <p:spPr>
          <a:xfrm>
            <a:off x="914805" y="898413"/>
            <a:ext cx="10363200" cy="615600"/>
          </a:xfrm>
          <a:prstGeom prst="rect">
            <a:avLst/>
          </a:prstGeom>
          <a:noFill/>
          <a:ln>
            <a:noFill/>
          </a:ln>
        </p:spPr>
        <p:txBody>
          <a:bodyPr anchorCtr="0" anchor="b" bIns="121575" lIns="121575" spcFirstLastPara="1" rIns="121575" wrap="square" tIns="121575">
            <a:noAutofit/>
          </a:bodyPr>
          <a:lstStyle>
            <a:lvl1pPr lvl="0" marR="0" rtl="0" algn="l">
              <a:lnSpc>
                <a:spcPct val="100000"/>
              </a:lnSpc>
              <a:spcBef>
                <a:spcPts val="0"/>
              </a:spcBef>
              <a:spcAft>
                <a:spcPts val="0"/>
              </a:spcAft>
              <a:buClr>
                <a:schemeClr val="dk2"/>
              </a:buClr>
              <a:buSzPts val="1900"/>
              <a:buNone/>
              <a:defRPr i="0" sz="3200" u="none" cap="none" strike="noStrike">
                <a:solidFill>
                  <a:schemeClr val="dk2"/>
                </a:solidFill>
              </a:defRPr>
            </a:lvl1pPr>
            <a:lvl2pPr lvl="1" rtl="0" algn="l">
              <a:lnSpc>
                <a:spcPct val="100000"/>
              </a:lnSpc>
              <a:spcBef>
                <a:spcPts val="0"/>
              </a:spcBef>
              <a:spcAft>
                <a:spcPts val="0"/>
              </a:spcAft>
              <a:buSzPts val="1900"/>
              <a:buNone/>
              <a:defRPr sz="2400"/>
            </a:lvl2pPr>
            <a:lvl3pPr lvl="2" rtl="0" algn="l">
              <a:lnSpc>
                <a:spcPct val="100000"/>
              </a:lnSpc>
              <a:spcBef>
                <a:spcPts val="0"/>
              </a:spcBef>
              <a:spcAft>
                <a:spcPts val="0"/>
              </a:spcAft>
              <a:buSzPts val="1900"/>
              <a:buNone/>
              <a:defRPr sz="2400"/>
            </a:lvl3pPr>
            <a:lvl4pPr lvl="3" rtl="0" algn="l">
              <a:lnSpc>
                <a:spcPct val="100000"/>
              </a:lnSpc>
              <a:spcBef>
                <a:spcPts val="0"/>
              </a:spcBef>
              <a:spcAft>
                <a:spcPts val="0"/>
              </a:spcAft>
              <a:buSzPts val="1900"/>
              <a:buNone/>
              <a:defRPr sz="2400"/>
            </a:lvl4pPr>
            <a:lvl5pPr lvl="4" rtl="0" algn="l">
              <a:lnSpc>
                <a:spcPct val="100000"/>
              </a:lnSpc>
              <a:spcBef>
                <a:spcPts val="0"/>
              </a:spcBef>
              <a:spcAft>
                <a:spcPts val="0"/>
              </a:spcAft>
              <a:buSzPts val="1900"/>
              <a:buNone/>
              <a:defRPr sz="2400"/>
            </a:lvl5pPr>
            <a:lvl6pPr lvl="5" rtl="0" algn="l">
              <a:lnSpc>
                <a:spcPct val="100000"/>
              </a:lnSpc>
              <a:spcBef>
                <a:spcPts val="0"/>
              </a:spcBef>
              <a:spcAft>
                <a:spcPts val="0"/>
              </a:spcAft>
              <a:buSzPts val="1900"/>
              <a:buNone/>
              <a:defRPr sz="2400"/>
            </a:lvl6pPr>
            <a:lvl7pPr lvl="6" rtl="0" algn="l">
              <a:lnSpc>
                <a:spcPct val="100000"/>
              </a:lnSpc>
              <a:spcBef>
                <a:spcPts val="0"/>
              </a:spcBef>
              <a:spcAft>
                <a:spcPts val="0"/>
              </a:spcAft>
              <a:buSzPts val="1900"/>
              <a:buNone/>
              <a:defRPr sz="2400"/>
            </a:lvl7pPr>
            <a:lvl8pPr lvl="7" rtl="0" algn="l">
              <a:lnSpc>
                <a:spcPct val="100000"/>
              </a:lnSpc>
              <a:spcBef>
                <a:spcPts val="0"/>
              </a:spcBef>
              <a:spcAft>
                <a:spcPts val="0"/>
              </a:spcAft>
              <a:buSzPts val="1900"/>
              <a:buNone/>
              <a:defRPr sz="2400"/>
            </a:lvl8pPr>
            <a:lvl9pPr lvl="8" rtl="0" algn="l">
              <a:lnSpc>
                <a:spcPct val="100000"/>
              </a:lnSpc>
              <a:spcBef>
                <a:spcPts val="0"/>
              </a:spcBef>
              <a:spcAft>
                <a:spcPts val="0"/>
              </a:spcAft>
              <a:buSzPts val="1900"/>
              <a:buNone/>
              <a:defRPr sz="24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chemeClr val="lt1"/>
        </a:solidFill>
      </p:bgPr>
    </p:bg>
    <p:spTree>
      <p:nvGrpSpPr>
        <p:cNvPr id="287" name="Shape 287"/>
        <p:cNvGrpSpPr/>
        <p:nvPr/>
      </p:nvGrpSpPr>
      <p:grpSpPr>
        <a:xfrm>
          <a:off x="0" y="0"/>
          <a:ext cx="0" cy="0"/>
          <a:chOff x="0" y="0"/>
          <a:chExt cx="0" cy="0"/>
        </a:xfrm>
      </p:grpSpPr>
      <p:sp>
        <p:nvSpPr>
          <p:cNvPr id="288" name="Google Shape;288;p45"/>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89" name="Google Shape;289;p45"/>
          <p:cNvSpPr txBox="1"/>
          <p:nvPr>
            <p:ph type="title"/>
          </p:nvPr>
        </p:nvSpPr>
        <p:spPr>
          <a:xfrm>
            <a:off x="914805" y="903313"/>
            <a:ext cx="10363200" cy="610800"/>
          </a:xfrm>
          <a:prstGeom prst="rect">
            <a:avLst/>
          </a:prstGeom>
          <a:noFill/>
          <a:ln>
            <a:noFill/>
          </a:ln>
        </p:spPr>
        <p:txBody>
          <a:bodyPr anchorCtr="0" anchor="b" bIns="121575" lIns="121575" spcFirstLastPara="1" rIns="121575" wrap="square" tIns="121575">
            <a:noAutofit/>
          </a:bodyPr>
          <a:lstStyle>
            <a:lvl1pPr lvl="0" marR="0" rtl="0" algn="l">
              <a:lnSpc>
                <a:spcPct val="100000"/>
              </a:lnSpc>
              <a:spcBef>
                <a:spcPts val="0"/>
              </a:spcBef>
              <a:spcAft>
                <a:spcPts val="0"/>
              </a:spcAft>
              <a:buClr>
                <a:schemeClr val="dk2"/>
              </a:buClr>
              <a:buSzPts val="1900"/>
              <a:buNone/>
              <a:defRPr i="0" sz="3200" u="none" cap="none" strike="noStrike">
                <a:solidFill>
                  <a:schemeClr val="dk2"/>
                </a:solidFill>
              </a:defRPr>
            </a:lvl1pPr>
            <a:lvl2pPr lvl="1" rtl="0" algn="l">
              <a:lnSpc>
                <a:spcPct val="100000"/>
              </a:lnSpc>
              <a:spcBef>
                <a:spcPts val="0"/>
              </a:spcBef>
              <a:spcAft>
                <a:spcPts val="0"/>
              </a:spcAft>
              <a:buSzPts val="1900"/>
              <a:buNone/>
              <a:defRPr sz="2400"/>
            </a:lvl2pPr>
            <a:lvl3pPr lvl="2" rtl="0" algn="l">
              <a:lnSpc>
                <a:spcPct val="100000"/>
              </a:lnSpc>
              <a:spcBef>
                <a:spcPts val="0"/>
              </a:spcBef>
              <a:spcAft>
                <a:spcPts val="0"/>
              </a:spcAft>
              <a:buSzPts val="1900"/>
              <a:buNone/>
              <a:defRPr sz="2400"/>
            </a:lvl3pPr>
            <a:lvl4pPr lvl="3" rtl="0" algn="l">
              <a:lnSpc>
                <a:spcPct val="100000"/>
              </a:lnSpc>
              <a:spcBef>
                <a:spcPts val="0"/>
              </a:spcBef>
              <a:spcAft>
                <a:spcPts val="0"/>
              </a:spcAft>
              <a:buSzPts val="1900"/>
              <a:buNone/>
              <a:defRPr sz="2400"/>
            </a:lvl4pPr>
            <a:lvl5pPr lvl="4" rtl="0" algn="l">
              <a:lnSpc>
                <a:spcPct val="100000"/>
              </a:lnSpc>
              <a:spcBef>
                <a:spcPts val="0"/>
              </a:spcBef>
              <a:spcAft>
                <a:spcPts val="0"/>
              </a:spcAft>
              <a:buSzPts val="1900"/>
              <a:buNone/>
              <a:defRPr sz="2400"/>
            </a:lvl5pPr>
            <a:lvl6pPr lvl="5" rtl="0" algn="l">
              <a:lnSpc>
                <a:spcPct val="100000"/>
              </a:lnSpc>
              <a:spcBef>
                <a:spcPts val="0"/>
              </a:spcBef>
              <a:spcAft>
                <a:spcPts val="0"/>
              </a:spcAft>
              <a:buSzPts val="1900"/>
              <a:buNone/>
              <a:defRPr sz="2400"/>
            </a:lvl6pPr>
            <a:lvl7pPr lvl="6" rtl="0" algn="l">
              <a:lnSpc>
                <a:spcPct val="100000"/>
              </a:lnSpc>
              <a:spcBef>
                <a:spcPts val="0"/>
              </a:spcBef>
              <a:spcAft>
                <a:spcPts val="0"/>
              </a:spcAft>
              <a:buSzPts val="1900"/>
              <a:buNone/>
              <a:defRPr sz="2400"/>
            </a:lvl7pPr>
            <a:lvl8pPr lvl="7" rtl="0" algn="l">
              <a:lnSpc>
                <a:spcPct val="100000"/>
              </a:lnSpc>
              <a:spcBef>
                <a:spcPts val="0"/>
              </a:spcBef>
              <a:spcAft>
                <a:spcPts val="0"/>
              </a:spcAft>
              <a:buSzPts val="1900"/>
              <a:buNone/>
              <a:defRPr sz="2400"/>
            </a:lvl8pPr>
            <a:lvl9pPr lvl="8" rtl="0" algn="l">
              <a:lnSpc>
                <a:spcPct val="100000"/>
              </a:lnSpc>
              <a:spcBef>
                <a:spcPts val="0"/>
              </a:spcBef>
              <a:spcAft>
                <a:spcPts val="0"/>
              </a:spcAft>
              <a:buSzPts val="1900"/>
              <a:buNone/>
              <a:defRPr sz="2400"/>
            </a:lvl9pPr>
          </a:lstStyle>
          <a:p/>
        </p:txBody>
      </p:sp>
      <p:sp>
        <p:nvSpPr>
          <p:cNvPr id="290" name="Google Shape;290;p45"/>
          <p:cNvSpPr txBox="1"/>
          <p:nvPr>
            <p:ph idx="1" type="body"/>
          </p:nvPr>
        </p:nvSpPr>
        <p:spPr>
          <a:xfrm>
            <a:off x="914400" y="1715549"/>
            <a:ext cx="10363200" cy="4233300"/>
          </a:xfrm>
          <a:prstGeom prst="rect">
            <a:avLst/>
          </a:prstGeom>
          <a:noFill/>
          <a:ln>
            <a:noFill/>
          </a:ln>
        </p:spPr>
        <p:txBody>
          <a:bodyPr anchorCtr="0" anchor="t" bIns="121575" lIns="121575" spcFirstLastPara="1" rIns="121575" wrap="square" tIns="121575">
            <a:noAutofit/>
          </a:bodyPr>
          <a:lstStyle>
            <a:lvl1pPr indent="-361950" lvl="0" marL="457200" marR="0" rtl="0" algn="l">
              <a:lnSpc>
                <a:spcPct val="100000"/>
              </a:lnSpc>
              <a:spcBef>
                <a:spcPts val="0"/>
              </a:spcBef>
              <a:spcAft>
                <a:spcPts val="0"/>
              </a:spcAft>
              <a:buClr>
                <a:srgbClr val="6C6463"/>
              </a:buClr>
              <a:buSzPts val="2100"/>
              <a:buChar char="•"/>
              <a:defRPr i="0" sz="2100" u="none" cap="none" strike="noStrike">
                <a:solidFill>
                  <a:srgbClr val="6C6463"/>
                </a:solidFill>
              </a:defRPr>
            </a:lvl1pPr>
            <a:lvl2pPr indent="-361950" lvl="1" marL="914400" marR="0" rtl="0" algn="l">
              <a:lnSpc>
                <a:spcPct val="100000"/>
              </a:lnSpc>
              <a:spcBef>
                <a:spcPts val="1100"/>
              </a:spcBef>
              <a:spcAft>
                <a:spcPts val="0"/>
              </a:spcAft>
              <a:buClr>
                <a:srgbClr val="6C6463"/>
              </a:buClr>
              <a:buSzPts val="2100"/>
              <a:buChar char="–"/>
              <a:defRPr i="0" sz="2100" u="none" cap="none" strike="noStrike">
                <a:solidFill>
                  <a:srgbClr val="6C6463"/>
                </a:solidFill>
              </a:defRPr>
            </a:lvl2pPr>
            <a:lvl3pPr indent="-381000" lvl="2" marL="1371600" marR="0" rtl="0" algn="l">
              <a:lnSpc>
                <a:spcPct val="100000"/>
              </a:lnSpc>
              <a:spcBef>
                <a:spcPts val="1100"/>
              </a:spcBef>
              <a:spcAft>
                <a:spcPts val="0"/>
              </a:spcAft>
              <a:buClr>
                <a:srgbClr val="6C6463"/>
              </a:buClr>
              <a:buSzPts val="2400"/>
              <a:buChar char="•"/>
              <a:defRPr i="0" sz="2400" u="none" cap="none" strike="noStrike">
                <a:solidFill>
                  <a:srgbClr val="6C6463"/>
                </a:solidFill>
              </a:defRPr>
            </a:lvl3pPr>
            <a:lvl4pPr indent="-361950" lvl="3" marL="1828800" marR="0" rtl="0" algn="l">
              <a:lnSpc>
                <a:spcPct val="100000"/>
              </a:lnSpc>
              <a:spcBef>
                <a:spcPts val="400"/>
              </a:spcBef>
              <a:spcAft>
                <a:spcPts val="0"/>
              </a:spcAft>
              <a:buClr>
                <a:srgbClr val="6C6463"/>
              </a:buClr>
              <a:buSzPts val="2100"/>
              <a:buChar char="–"/>
              <a:defRPr i="0" sz="2100" u="none" cap="none" strike="noStrike">
                <a:solidFill>
                  <a:srgbClr val="6C6463"/>
                </a:solidFill>
              </a:defRPr>
            </a:lvl4pPr>
            <a:lvl5pPr indent="-349250" lvl="4" marL="2286000" marR="0" rtl="0" algn="l">
              <a:lnSpc>
                <a:spcPct val="100000"/>
              </a:lnSpc>
              <a:spcBef>
                <a:spcPts val="400"/>
              </a:spcBef>
              <a:spcAft>
                <a:spcPts val="0"/>
              </a:spcAft>
              <a:buClr>
                <a:srgbClr val="6C6463"/>
              </a:buClr>
              <a:buSzPts val="1900"/>
              <a:buChar char="»"/>
              <a:defRPr i="0" sz="1900" u="none" cap="none" strike="noStrike">
                <a:solidFill>
                  <a:srgbClr val="6C6463"/>
                </a:solidFill>
              </a:defRPr>
            </a:lvl5pPr>
            <a:lvl6pPr indent="-400050" lvl="5" marL="2743200" marR="0" rtl="0" algn="l">
              <a:lnSpc>
                <a:spcPct val="100000"/>
              </a:lnSpc>
              <a:spcBef>
                <a:spcPts val="500"/>
              </a:spcBef>
              <a:spcAft>
                <a:spcPts val="0"/>
              </a:spcAft>
              <a:buClr>
                <a:schemeClr val="dk1"/>
              </a:buClr>
              <a:buSzPts val="2700"/>
              <a:buChar char="•"/>
              <a:defRPr i="0" sz="2700" u="none" cap="none" strike="noStrike">
                <a:solidFill>
                  <a:schemeClr val="dk1"/>
                </a:solidFill>
              </a:defRPr>
            </a:lvl6pPr>
            <a:lvl7pPr indent="-400050" lvl="6" marL="3200400" marR="0" rtl="0" algn="l">
              <a:lnSpc>
                <a:spcPct val="100000"/>
              </a:lnSpc>
              <a:spcBef>
                <a:spcPts val="500"/>
              </a:spcBef>
              <a:spcAft>
                <a:spcPts val="0"/>
              </a:spcAft>
              <a:buClr>
                <a:schemeClr val="dk1"/>
              </a:buClr>
              <a:buSzPts val="2700"/>
              <a:buChar char="•"/>
              <a:defRPr i="0" sz="2700" u="none" cap="none" strike="noStrike">
                <a:solidFill>
                  <a:schemeClr val="dk1"/>
                </a:solidFill>
              </a:defRPr>
            </a:lvl7pPr>
            <a:lvl8pPr indent="-400050" lvl="7" marL="3657600" marR="0" rtl="0" algn="l">
              <a:lnSpc>
                <a:spcPct val="100000"/>
              </a:lnSpc>
              <a:spcBef>
                <a:spcPts val="500"/>
              </a:spcBef>
              <a:spcAft>
                <a:spcPts val="0"/>
              </a:spcAft>
              <a:buClr>
                <a:schemeClr val="dk1"/>
              </a:buClr>
              <a:buSzPts val="2700"/>
              <a:buChar char="•"/>
              <a:defRPr i="0" sz="2700" u="none" cap="none" strike="noStrike">
                <a:solidFill>
                  <a:schemeClr val="dk1"/>
                </a:solidFill>
              </a:defRPr>
            </a:lvl8pPr>
            <a:lvl9pPr indent="-400050" lvl="8" marL="4114800" marR="0" rtl="0" algn="l">
              <a:lnSpc>
                <a:spcPct val="100000"/>
              </a:lnSpc>
              <a:spcBef>
                <a:spcPts val="500"/>
              </a:spcBef>
              <a:spcAft>
                <a:spcPts val="0"/>
              </a:spcAft>
              <a:buClr>
                <a:schemeClr val="dk1"/>
              </a:buClr>
              <a:buSzPts val="2700"/>
              <a:buChar char="•"/>
              <a:defRPr i="0" sz="2700" u="none" cap="none" strike="noStrike">
                <a:solidFill>
                  <a:schemeClr val="dk1"/>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1">
  <p:cSld name="2_Divider - Full Red">
    <p:bg>
      <p:bgPr>
        <a:solidFill>
          <a:srgbClr val="002F6C"/>
        </a:solidFill>
      </p:bgPr>
    </p:bg>
    <p:spTree>
      <p:nvGrpSpPr>
        <p:cNvPr id="291" name="Shape 291"/>
        <p:cNvGrpSpPr/>
        <p:nvPr/>
      </p:nvGrpSpPr>
      <p:grpSpPr>
        <a:xfrm>
          <a:off x="0" y="0"/>
          <a:ext cx="0" cy="0"/>
          <a:chOff x="0" y="0"/>
          <a:chExt cx="0" cy="0"/>
        </a:xfrm>
      </p:grpSpPr>
      <p:sp>
        <p:nvSpPr>
          <p:cNvPr id="292" name="Google Shape;292;p46"/>
          <p:cNvSpPr/>
          <p:nvPr/>
        </p:nvSpPr>
        <p:spPr>
          <a:xfrm>
            <a:off x="0" y="5307727"/>
            <a:ext cx="12192000" cy="16644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chemeClr val="lt1"/>
              </a:solidFill>
              <a:latin typeface="Arial"/>
              <a:ea typeface="Arial"/>
              <a:cs typeface="Arial"/>
              <a:sym typeface="Arial"/>
            </a:endParaRPr>
          </a:p>
        </p:txBody>
      </p:sp>
      <p:pic>
        <p:nvPicPr>
          <p:cNvPr descr="Logo&#10;&#10;Description automatically generated" id="293" name="Google Shape;293;p46"/>
          <p:cNvPicPr preferRelativeResize="0"/>
          <p:nvPr/>
        </p:nvPicPr>
        <p:blipFill rotWithShape="1">
          <a:blip r:embed="rId2">
            <a:alphaModFix/>
          </a:blip>
          <a:srcRect b="0" l="0" r="0" t="0"/>
          <a:stretch/>
        </p:blipFill>
        <p:spPr>
          <a:xfrm>
            <a:off x="8809725" y="5332681"/>
            <a:ext cx="3280260" cy="1269261"/>
          </a:xfrm>
          <a:prstGeom prst="rect">
            <a:avLst/>
          </a:prstGeom>
          <a:noFill/>
          <a:ln>
            <a:noFill/>
          </a:ln>
        </p:spPr>
      </p:pic>
      <p:sp>
        <p:nvSpPr>
          <p:cNvPr id="294" name="Google Shape;294;p46"/>
          <p:cNvSpPr txBox="1"/>
          <p:nvPr>
            <p:ph type="title"/>
          </p:nvPr>
        </p:nvSpPr>
        <p:spPr>
          <a:xfrm>
            <a:off x="1524000" y="2137045"/>
            <a:ext cx="7315200" cy="610800"/>
          </a:xfrm>
          <a:prstGeom prst="rect">
            <a:avLst/>
          </a:prstGeom>
          <a:noFill/>
          <a:ln>
            <a:noFill/>
          </a:ln>
        </p:spPr>
        <p:txBody>
          <a:bodyPr anchorCtr="0" anchor="t" bIns="121575" lIns="121575" spcFirstLastPara="1" rIns="121575" wrap="square" tIns="121575">
            <a:noAutofit/>
          </a:bodyPr>
          <a:lstStyle>
            <a:lvl1pPr lvl="0" marR="0" rtl="0" algn="l">
              <a:lnSpc>
                <a:spcPct val="100000"/>
              </a:lnSpc>
              <a:spcBef>
                <a:spcPts val="0"/>
              </a:spcBef>
              <a:spcAft>
                <a:spcPts val="0"/>
              </a:spcAft>
              <a:buClr>
                <a:srgbClr val="FFFFFF"/>
              </a:buClr>
              <a:buSzPts val="1900"/>
              <a:buNone/>
              <a:defRPr i="0" sz="3200" u="none" cap="none" strike="noStrike">
                <a:solidFill>
                  <a:srgbClr val="FFFFFF"/>
                </a:solidFill>
              </a:defRPr>
            </a:lvl1pPr>
            <a:lvl2pPr lvl="1" rtl="0" algn="l">
              <a:lnSpc>
                <a:spcPct val="100000"/>
              </a:lnSpc>
              <a:spcBef>
                <a:spcPts val="0"/>
              </a:spcBef>
              <a:spcAft>
                <a:spcPts val="0"/>
              </a:spcAft>
              <a:buSzPts val="1900"/>
              <a:buNone/>
              <a:defRPr sz="2400"/>
            </a:lvl2pPr>
            <a:lvl3pPr lvl="2" rtl="0" algn="l">
              <a:lnSpc>
                <a:spcPct val="100000"/>
              </a:lnSpc>
              <a:spcBef>
                <a:spcPts val="0"/>
              </a:spcBef>
              <a:spcAft>
                <a:spcPts val="0"/>
              </a:spcAft>
              <a:buSzPts val="1900"/>
              <a:buNone/>
              <a:defRPr sz="2400"/>
            </a:lvl3pPr>
            <a:lvl4pPr lvl="3" rtl="0" algn="l">
              <a:lnSpc>
                <a:spcPct val="100000"/>
              </a:lnSpc>
              <a:spcBef>
                <a:spcPts val="0"/>
              </a:spcBef>
              <a:spcAft>
                <a:spcPts val="0"/>
              </a:spcAft>
              <a:buSzPts val="1900"/>
              <a:buNone/>
              <a:defRPr sz="2400"/>
            </a:lvl4pPr>
            <a:lvl5pPr lvl="4" rtl="0" algn="l">
              <a:lnSpc>
                <a:spcPct val="100000"/>
              </a:lnSpc>
              <a:spcBef>
                <a:spcPts val="0"/>
              </a:spcBef>
              <a:spcAft>
                <a:spcPts val="0"/>
              </a:spcAft>
              <a:buSzPts val="1900"/>
              <a:buNone/>
              <a:defRPr sz="2400"/>
            </a:lvl5pPr>
            <a:lvl6pPr lvl="5" rtl="0" algn="l">
              <a:lnSpc>
                <a:spcPct val="100000"/>
              </a:lnSpc>
              <a:spcBef>
                <a:spcPts val="0"/>
              </a:spcBef>
              <a:spcAft>
                <a:spcPts val="0"/>
              </a:spcAft>
              <a:buSzPts val="1900"/>
              <a:buNone/>
              <a:defRPr sz="2400"/>
            </a:lvl6pPr>
            <a:lvl7pPr lvl="6" rtl="0" algn="l">
              <a:lnSpc>
                <a:spcPct val="100000"/>
              </a:lnSpc>
              <a:spcBef>
                <a:spcPts val="0"/>
              </a:spcBef>
              <a:spcAft>
                <a:spcPts val="0"/>
              </a:spcAft>
              <a:buSzPts val="1900"/>
              <a:buNone/>
              <a:defRPr sz="2400"/>
            </a:lvl7pPr>
            <a:lvl8pPr lvl="7" rtl="0" algn="l">
              <a:lnSpc>
                <a:spcPct val="100000"/>
              </a:lnSpc>
              <a:spcBef>
                <a:spcPts val="0"/>
              </a:spcBef>
              <a:spcAft>
                <a:spcPts val="0"/>
              </a:spcAft>
              <a:buSzPts val="1900"/>
              <a:buNone/>
              <a:defRPr sz="2400"/>
            </a:lvl8pPr>
            <a:lvl9pPr lvl="8" rtl="0" algn="l">
              <a:lnSpc>
                <a:spcPct val="100000"/>
              </a:lnSpc>
              <a:spcBef>
                <a:spcPts val="0"/>
              </a:spcBef>
              <a:spcAft>
                <a:spcPts val="0"/>
              </a:spcAft>
              <a:buSzPts val="1900"/>
              <a:buNone/>
              <a:defRPr sz="2400"/>
            </a:lvl9pPr>
          </a:lstStyle>
          <a:p/>
        </p:txBody>
      </p:sp>
      <p:sp>
        <p:nvSpPr>
          <p:cNvPr id="295" name="Google Shape;295;p46"/>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296" name="Google Shape;296;p46"/>
          <p:cNvCxnSpPr/>
          <p:nvPr/>
        </p:nvCxnSpPr>
        <p:spPr>
          <a:xfrm>
            <a:off x="995680" y="2338628"/>
            <a:ext cx="4269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297" name="Google Shape;297;p46"/>
          <p:cNvPicPr preferRelativeResize="0"/>
          <p:nvPr/>
        </p:nvPicPr>
        <p:blipFill rotWithShape="1">
          <a:blip r:embed="rId3">
            <a:alphaModFix/>
          </a:blip>
          <a:srcRect b="0" l="0" r="0" t="0"/>
          <a:stretch/>
        </p:blipFill>
        <p:spPr>
          <a:xfrm>
            <a:off x="526568" y="5334317"/>
            <a:ext cx="1932855" cy="1135705"/>
          </a:xfrm>
          <a:prstGeom prst="rect">
            <a:avLst/>
          </a:prstGeom>
          <a:noFill/>
          <a:ln>
            <a:noFill/>
          </a:ln>
        </p:spPr>
      </p:pic>
      <p:pic>
        <p:nvPicPr>
          <p:cNvPr id="298" name="Google Shape;298;p46"/>
          <p:cNvPicPr preferRelativeResize="0"/>
          <p:nvPr/>
        </p:nvPicPr>
        <p:blipFill rotWithShape="1">
          <a:blip r:embed="rId4">
            <a:alphaModFix/>
          </a:blip>
          <a:srcRect b="0" l="0" r="0" t="50199"/>
          <a:stretch/>
        </p:blipFill>
        <p:spPr>
          <a:xfrm>
            <a:off x="6482787" y="809080"/>
            <a:ext cx="5667168" cy="797027"/>
          </a:xfrm>
          <a:prstGeom prst="rect">
            <a:avLst/>
          </a:prstGeom>
          <a:noFill/>
          <a:ln>
            <a:noFill/>
          </a:ln>
        </p:spPr>
      </p:pic>
      <p:pic>
        <p:nvPicPr>
          <p:cNvPr id="299" name="Google Shape;299;p46"/>
          <p:cNvPicPr preferRelativeResize="0"/>
          <p:nvPr/>
        </p:nvPicPr>
        <p:blipFill rotWithShape="1">
          <a:blip r:embed="rId5">
            <a:alphaModFix/>
          </a:blip>
          <a:srcRect b="0" l="0" r="0" t="0"/>
          <a:stretch/>
        </p:blipFill>
        <p:spPr>
          <a:xfrm>
            <a:off x="9833251" y="388279"/>
            <a:ext cx="1907819" cy="5966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2_Divider - Full Red 2">
    <p:bg>
      <p:bgPr>
        <a:solidFill>
          <a:srgbClr val="002F6C"/>
        </a:solidFill>
      </p:bgPr>
    </p:bg>
    <p:spTree>
      <p:nvGrpSpPr>
        <p:cNvPr id="50" name="Shape 50"/>
        <p:cNvGrpSpPr/>
        <p:nvPr/>
      </p:nvGrpSpPr>
      <p:grpSpPr>
        <a:xfrm>
          <a:off x="0" y="0"/>
          <a:ext cx="0" cy="0"/>
          <a:chOff x="0" y="0"/>
          <a:chExt cx="0" cy="0"/>
        </a:xfrm>
      </p:grpSpPr>
      <p:sp>
        <p:nvSpPr>
          <p:cNvPr id="51" name="Google Shape;51;p6"/>
          <p:cNvSpPr/>
          <p:nvPr/>
        </p:nvSpPr>
        <p:spPr>
          <a:xfrm>
            <a:off x="0" y="5307727"/>
            <a:ext cx="12192000" cy="16642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pic>
        <p:nvPicPr>
          <p:cNvPr descr="Logo&#10;&#10;Description automatically generated" id="52" name="Google Shape;52;p6"/>
          <p:cNvPicPr preferRelativeResize="0"/>
          <p:nvPr/>
        </p:nvPicPr>
        <p:blipFill rotWithShape="1">
          <a:blip r:embed="rId2">
            <a:alphaModFix/>
          </a:blip>
          <a:srcRect b="0" l="0" r="0" t="0"/>
          <a:stretch/>
        </p:blipFill>
        <p:spPr>
          <a:xfrm>
            <a:off x="8809726" y="5332682"/>
            <a:ext cx="3280261" cy="1269261"/>
          </a:xfrm>
          <a:prstGeom prst="rect">
            <a:avLst/>
          </a:prstGeom>
          <a:noFill/>
          <a:ln>
            <a:noFill/>
          </a:ln>
        </p:spPr>
      </p:pic>
      <p:sp>
        <p:nvSpPr>
          <p:cNvPr id="53" name="Google Shape;53;p6"/>
          <p:cNvSpPr txBox="1"/>
          <p:nvPr>
            <p:ph type="title"/>
          </p:nvPr>
        </p:nvSpPr>
        <p:spPr>
          <a:xfrm>
            <a:off x="1524000" y="2137045"/>
            <a:ext cx="7315200" cy="6108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rgbClr val="FFFFFF"/>
              </a:buClr>
              <a:buSzPts val="1400"/>
              <a:buNone/>
              <a:defRPr i="0" sz="3200" u="none" cap="none" strike="noStrike">
                <a:solidFill>
                  <a:srgbClr val="FFFFFF"/>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54" name="Google Shape;54;p6"/>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6"/>
          <p:cNvCxnSpPr/>
          <p:nvPr/>
        </p:nvCxnSpPr>
        <p:spPr>
          <a:xfrm>
            <a:off x="995680" y="2338628"/>
            <a:ext cx="4268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56" name="Google Shape;56;p6"/>
          <p:cNvPicPr preferRelativeResize="0"/>
          <p:nvPr/>
        </p:nvPicPr>
        <p:blipFill rotWithShape="1">
          <a:blip r:embed="rId3">
            <a:alphaModFix/>
          </a:blip>
          <a:srcRect b="0" l="0" r="0" t="0"/>
          <a:stretch/>
        </p:blipFill>
        <p:spPr>
          <a:xfrm>
            <a:off x="526569" y="5334318"/>
            <a:ext cx="1932855" cy="1135705"/>
          </a:xfrm>
          <a:prstGeom prst="rect">
            <a:avLst/>
          </a:prstGeom>
          <a:noFill/>
          <a:ln>
            <a:noFill/>
          </a:ln>
        </p:spPr>
      </p:pic>
      <p:pic>
        <p:nvPicPr>
          <p:cNvPr id="57" name="Google Shape;57;p6"/>
          <p:cNvPicPr preferRelativeResize="0"/>
          <p:nvPr/>
        </p:nvPicPr>
        <p:blipFill rotWithShape="1">
          <a:blip r:embed="rId4">
            <a:alphaModFix/>
          </a:blip>
          <a:srcRect b="0" l="0" r="0" t="50198"/>
          <a:stretch/>
        </p:blipFill>
        <p:spPr>
          <a:xfrm>
            <a:off x="6482787" y="809080"/>
            <a:ext cx="5667171" cy="797027"/>
          </a:xfrm>
          <a:prstGeom prst="rect">
            <a:avLst/>
          </a:prstGeom>
          <a:noFill/>
          <a:ln>
            <a:noFill/>
          </a:ln>
        </p:spPr>
      </p:pic>
      <p:pic>
        <p:nvPicPr>
          <p:cNvPr id="58" name="Google Shape;58;p6"/>
          <p:cNvPicPr preferRelativeResize="0"/>
          <p:nvPr/>
        </p:nvPicPr>
        <p:blipFill rotWithShape="1">
          <a:blip r:embed="rId5">
            <a:alphaModFix/>
          </a:blip>
          <a:srcRect b="0" l="0" r="0" t="0"/>
          <a:stretch/>
        </p:blipFill>
        <p:spPr>
          <a:xfrm>
            <a:off x="9833251" y="388279"/>
            <a:ext cx="1907819" cy="5966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59" name="Shape 59"/>
        <p:cNvGrpSpPr/>
        <p:nvPr/>
      </p:nvGrpSpPr>
      <p:grpSpPr>
        <a:xfrm>
          <a:off x="0" y="0"/>
          <a:ext cx="0" cy="0"/>
          <a:chOff x="0" y="0"/>
          <a:chExt cx="0" cy="0"/>
        </a:xfrm>
      </p:grpSpPr>
      <p:sp>
        <p:nvSpPr>
          <p:cNvPr id="60" name="Google Shape;60;p7"/>
          <p:cNvSpPr/>
          <p:nvPr>
            <p:ph idx="2" type="pic"/>
          </p:nvPr>
        </p:nvSpPr>
        <p:spPr>
          <a:xfrm>
            <a:off x="203200" y="3428999"/>
            <a:ext cx="11785600" cy="3228400"/>
          </a:xfrm>
          <a:prstGeom prst="rect">
            <a:avLst/>
          </a:prstGeom>
          <a:solidFill>
            <a:schemeClr val="lt1"/>
          </a:solidFill>
          <a:ln>
            <a:noFill/>
          </a:ln>
        </p:spPr>
      </p:sp>
      <p:sp>
        <p:nvSpPr>
          <p:cNvPr id="61" name="Google Shape;61;p7"/>
          <p:cNvSpPr txBox="1"/>
          <p:nvPr>
            <p:ph idx="1" type="body"/>
          </p:nvPr>
        </p:nvSpPr>
        <p:spPr>
          <a:xfrm>
            <a:off x="914400" y="1715549"/>
            <a:ext cx="10363200" cy="1512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42900" lvl="2" marL="1371600" marR="0" algn="l">
              <a:lnSpc>
                <a:spcPct val="100000"/>
              </a:lnSpc>
              <a:spcBef>
                <a:spcPts val="1067"/>
              </a:spcBef>
              <a:spcAft>
                <a:spcPts val="0"/>
              </a:spcAft>
              <a:buClr>
                <a:srgbClr val="6C6463"/>
              </a:buClr>
              <a:buSzPts val="1800"/>
              <a:buChar char="•"/>
              <a:defRPr i="0" sz="2400" u="none" cap="none" strike="noStrike">
                <a:solidFill>
                  <a:srgbClr val="6C6463"/>
                </a:solidFill>
              </a:defRPr>
            </a:lvl3pPr>
            <a:lvl4pPr indent="-330200" lvl="3" marL="1828800" marR="0" algn="l">
              <a:lnSpc>
                <a:spcPct val="100000"/>
              </a:lnSpc>
              <a:spcBef>
                <a:spcPts val="400"/>
              </a:spcBef>
              <a:spcAft>
                <a:spcPts val="0"/>
              </a:spcAft>
              <a:buClr>
                <a:srgbClr val="6C6463"/>
              </a:buClr>
              <a:buSzPts val="1600"/>
              <a:buChar char="–"/>
              <a:defRPr i="0" sz="2133" u="none" cap="none" strike="noStrike">
                <a:solidFill>
                  <a:srgbClr val="6C6463"/>
                </a:solidFill>
              </a:defRPr>
            </a:lvl4pPr>
            <a:lvl5pPr indent="-317500" lvl="4" marL="2286000" marR="0" algn="l">
              <a:lnSpc>
                <a:spcPct val="100000"/>
              </a:lnSpc>
              <a:spcBef>
                <a:spcPts val="400"/>
              </a:spcBef>
              <a:spcAft>
                <a:spcPts val="0"/>
              </a:spcAft>
              <a:buClr>
                <a:srgbClr val="FFFFFF"/>
              </a:buClr>
              <a:buSzPts val="1400"/>
              <a:buChar char="»"/>
              <a:defRPr i="0" sz="1867" u="none" cap="none" strike="noStrike">
                <a:solidFill>
                  <a:srgbClr val="FFFFFF"/>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62" name="Google Shape;62;p7"/>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7"/>
          <p:cNvSpPr txBox="1"/>
          <p:nvPr>
            <p:ph idx="3" type="body"/>
          </p:nvPr>
        </p:nvSpPr>
        <p:spPr>
          <a:xfrm rot="-5400000">
            <a:off x="10494180" y="4677399"/>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800" u="none" cap="none" strike="noStrike">
                <a:solidFill>
                  <a:srgbClr val="FFFFFF"/>
                </a:solidFill>
                <a:latin typeface="Cabin"/>
                <a:ea typeface="Cabin"/>
                <a:cs typeface="Cabin"/>
                <a:sym typeface="Cabin"/>
              </a:defRPr>
            </a:lvl1pPr>
            <a:lvl2pPr indent="-228600" lvl="1" marL="914400" marR="0" algn="l">
              <a:lnSpc>
                <a:spcPct val="100000"/>
              </a:lnSpc>
              <a:spcBef>
                <a:spcPts val="1067"/>
              </a:spcBef>
              <a:spcAft>
                <a:spcPts val="0"/>
              </a:spcAft>
              <a:buClr>
                <a:schemeClr val="lt1"/>
              </a:buClr>
              <a:buSzPts val="1600"/>
              <a:buFont typeface="Arial"/>
              <a:buNone/>
              <a:defRPr b="0" i="0" sz="2400" u="none" cap="none" strike="noStrike">
                <a:solidFill>
                  <a:schemeClr val="lt1"/>
                </a:solidFill>
                <a:latin typeface="Cabin"/>
                <a:ea typeface="Cabin"/>
                <a:cs typeface="Cabin"/>
                <a:sym typeface="Cabin"/>
              </a:defRPr>
            </a:lvl2pPr>
            <a:lvl3pPr indent="-228600" lvl="2" marL="1371600" marR="0" algn="l">
              <a:lnSpc>
                <a:spcPct val="100000"/>
              </a:lnSpc>
              <a:spcBef>
                <a:spcPts val="1067"/>
              </a:spcBef>
              <a:spcAft>
                <a:spcPts val="0"/>
              </a:spcAft>
              <a:buClr>
                <a:schemeClr val="lt1"/>
              </a:buClr>
              <a:buSzPts val="1800"/>
              <a:buFont typeface="Arial"/>
              <a:buNone/>
              <a:defRPr b="0" i="0" sz="2133" u="none" cap="none" strike="noStrike">
                <a:solidFill>
                  <a:schemeClr val="lt1"/>
                </a:solidFill>
                <a:latin typeface="Cabin"/>
                <a:ea typeface="Cabin"/>
                <a:cs typeface="Cabin"/>
                <a:sym typeface="Cabin"/>
              </a:defRPr>
            </a:lvl3pPr>
            <a:lvl4pPr indent="-228600" lvl="3" marL="1828800" marR="0" algn="l">
              <a:lnSpc>
                <a:spcPct val="100000"/>
              </a:lnSpc>
              <a:spcBef>
                <a:spcPts val="400"/>
              </a:spcBef>
              <a:spcAft>
                <a:spcPts val="0"/>
              </a:spcAft>
              <a:buClr>
                <a:schemeClr val="lt1"/>
              </a:buClr>
              <a:buSzPts val="1600"/>
              <a:buFont typeface="Arial"/>
              <a:buNone/>
              <a:defRPr b="0" i="0" sz="1867" u="none" cap="none" strike="noStrike">
                <a:solidFill>
                  <a:schemeClr val="lt1"/>
                </a:solidFill>
                <a:latin typeface="Cabin"/>
                <a:ea typeface="Cabin"/>
                <a:cs typeface="Cabin"/>
                <a:sym typeface="Cabin"/>
              </a:defRPr>
            </a:lvl4pPr>
            <a:lvl5pPr indent="-228600" lvl="4" marL="2286000" marR="0" algn="l">
              <a:lnSpc>
                <a:spcPct val="100000"/>
              </a:lnSpc>
              <a:spcBef>
                <a:spcPts val="267"/>
              </a:spcBef>
              <a:spcAft>
                <a:spcPts val="0"/>
              </a:spcAft>
              <a:buClr>
                <a:schemeClr val="lt1"/>
              </a:buClr>
              <a:buSzPts val="1400"/>
              <a:buFont typeface="Arial"/>
              <a:buNone/>
              <a:defRPr b="0" i="0" sz="1600" u="none" cap="none" strike="noStrike">
                <a:solidFill>
                  <a:schemeClr val="lt1"/>
                </a:solidFill>
                <a:latin typeface="Cabin"/>
                <a:ea typeface="Cabin"/>
                <a:cs typeface="Cabin"/>
                <a:sym typeface="Cabin"/>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9pPr>
          </a:lstStyle>
          <a:p/>
        </p:txBody>
      </p:sp>
      <p:sp>
        <p:nvSpPr>
          <p:cNvPr id="64" name="Google Shape;64;p7"/>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65" name="Shape 65"/>
        <p:cNvGrpSpPr/>
        <p:nvPr/>
      </p:nvGrpSpPr>
      <p:grpSpPr>
        <a:xfrm>
          <a:off x="0" y="0"/>
          <a:ext cx="0" cy="0"/>
          <a:chOff x="0" y="0"/>
          <a:chExt cx="0" cy="0"/>
        </a:xfrm>
      </p:grpSpPr>
      <p:sp>
        <p:nvSpPr>
          <p:cNvPr id="66" name="Google Shape;66;p8"/>
          <p:cNvSpPr/>
          <p:nvPr>
            <p:ph idx="2" type="pic"/>
          </p:nvPr>
        </p:nvSpPr>
        <p:spPr>
          <a:xfrm>
            <a:off x="6096000" y="203683"/>
            <a:ext cx="5892800" cy="6450800"/>
          </a:xfrm>
          <a:prstGeom prst="rect">
            <a:avLst/>
          </a:prstGeom>
          <a:solidFill>
            <a:srgbClr val="FFFFFF"/>
          </a:solidFill>
          <a:ln>
            <a:noFill/>
          </a:ln>
        </p:spPr>
      </p:sp>
      <p:sp>
        <p:nvSpPr>
          <p:cNvPr id="67" name="Google Shape;67;p8"/>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8"/>
          <p:cNvSpPr txBox="1"/>
          <p:nvPr>
            <p:ph idx="1" type="body"/>
          </p:nvPr>
        </p:nvSpPr>
        <p:spPr>
          <a:xfrm>
            <a:off x="914400" y="2219505"/>
            <a:ext cx="4876800" cy="3729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17500" lvl="4" marL="2286000" marR="0" algn="l">
              <a:lnSpc>
                <a:spcPct val="100000"/>
              </a:lnSpc>
              <a:spcBef>
                <a:spcPts val="400"/>
              </a:spcBef>
              <a:spcAft>
                <a:spcPts val="0"/>
              </a:spcAft>
              <a:buClr>
                <a:srgbClr val="FFFFFF"/>
              </a:buClr>
              <a:buSzPts val="1400"/>
              <a:buChar char="»"/>
              <a:defRPr i="0" sz="1867" u="none" cap="none" strike="noStrike">
                <a:solidFill>
                  <a:srgbClr val="FFFFFF"/>
                </a:solidFill>
              </a:defRPr>
            </a:lvl5pPr>
            <a:lvl6pPr indent="-355600" lvl="5" marL="2743200" marR="0" algn="l">
              <a:lnSpc>
                <a:spcPct val="10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10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10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10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69" name="Google Shape;69;p8"/>
          <p:cNvSpPr txBox="1"/>
          <p:nvPr>
            <p:ph idx="3" type="body"/>
          </p:nvPr>
        </p:nvSpPr>
        <p:spPr>
          <a:xfrm rot="-5400000">
            <a:off x="10494179" y="1452081"/>
            <a:ext cx="2743200" cy="2464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800" u="none" cap="none" strike="noStrike">
                <a:solidFill>
                  <a:srgbClr val="FFFFFF"/>
                </a:solidFill>
                <a:latin typeface="Cabin"/>
                <a:ea typeface="Cabin"/>
                <a:cs typeface="Cabin"/>
                <a:sym typeface="Cabin"/>
              </a:defRPr>
            </a:lvl1pPr>
            <a:lvl2pPr indent="-228600" lvl="1" marL="914400" marR="0" algn="l">
              <a:lnSpc>
                <a:spcPct val="100000"/>
              </a:lnSpc>
              <a:spcBef>
                <a:spcPts val="1067"/>
              </a:spcBef>
              <a:spcAft>
                <a:spcPts val="0"/>
              </a:spcAft>
              <a:buClr>
                <a:schemeClr val="lt1"/>
              </a:buClr>
              <a:buSzPts val="1600"/>
              <a:buFont typeface="Arial"/>
              <a:buNone/>
              <a:defRPr b="0" i="0" sz="2400" u="none" cap="none" strike="noStrike">
                <a:solidFill>
                  <a:schemeClr val="lt1"/>
                </a:solidFill>
                <a:latin typeface="Cabin"/>
                <a:ea typeface="Cabin"/>
                <a:cs typeface="Cabin"/>
                <a:sym typeface="Cabin"/>
              </a:defRPr>
            </a:lvl2pPr>
            <a:lvl3pPr indent="-228600" lvl="2" marL="1371600" marR="0" algn="l">
              <a:lnSpc>
                <a:spcPct val="100000"/>
              </a:lnSpc>
              <a:spcBef>
                <a:spcPts val="1067"/>
              </a:spcBef>
              <a:spcAft>
                <a:spcPts val="0"/>
              </a:spcAft>
              <a:buClr>
                <a:schemeClr val="lt1"/>
              </a:buClr>
              <a:buSzPts val="1800"/>
              <a:buFont typeface="Arial"/>
              <a:buNone/>
              <a:defRPr b="0" i="0" sz="2133" u="none" cap="none" strike="noStrike">
                <a:solidFill>
                  <a:schemeClr val="lt1"/>
                </a:solidFill>
                <a:latin typeface="Cabin"/>
                <a:ea typeface="Cabin"/>
                <a:cs typeface="Cabin"/>
                <a:sym typeface="Cabin"/>
              </a:defRPr>
            </a:lvl3pPr>
            <a:lvl4pPr indent="-228600" lvl="3" marL="1828800" marR="0" algn="l">
              <a:lnSpc>
                <a:spcPct val="100000"/>
              </a:lnSpc>
              <a:spcBef>
                <a:spcPts val="400"/>
              </a:spcBef>
              <a:spcAft>
                <a:spcPts val="0"/>
              </a:spcAft>
              <a:buClr>
                <a:schemeClr val="lt1"/>
              </a:buClr>
              <a:buSzPts val="1600"/>
              <a:buFont typeface="Arial"/>
              <a:buNone/>
              <a:defRPr b="0" i="0" sz="1867" u="none" cap="none" strike="noStrike">
                <a:solidFill>
                  <a:schemeClr val="lt1"/>
                </a:solidFill>
                <a:latin typeface="Cabin"/>
                <a:ea typeface="Cabin"/>
                <a:cs typeface="Cabin"/>
                <a:sym typeface="Cabin"/>
              </a:defRPr>
            </a:lvl4pPr>
            <a:lvl5pPr indent="-228600" lvl="4" marL="2286000" marR="0" algn="l">
              <a:lnSpc>
                <a:spcPct val="100000"/>
              </a:lnSpc>
              <a:spcBef>
                <a:spcPts val="267"/>
              </a:spcBef>
              <a:spcAft>
                <a:spcPts val="0"/>
              </a:spcAft>
              <a:buClr>
                <a:schemeClr val="lt1"/>
              </a:buClr>
              <a:buSzPts val="1400"/>
              <a:buFont typeface="Arial"/>
              <a:buNone/>
              <a:defRPr b="0" i="0" sz="1600" u="none" cap="none" strike="noStrike">
                <a:solidFill>
                  <a:schemeClr val="lt1"/>
                </a:solidFill>
                <a:latin typeface="Cabin"/>
                <a:ea typeface="Cabin"/>
                <a:cs typeface="Cabin"/>
                <a:sym typeface="Cabin"/>
              </a:defRPr>
            </a:lvl5pPr>
            <a:lvl6pPr indent="-355600" lvl="5" marL="27432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6pPr>
            <a:lvl7pPr indent="-355600" lvl="6" marL="32004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7pPr>
            <a:lvl8pPr indent="-355600" lvl="7" marL="36576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8pPr>
            <a:lvl9pPr indent="-355600" lvl="8" marL="4114800" marR="0" algn="l">
              <a:lnSpc>
                <a:spcPct val="100000"/>
              </a:lnSpc>
              <a:spcBef>
                <a:spcPts val="533"/>
              </a:spcBef>
              <a:spcAft>
                <a:spcPts val="0"/>
              </a:spcAft>
              <a:buClr>
                <a:schemeClr val="dk1"/>
              </a:buClr>
              <a:buSzPts val="2000"/>
              <a:buFont typeface="Arial"/>
              <a:buChar char="•"/>
              <a:defRPr b="0" i="0" sz="2667" u="none" cap="none" strike="noStrike">
                <a:solidFill>
                  <a:schemeClr val="dk1"/>
                </a:solidFill>
                <a:latin typeface="Cabin"/>
                <a:ea typeface="Cabin"/>
                <a:cs typeface="Cabin"/>
                <a:sym typeface="Cabin"/>
              </a:defRPr>
            </a:lvl9pPr>
          </a:lstStyle>
          <a:p/>
        </p:txBody>
      </p:sp>
      <p:sp>
        <p:nvSpPr>
          <p:cNvPr id="70" name="Google Shape;70;p8"/>
          <p:cNvSpPr txBox="1"/>
          <p:nvPr>
            <p:ph type="title"/>
          </p:nvPr>
        </p:nvSpPr>
        <p:spPr>
          <a:xfrm>
            <a:off x="914400" y="897749"/>
            <a:ext cx="4876800" cy="10992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chemeClr val="lt1"/>
        </a:solidFill>
      </p:bgPr>
    </p:bg>
    <p:spTree>
      <p:nvGrpSpPr>
        <p:cNvPr id="71" name="Shape 71"/>
        <p:cNvGrpSpPr/>
        <p:nvPr/>
      </p:nvGrpSpPr>
      <p:grpSpPr>
        <a:xfrm>
          <a:off x="0" y="0"/>
          <a:ext cx="0" cy="0"/>
          <a:chOff x="0" y="0"/>
          <a:chExt cx="0" cy="0"/>
        </a:xfrm>
      </p:grpSpPr>
      <p:sp>
        <p:nvSpPr>
          <p:cNvPr id="72" name="Google Shape;72;p9"/>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73" name="Google Shape;73;p9"/>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9"/>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chemeClr val="lt1"/>
        </a:solidFill>
      </p:bgPr>
    </p:bg>
    <p:spTree>
      <p:nvGrpSpPr>
        <p:cNvPr id="75" name="Shape 75"/>
        <p:cNvGrpSpPr/>
        <p:nvPr/>
      </p:nvGrpSpPr>
      <p:grpSpPr>
        <a:xfrm>
          <a:off x="0" y="0"/>
          <a:ext cx="0" cy="0"/>
          <a:chOff x="0" y="0"/>
          <a:chExt cx="0" cy="0"/>
        </a:xfrm>
      </p:grpSpPr>
      <p:sp>
        <p:nvSpPr>
          <p:cNvPr id="76" name="Google Shape;76;p10"/>
          <p:cNvSpPr txBox="1"/>
          <p:nvPr>
            <p:ph idx="1" type="body"/>
          </p:nvPr>
        </p:nvSpPr>
        <p:spPr>
          <a:xfrm>
            <a:off x="914805" y="1715549"/>
            <a:ext cx="33524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77" name="Google Shape;77;p10"/>
          <p:cNvSpPr txBox="1"/>
          <p:nvPr>
            <p:ph idx="2" type="body"/>
          </p:nvPr>
        </p:nvSpPr>
        <p:spPr>
          <a:xfrm>
            <a:off x="7924800" y="1715549"/>
            <a:ext cx="335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78" name="Google Shape;78;p10"/>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10"/>
          <p:cNvSpPr txBox="1"/>
          <p:nvPr>
            <p:ph idx="3" type="body"/>
          </p:nvPr>
        </p:nvSpPr>
        <p:spPr>
          <a:xfrm>
            <a:off x="4571597" y="1715533"/>
            <a:ext cx="335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0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0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0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00000"/>
              </a:lnSpc>
              <a:spcBef>
                <a:spcPts val="400"/>
              </a:spcBef>
              <a:spcAft>
                <a:spcPts val="0"/>
              </a:spcAft>
              <a:buClr>
                <a:srgbClr val="FFFFFF"/>
              </a:buClr>
              <a:buSzPts val="1600"/>
              <a:buChar char="»"/>
              <a:defRPr i="0" sz="2133" u="none" cap="none" strike="noStrike">
                <a:solidFill>
                  <a:srgbClr val="FFFFFF"/>
                </a:solidFill>
              </a:defRPr>
            </a:lvl5pPr>
            <a:lvl6pPr indent="-342900" lvl="5" marL="2743200" marR="0" algn="l">
              <a:lnSpc>
                <a:spcPct val="10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10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10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10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80" name="Google Shape;80;p10"/>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3200" u="none" cap="none" strike="noStrike"/>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theme" Target="../theme/theme3.xml"/><Relationship Id="rId16"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4805" y="903313"/>
            <a:ext cx="10363200" cy="610800"/>
          </a:xfrm>
          <a:prstGeom prst="rect">
            <a:avLst/>
          </a:prstGeom>
          <a:noFill/>
          <a:ln>
            <a:noFill/>
          </a:ln>
        </p:spPr>
        <p:txBody>
          <a:bodyPr anchorCtr="0" anchor="b" bIns="91175" lIns="91175" spcFirstLastPara="1" rIns="91175" wrap="square" tIns="91175">
            <a:noAutofit/>
          </a:bodyPr>
          <a:lstStyle>
            <a:lvl1pPr lvl="0" marR="0" rtl="0" algn="l">
              <a:lnSpc>
                <a:spcPct val="100000"/>
              </a:lnSpc>
              <a:spcBef>
                <a:spcPts val="0"/>
              </a:spcBef>
              <a:spcAft>
                <a:spcPts val="0"/>
              </a:spcAft>
              <a:buClr>
                <a:schemeClr val="accent2"/>
              </a:buClr>
              <a:buSzPts val="1400"/>
              <a:buFont typeface="Arial"/>
              <a:buNone/>
              <a:defRPr b="1" i="0" sz="24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914400"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Arial"/>
                <a:ea typeface="Arial"/>
                <a:cs typeface="Arial"/>
                <a:sym typeface="Arial"/>
              </a:defRPr>
            </a:lvl3pPr>
            <a:lvl4pPr indent="-330200" lvl="3" marL="1828800" marR="0" rtl="0" algn="l">
              <a:lnSpc>
                <a:spcPct val="100000"/>
              </a:lnSpc>
              <a:spcBef>
                <a:spcPts val="30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4pPr>
            <a:lvl5pPr indent="-317500" lvl="4" marL="2286000" marR="0" rtl="0" algn="l">
              <a:lnSpc>
                <a:spcPct val="100000"/>
              </a:lnSpc>
              <a:spcBef>
                <a:spcPts val="300"/>
              </a:spcBef>
              <a:spcAft>
                <a:spcPts val="0"/>
              </a:spcAft>
              <a:buClr>
                <a:srgbClr val="6C6463"/>
              </a:buClr>
              <a:buSzPts val="1400"/>
              <a:buFont typeface="Arial"/>
              <a:buChar char="»"/>
              <a:defRPr b="0" i="0" sz="1400" u="none" cap="none" strike="noStrike">
                <a:solidFill>
                  <a:srgbClr val="6C646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9144000" y="6433979"/>
            <a:ext cx="2844800" cy="246400"/>
          </a:xfrm>
          <a:prstGeom prst="rect">
            <a:avLst/>
          </a:prstGeom>
          <a:noFill/>
          <a:ln>
            <a:noFill/>
          </a:ln>
        </p:spPr>
        <p:txBody>
          <a:bodyPr anchorCtr="0" anchor="ctr" bIns="45575" lIns="91175" spcFirstLastPara="1" rIns="91175" wrap="square" tIns="455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0" y="0"/>
            <a:ext cx="12192000" cy="6864000"/>
          </a:xfrm>
          <a:prstGeom prst="frame">
            <a:avLst>
              <a:gd fmla="val 2963" name="adj1"/>
            </a:avLst>
          </a:prstGeom>
          <a:solidFill>
            <a:srgbClr val="FFFFFF"/>
          </a:solidFill>
          <a:ln>
            <a:noFill/>
          </a:ln>
        </p:spPr>
        <p:txBody>
          <a:bodyPr anchorCtr="0" anchor="ctr" bIns="60750" lIns="121550" spcFirstLastPara="1" rIns="121550" wrap="square" tIns="607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30"/>
          <p:cNvSpPr/>
          <p:nvPr/>
        </p:nvSpPr>
        <p:spPr>
          <a:xfrm>
            <a:off x="3178"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7" name="Google Shape;187;p30"/>
          <p:cNvSpPr txBox="1"/>
          <p:nvPr>
            <p:ph type="title"/>
          </p:nvPr>
        </p:nvSpPr>
        <p:spPr>
          <a:xfrm>
            <a:off x="1097280" y="286606"/>
            <a:ext cx="10058400" cy="1450757"/>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rgbClr val="3F3F3F"/>
              </a:buClr>
              <a:buSzPts val="3500"/>
              <a:buFont typeface="Avenir"/>
              <a:buNone/>
              <a:defRPr b="0" i="0" sz="3500" u="none" cap="none" strike="noStrike">
                <a:solidFill>
                  <a:srgbClr val="3F3F3F"/>
                </a:solidFill>
                <a:latin typeface="Avenir"/>
                <a:ea typeface="Avenir"/>
                <a:cs typeface="Avenir"/>
                <a:sym typeface="Avenir"/>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30"/>
          <p:cNvSpPr txBox="1"/>
          <p:nvPr>
            <p:ph idx="1" type="body"/>
          </p:nvPr>
        </p:nvSpPr>
        <p:spPr>
          <a:xfrm>
            <a:off x="1097280" y="2108203"/>
            <a:ext cx="10058400" cy="3760891"/>
          </a:xfrm>
          <a:prstGeom prst="rect">
            <a:avLst/>
          </a:prstGeom>
          <a:noFill/>
          <a:ln>
            <a:noFill/>
          </a:ln>
        </p:spPr>
        <p:txBody>
          <a:bodyPr anchorCtr="0" anchor="t" bIns="34275" lIns="0" spcFirstLastPara="1" rIns="0" wrap="square" tIns="34275">
            <a:normAutofit/>
          </a:bodyPr>
          <a:lstStyle>
            <a:lvl1pPr indent="-323850" lvl="0" marL="457200" marR="0" rtl="0" algn="l">
              <a:lnSpc>
                <a:spcPct val="110000"/>
              </a:lnSpc>
              <a:spcBef>
                <a:spcPts val="900"/>
              </a:spcBef>
              <a:spcAft>
                <a:spcPts val="0"/>
              </a:spcAft>
              <a:buClr>
                <a:schemeClr val="accent1"/>
              </a:buClr>
              <a:buSzPts val="1500"/>
              <a:buFont typeface="Calibri"/>
              <a:buChar char=" "/>
              <a:defRPr b="0" i="0" sz="1500" u="none" cap="none" strike="noStrike">
                <a:solidFill>
                  <a:srgbClr val="3F3F3F"/>
                </a:solidFill>
                <a:latin typeface="Avenir"/>
                <a:ea typeface="Avenir"/>
                <a:cs typeface="Avenir"/>
                <a:sym typeface="Avenir"/>
              </a:defRPr>
            </a:lvl1pPr>
            <a:lvl2pPr indent="-317500" lvl="1" marL="914400" marR="0" rtl="0" algn="l">
              <a:lnSpc>
                <a:spcPct val="110000"/>
              </a:lnSpc>
              <a:spcBef>
                <a:spcPts val="2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2pPr>
            <a:lvl3pPr indent="-298450" lvl="2" marL="1371600" marR="0" rtl="0" algn="l">
              <a:lnSpc>
                <a:spcPct val="110000"/>
              </a:lnSpc>
              <a:spcBef>
                <a:spcPts val="300"/>
              </a:spcBef>
              <a:spcAft>
                <a:spcPts val="0"/>
              </a:spcAft>
              <a:buClr>
                <a:srgbClr val="3F3F3F"/>
              </a:buClr>
              <a:buSzPts val="1100"/>
              <a:buFont typeface="Calibri"/>
              <a:buChar char="◦"/>
              <a:defRPr b="0" i="0" sz="1100" u="none" cap="none" strike="noStrike">
                <a:solidFill>
                  <a:srgbClr val="3F3F3F"/>
                </a:solidFill>
                <a:latin typeface="Avenir"/>
                <a:ea typeface="Avenir"/>
                <a:cs typeface="Avenir"/>
                <a:sym typeface="Avenir"/>
              </a:defRPr>
            </a:lvl3pPr>
            <a:lvl4pPr indent="-298450" lvl="3" marL="1828800" marR="0" rtl="0" algn="l">
              <a:lnSpc>
                <a:spcPct val="110000"/>
              </a:lnSpc>
              <a:spcBef>
                <a:spcPts val="300"/>
              </a:spcBef>
              <a:spcAft>
                <a:spcPts val="0"/>
              </a:spcAft>
              <a:buClr>
                <a:srgbClr val="3F3F3F"/>
              </a:buClr>
              <a:buSzPts val="1100"/>
              <a:buFont typeface="Calibri"/>
              <a:buChar char="◦"/>
              <a:defRPr b="0" i="0" sz="1100" u="none" cap="none" strike="noStrike">
                <a:solidFill>
                  <a:srgbClr val="3F3F3F"/>
                </a:solidFill>
                <a:latin typeface="Avenir"/>
                <a:ea typeface="Avenir"/>
                <a:cs typeface="Avenir"/>
                <a:sym typeface="Avenir"/>
              </a:defRPr>
            </a:lvl4pPr>
            <a:lvl5pPr indent="-298450" lvl="4" marL="2286000" marR="0" rtl="0" algn="l">
              <a:lnSpc>
                <a:spcPct val="110000"/>
              </a:lnSpc>
              <a:spcBef>
                <a:spcPts val="300"/>
              </a:spcBef>
              <a:spcAft>
                <a:spcPts val="0"/>
              </a:spcAft>
              <a:buClr>
                <a:srgbClr val="3F3F3F"/>
              </a:buClr>
              <a:buSzPts val="1100"/>
              <a:buFont typeface="Calibri"/>
              <a:buChar char="◦"/>
              <a:defRPr b="0" i="0" sz="1100" u="none" cap="none" strike="noStrike">
                <a:solidFill>
                  <a:srgbClr val="3F3F3F"/>
                </a:solidFill>
                <a:latin typeface="Avenir"/>
                <a:ea typeface="Avenir"/>
                <a:cs typeface="Avenir"/>
                <a:sym typeface="Avenir"/>
              </a:defRPr>
            </a:lvl5pPr>
            <a:lvl6pPr indent="-298450" lvl="5" marL="27432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Avenir"/>
                <a:ea typeface="Avenir"/>
                <a:cs typeface="Avenir"/>
                <a:sym typeface="Avenir"/>
              </a:defRPr>
            </a:lvl6pPr>
            <a:lvl7pPr indent="-298450" lvl="6" marL="32004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Avenir"/>
                <a:ea typeface="Avenir"/>
                <a:cs typeface="Avenir"/>
                <a:sym typeface="Avenir"/>
              </a:defRPr>
            </a:lvl7pPr>
            <a:lvl8pPr indent="-298450" lvl="7" marL="36576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Avenir"/>
                <a:ea typeface="Avenir"/>
                <a:cs typeface="Avenir"/>
                <a:sym typeface="Avenir"/>
              </a:defRPr>
            </a:lvl8pPr>
            <a:lvl9pPr indent="-298450" lvl="8" marL="4114800" marR="0" rtl="0" algn="l">
              <a:lnSpc>
                <a:spcPct val="90000"/>
              </a:lnSpc>
              <a:spcBef>
                <a:spcPts val="300"/>
              </a:spcBef>
              <a:spcAft>
                <a:spcPts val="300"/>
              </a:spcAft>
              <a:buClr>
                <a:schemeClr val="accent1"/>
              </a:buClr>
              <a:buSzPts val="1100"/>
              <a:buFont typeface="Calibri"/>
              <a:buChar char="◦"/>
              <a:defRPr b="0" i="0" sz="1100" u="none" cap="none" strike="noStrike">
                <a:solidFill>
                  <a:srgbClr val="3F3F3F"/>
                </a:solidFill>
                <a:latin typeface="Avenir"/>
                <a:ea typeface="Avenir"/>
                <a:cs typeface="Avenir"/>
                <a:sym typeface="Avenir"/>
              </a:defRPr>
            </a:lvl9pPr>
          </a:lstStyle>
          <a:p/>
        </p:txBody>
      </p:sp>
      <p:sp>
        <p:nvSpPr>
          <p:cNvPr id="189" name="Google Shape;189;p30"/>
          <p:cNvSpPr txBox="1"/>
          <p:nvPr>
            <p:ph idx="10" type="dt"/>
          </p:nvPr>
        </p:nvSpPr>
        <p:spPr>
          <a:xfrm>
            <a:off x="7772948" y="6435972"/>
            <a:ext cx="2584851" cy="365125"/>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lt1"/>
              </a:buClr>
              <a:buSzPts val="1100"/>
              <a:buFont typeface="Avenir"/>
              <a:buNone/>
              <a:defRPr b="0" i="0" sz="1867" u="none" cap="none" strike="noStrike">
                <a:solidFill>
                  <a:schemeClr val="lt1"/>
                </a:solidFill>
                <a:latin typeface="Avenir"/>
                <a:ea typeface="Avenir"/>
                <a:cs typeface="Avenir"/>
                <a:sym typeface="Avenir"/>
              </a:defRPr>
            </a:lvl1pPr>
            <a:lvl2pPr lvl="1"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9pPr>
          </a:lstStyle>
          <a:p/>
        </p:txBody>
      </p:sp>
      <p:sp>
        <p:nvSpPr>
          <p:cNvPr id="190" name="Google Shape;190;p30"/>
          <p:cNvSpPr txBox="1"/>
          <p:nvPr>
            <p:ph idx="11" type="ftr"/>
          </p:nvPr>
        </p:nvSpPr>
        <p:spPr>
          <a:xfrm>
            <a:off x="651802" y="6435972"/>
            <a:ext cx="6818263" cy="365125"/>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lt1"/>
              </a:buClr>
              <a:buSzPts val="1100"/>
              <a:buFont typeface="Avenir"/>
              <a:buNone/>
              <a:defRPr b="0" i="0" sz="1867" u="none" cap="none" strike="noStrike">
                <a:solidFill>
                  <a:schemeClr val="lt1"/>
                </a:solidFill>
                <a:latin typeface="Avenir"/>
                <a:ea typeface="Avenir"/>
                <a:cs typeface="Avenir"/>
                <a:sym typeface="Avenir"/>
              </a:defRPr>
            </a:lvl1pPr>
            <a:lvl2pPr lvl="1"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chemeClr val="dk1"/>
              </a:buClr>
              <a:buSzPts val="1100"/>
              <a:buFont typeface="Avenir"/>
              <a:buNone/>
              <a:defRPr b="0" i="0" sz="1867" u="none" cap="none" strike="noStrike">
                <a:solidFill>
                  <a:schemeClr val="dk1"/>
                </a:solidFill>
                <a:latin typeface="Avenir"/>
                <a:ea typeface="Avenir"/>
                <a:cs typeface="Avenir"/>
                <a:sym typeface="Avenir"/>
              </a:defRPr>
            </a:lvl9pPr>
          </a:lstStyle>
          <a:p/>
        </p:txBody>
      </p:sp>
      <p:sp>
        <p:nvSpPr>
          <p:cNvPr id="191" name="Google Shape;191;p30"/>
          <p:cNvSpPr txBox="1"/>
          <p:nvPr>
            <p:ph idx="12" type="sldNum"/>
          </p:nvPr>
        </p:nvSpPr>
        <p:spPr>
          <a:xfrm>
            <a:off x="10548104" y="6435972"/>
            <a:ext cx="780011" cy="365125"/>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1pPr>
            <a:lvl2pPr indent="0" lvl="1"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2pPr>
            <a:lvl3pPr indent="0" lvl="2"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3pPr>
            <a:lvl4pPr indent="0" lvl="3"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4pPr>
            <a:lvl5pPr indent="0" lvl="4"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5pPr>
            <a:lvl6pPr indent="0" lvl="5"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6pPr>
            <a:lvl7pPr indent="0" lvl="6"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7pPr>
            <a:lvl8pPr indent="0" lvl="7"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8pPr>
            <a:lvl9pPr indent="0" lvl="8" marL="0" marR="0" rtl="0" algn="l">
              <a:lnSpc>
                <a:spcPct val="100000"/>
              </a:lnSpc>
              <a:spcBef>
                <a:spcPts val="0"/>
              </a:spcBef>
              <a:spcAft>
                <a:spcPts val="0"/>
              </a:spcAft>
              <a:buClr>
                <a:schemeClr val="lt1"/>
              </a:buClr>
              <a:buSzPts val="1867"/>
              <a:buFont typeface="Avenir"/>
              <a:buNone/>
              <a:defRPr b="0" i="0" sz="1867"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hyperlink" Target="https://www.intrahealth.org/asap-resourc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7.xml"/><Relationship Id="rId3"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3.xml"/><Relationship Id="rId3" Type="http://schemas.openxmlformats.org/officeDocument/2006/relationships/image" Target="../media/image45.png"/><Relationship Id="rId4" Type="http://schemas.openxmlformats.org/officeDocument/2006/relationships/image" Target="../media/image21.png"/><Relationship Id="rId5"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7.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9.xml"/><Relationship Id="rId3"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36.png"/><Relationship Id="rId5" Type="http://schemas.openxmlformats.org/officeDocument/2006/relationships/image" Target="../media/image30.png"/><Relationship Id="rId6" Type="http://schemas.openxmlformats.org/officeDocument/2006/relationships/image" Target="../media/image38.png"/><Relationship Id="rId7" Type="http://schemas.openxmlformats.org/officeDocument/2006/relationships/image" Target="../media/image27.png"/><Relationship Id="rId8" Type="http://schemas.openxmlformats.org/officeDocument/2006/relationships/image" Target="../media/image25.png"/><Relationship Id="rId11" Type="http://schemas.openxmlformats.org/officeDocument/2006/relationships/image" Target="../media/image26.png"/><Relationship Id="rId10" Type="http://schemas.openxmlformats.org/officeDocument/2006/relationships/image" Target="../media/image31.png"/><Relationship Id="rId13" Type="http://schemas.openxmlformats.org/officeDocument/2006/relationships/image" Target="../media/image39.png"/><Relationship Id="rId12" Type="http://schemas.openxmlformats.org/officeDocument/2006/relationships/image" Target="../media/image28.png"/><Relationship Id="rId1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5.xml"/><Relationship Id="rId3" Type="http://schemas.openxmlformats.org/officeDocument/2006/relationships/image" Target="../media/image46.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6.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48.png"/><Relationship Id="rId6" Type="http://schemas.openxmlformats.org/officeDocument/2006/relationships/image" Target="../media/image42.png"/><Relationship Id="rId7"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8.xml"/><Relationship Id="rId3"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9.xml"/><Relationship Id="rId3"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3.xml"/><Relationship Id="rId3" Type="http://schemas.openxmlformats.org/officeDocument/2006/relationships/image" Target="../media/image49.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nvSpPr>
        <p:spPr>
          <a:xfrm>
            <a:off x="801016" y="5179553"/>
            <a:ext cx="5065800" cy="1454400"/>
          </a:xfrm>
          <a:prstGeom prst="rect">
            <a:avLst/>
          </a:prstGeom>
          <a:noFill/>
          <a:ln>
            <a:noFill/>
          </a:ln>
        </p:spPr>
        <p:txBody>
          <a:bodyPr anchorCtr="0" anchor="t" bIns="121550" lIns="121550" spcFirstLastPara="1" rIns="121550" wrap="square" tIns="121550">
            <a:noAutofit/>
          </a:bodyPr>
          <a:lstStyle/>
          <a:p>
            <a:pPr indent="0" lvl="0" marL="0" marR="0" rtl="0" algn="l">
              <a:spcBef>
                <a:spcPts val="0"/>
              </a:spcBef>
              <a:spcAft>
                <a:spcPts val="0"/>
              </a:spcAft>
              <a:buNone/>
            </a:pPr>
            <a:r>
              <a:rPr b="0" i="0" lang="en-US" sz="2000" u="none" cap="none" strike="noStrike">
                <a:solidFill>
                  <a:srgbClr val="FFFFFF"/>
                </a:solidFill>
                <a:latin typeface="Arial"/>
                <a:ea typeface="Arial"/>
                <a:cs typeface="Arial"/>
                <a:sym typeface="Arial"/>
              </a:rPr>
              <a:t>Présentateur :</a:t>
            </a:r>
            <a:endParaRPr/>
          </a:p>
          <a:p>
            <a:pPr indent="0" lvl="0" marL="0" marR="0" rtl="0" algn="l">
              <a:spcBef>
                <a:spcPts val="0"/>
              </a:spcBef>
              <a:spcAft>
                <a:spcPts val="0"/>
              </a:spcAft>
              <a:buNone/>
            </a:pPr>
            <a:r>
              <a:rPr lang="en-US" sz="2000">
                <a:solidFill>
                  <a:srgbClr val="FFFFFF"/>
                </a:solidFill>
              </a:rPr>
              <a:t>Peter Tendoh,</a:t>
            </a:r>
            <a:r>
              <a:rPr b="0" i="0" lang="en-US" sz="2000" u="none" cap="none" strike="noStrike">
                <a:solidFill>
                  <a:srgbClr val="FFFFFF"/>
                </a:solidFill>
                <a:latin typeface="Arial"/>
                <a:ea typeface="Arial"/>
                <a:cs typeface="Arial"/>
                <a:sym typeface="Arial"/>
              </a:rPr>
              <a:t> </a:t>
            </a:r>
            <a:r>
              <a:rPr lang="en-US" sz="2000">
                <a:solidFill>
                  <a:srgbClr val="FFFFFF"/>
                </a:solidFill>
              </a:rPr>
              <a:t>ASAP Capacity Advisor</a:t>
            </a:r>
            <a:endParaRPr/>
          </a:p>
          <a:p>
            <a:pPr indent="0" lvl="0" marL="0" marR="0" rtl="0" algn="l">
              <a:spcBef>
                <a:spcPts val="0"/>
              </a:spcBef>
              <a:spcAft>
                <a:spcPts val="0"/>
              </a:spcAft>
              <a:buNone/>
            </a:pPr>
            <a:r>
              <a:rPr b="0" i="0" lang="en-US" sz="2000" u="none" cap="none" strike="noStrike">
                <a:solidFill>
                  <a:srgbClr val="FFFFFF"/>
                </a:solidFill>
                <a:latin typeface="Arial"/>
                <a:ea typeface="Arial"/>
                <a:cs typeface="Arial"/>
                <a:sym typeface="Arial"/>
              </a:rPr>
              <a:t>Date : 26-28 juin 2024</a:t>
            </a:r>
            <a:endParaRPr b="0" i="0" sz="2000" u="none" cap="none" strike="noStrike">
              <a:solidFill>
                <a:srgbClr val="FFFFFF"/>
              </a:solidFill>
              <a:latin typeface="Arial"/>
              <a:ea typeface="Arial"/>
              <a:cs typeface="Arial"/>
              <a:sym typeface="Arial"/>
            </a:endParaRPr>
          </a:p>
        </p:txBody>
      </p:sp>
      <p:sp>
        <p:nvSpPr>
          <p:cNvPr id="305" name="Google Shape;305;p47"/>
          <p:cNvSpPr/>
          <p:nvPr/>
        </p:nvSpPr>
        <p:spPr>
          <a:xfrm>
            <a:off x="954050" y="3704700"/>
            <a:ext cx="603900" cy="529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 name="Google Shape;306;p47"/>
          <p:cNvSpPr txBox="1"/>
          <p:nvPr/>
        </p:nvSpPr>
        <p:spPr>
          <a:xfrm>
            <a:off x="801015" y="1949537"/>
            <a:ext cx="8790900" cy="3498000"/>
          </a:xfrm>
          <a:prstGeom prst="rect">
            <a:avLst/>
          </a:prstGeom>
          <a:noFill/>
          <a:ln>
            <a:noFill/>
          </a:ln>
        </p:spPr>
        <p:txBody>
          <a:bodyPr anchorCtr="0" anchor="t" bIns="91175" lIns="91175" spcFirstLastPara="1" rIns="91175" wrap="square" tIns="91175">
            <a:noAutofit/>
          </a:bodyPr>
          <a:lstStyle/>
          <a:p>
            <a:pPr indent="0" lvl="0" marL="0" rtl="0" algn="l">
              <a:spcBef>
                <a:spcPts val="600"/>
              </a:spcBef>
              <a:spcAft>
                <a:spcPts val="0"/>
              </a:spcAft>
              <a:buNone/>
            </a:pPr>
            <a:r>
              <a:rPr b="1" lang="en-US" sz="4500">
                <a:solidFill>
                  <a:schemeClr val="lt1"/>
                </a:solidFill>
              </a:rPr>
              <a:t>É</a:t>
            </a:r>
            <a:r>
              <a:rPr b="1" lang="en-US" sz="4500">
                <a:solidFill>
                  <a:srgbClr val="FFFFFF"/>
                </a:solidFill>
              </a:rPr>
              <a:t>VALUATIONS DES ORGANISATIONS (NUPAS)</a:t>
            </a:r>
            <a:endParaRPr b="1" sz="4500">
              <a:solidFill>
                <a:srgbClr val="FFFFFF"/>
              </a:solidFill>
            </a:endParaRPr>
          </a:p>
          <a:p>
            <a:pPr indent="0" lvl="0" marL="0" rtl="0" algn="l">
              <a:spcBef>
                <a:spcPts val="600"/>
              </a:spcBef>
              <a:spcAft>
                <a:spcPts val="0"/>
              </a:spcAft>
              <a:buNone/>
            </a:pPr>
            <a:r>
              <a:t/>
            </a:r>
            <a:endParaRPr b="1" sz="2000">
              <a:solidFill>
                <a:srgbClr val="FFFFFF"/>
              </a:solidFill>
            </a:endParaRPr>
          </a:p>
          <a:p>
            <a:pPr indent="0" lvl="0" marL="0" rtl="0" algn="l">
              <a:spcBef>
                <a:spcPts val="0"/>
              </a:spcBef>
              <a:spcAft>
                <a:spcPts val="0"/>
              </a:spcAft>
              <a:buNone/>
            </a:pPr>
            <a:r>
              <a:rPr lang="en-US" sz="3500">
                <a:solidFill>
                  <a:srgbClr val="FFFFFF"/>
                </a:solidFill>
              </a:rPr>
              <a:t>USAID/Burundi </a:t>
            </a:r>
            <a:endParaRPr sz="3500">
              <a:solidFill>
                <a:srgbClr val="FFFFFF"/>
              </a:solidFill>
            </a:endParaRPr>
          </a:p>
          <a:p>
            <a:pPr indent="0" lvl="0" marL="0" rtl="0" algn="l">
              <a:spcBef>
                <a:spcPts val="0"/>
              </a:spcBef>
              <a:spcAft>
                <a:spcPts val="0"/>
              </a:spcAft>
              <a:buNone/>
            </a:pPr>
            <a:r>
              <a:rPr lang="en-US" sz="3500">
                <a:solidFill>
                  <a:srgbClr val="FFFFFF"/>
                </a:solidFill>
              </a:rPr>
              <a:t>Formation sur la Localisation​</a:t>
            </a:r>
            <a:endParaRPr sz="3500">
              <a:solidFill>
                <a:srgbClr val="FFFFFF"/>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CRITERES DE NOTATION DES DOMAINES D’AMELIORATION (2/2)</a:t>
            </a:r>
            <a:endParaRPr b="1" i="0" sz="2400" u="none" cap="none" strike="noStrike">
              <a:solidFill>
                <a:srgbClr val="FFFFFF"/>
              </a:solidFill>
              <a:latin typeface="Arial"/>
              <a:ea typeface="Arial"/>
              <a:cs typeface="Arial"/>
              <a:sym typeface="Arial"/>
            </a:endParaRPr>
          </a:p>
        </p:txBody>
      </p:sp>
      <p:graphicFrame>
        <p:nvGraphicFramePr>
          <p:cNvPr id="367" name="Google Shape;367;p56"/>
          <p:cNvGraphicFramePr/>
          <p:nvPr/>
        </p:nvGraphicFramePr>
        <p:xfrm>
          <a:off x="1143000" y="897603"/>
          <a:ext cx="3000000" cy="3000000"/>
        </p:xfrm>
        <a:graphic>
          <a:graphicData uri="http://schemas.openxmlformats.org/drawingml/2006/table">
            <a:tbl>
              <a:tblPr>
                <a:noFill/>
                <a:tableStyleId>{3A48C429-F987-44A6-AFB2-AC9C7E912909}</a:tableStyleId>
              </a:tblPr>
              <a:tblGrid>
                <a:gridCol w="2117325"/>
                <a:gridCol w="2707350"/>
                <a:gridCol w="2957250"/>
                <a:gridCol w="2457450"/>
              </a:tblGrid>
              <a:tr h="1112175">
                <a:tc>
                  <a:txBody>
                    <a:bodyPr/>
                    <a:lstStyle/>
                    <a:p>
                      <a:pPr indent="0" lvl="0" marL="61595" marR="0" rtl="0" algn="l">
                        <a:lnSpc>
                          <a:spcPct val="76333"/>
                        </a:lnSpc>
                        <a:spcBef>
                          <a:spcPts val="0"/>
                        </a:spcBef>
                        <a:spcAft>
                          <a:spcPts val="0"/>
                        </a:spcAft>
                        <a:buNone/>
                      </a:pPr>
                      <a:r>
                        <a:rPr lang="en-US" sz="1500" u="none" cap="none" strike="noStrike">
                          <a:latin typeface="Times New Roman"/>
                          <a:ea typeface="Times New Roman"/>
                          <a:cs typeface="Times New Roman"/>
                          <a:sym typeface="Times New Roman"/>
                        </a:rPr>
                        <a:t>Risque/ impact</a:t>
                      </a:r>
                      <a:endParaRPr/>
                    </a:p>
                    <a:p>
                      <a:pPr indent="0" lvl="0" marL="61595" marR="0" rtl="0" algn="l">
                        <a:lnSpc>
                          <a:spcPct val="76333"/>
                        </a:lnSpc>
                        <a:spcBef>
                          <a:spcPts val="560"/>
                        </a:spcBef>
                        <a:spcAft>
                          <a:spcPts val="0"/>
                        </a:spcAft>
                        <a:buNone/>
                      </a:pPr>
                      <a:r>
                        <a:rPr lang="en-US" sz="1500" u="none" cap="none" strike="noStrike">
                          <a:latin typeface="Times New Roman"/>
                          <a:ea typeface="Times New Roman"/>
                          <a:cs typeface="Times New Roman"/>
                          <a:sym typeface="Times New Roman"/>
                        </a:rPr>
                        <a:t>Commercial ou des affaires</a:t>
                      </a:r>
                      <a:endParaRPr/>
                    </a:p>
                    <a:p>
                      <a:pPr indent="0" lvl="0" marL="61595" marR="0" rtl="0" algn="l">
                        <a:lnSpc>
                          <a:spcPct val="63611"/>
                        </a:lnSpc>
                        <a:spcBef>
                          <a:spcPts val="560"/>
                        </a:spcBef>
                        <a:spcAft>
                          <a:spcPts val="0"/>
                        </a:spcAft>
                        <a:buNone/>
                      </a:pPr>
                      <a:r>
                        <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C0C0"/>
                    </a:solidFill>
                  </a:tcPr>
                </a:tc>
                <a:tc>
                  <a:txBody>
                    <a:bodyPr/>
                    <a:lstStyle/>
                    <a:p>
                      <a:pPr indent="0" lvl="0" marL="6096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Elevé</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59055"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Moyen</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6096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Faible</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1658650">
                <a:tc>
                  <a:txBody>
                    <a:bodyPr/>
                    <a:lstStyle/>
                    <a:p>
                      <a:pPr indent="0" lvl="0" marL="60325" marR="48260" rtl="0" algn="l">
                        <a:lnSpc>
                          <a:spcPct val="105000"/>
                        </a:lnSpc>
                        <a:spcBef>
                          <a:spcPts val="0"/>
                        </a:spcBef>
                        <a:spcAft>
                          <a:spcPts val="0"/>
                        </a:spcAft>
                        <a:buNone/>
                      </a:pPr>
                      <a:r>
                        <a:rPr b="1" lang="en-US" sz="1400" u="none" cap="none" strike="noStrike">
                          <a:solidFill>
                            <a:srgbClr val="0D0D0D"/>
                          </a:solidFill>
                          <a:latin typeface="Times New Roman"/>
                          <a:ea typeface="Times New Roman"/>
                          <a:cs typeface="Times New Roman"/>
                          <a:sym typeface="Times New Roman"/>
                        </a:rPr>
                        <a:t>Juridique/Réglementair e </a:t>
                      </a:r>
                      <a:r>
                        <a:rPr lang="en-US" sz="1400" u="none" cap="none" strike="noStrike">
                          <a:solidFill>
                            <a:srgbClr val="0D0D0D"/>
                          </a:solidFill>
                          <a:latin typeface="Times New Roman"/>
                          <a:ea typeface="Times New Roman"/>
                          <a:cs typeface="Times New Roman"/>
                          <a:sym typeface="Times New Roman"/>
                        </a:rPr>
                        <a:t>: Impact réel ou potentiel découlant de la non-conformité aux réglementations, législations ou conditions de subvention.</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221615" rtl="0" algn="l">
                        <a:lnSpc>
                          <a:spcPct val="97000"/>
                        </a:lnSpc>
                        <a:spcBef>
                          <a:spcPts val="0"/>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Événements/brèches entraînant une forte probabilité d'amendes, de censure ou d'augmentation des niveaux de surveillance par l'autorité de régulation/donateur.</a:t>
                      </a:r>
                      <a:endParaRPr sz="1400" u="none" cap="none" strike="noStrike">
                        <a:latin typeface="Times New Roman"/>
                        <a:ea typeface="Times New Roman"/>
                        <a:cs typeface="Times New Roman"/>
                        <a:sym typeface="Times New Roman"/>
                      </a:endParaRPr>
                    </a:p>
                    <a:p>
                      <a:pPr indent="0" lvl="0" marL="60960" marR="0" rtl="0" algn="l">
                        <a:lnSpc>
                          <a:spcPct val="97000"/>
                        </a:lnSpc>
                        <a:spcBef>
                          <a:spcPts val="200"/>
                        </a:spcBef>
                        <a:spcAft>
                          <a:spcPts val="0"/>
                        </a:spcAft>
                        <a:buNone/>
                      </a:pPr>
                      <a:r>
                        <a:rPr lang="en-US" sz="1400" u="none" cap="none" strike="noStrike">
                          <a:latin typeface="Times New Roman"/>
                          <a:ea typeface="Times New Roman"/>
                          <a:cs typeface="Times New Roman"/>
                          <a:sym typeface="Times New Roman"/>
                        </a:rPr>
                        <a:t>Incident majeur de non- conformité.</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209550" rtl="0" algn="l">
                        <a:lnSpc>
                          <a:spcPct val="97000"/>
                        </a:lnSpc>
                        <a:spcBef>
                          <a:spcPts val="0"/>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Événements pouvant nuire à la relation réglementaire en cours et amener le régulateur à envisager d'augmenter la supervision.</a:t>
                      </a:r>
                      <a:endParaRPr sz="1400" u="none" cap="none" strike="noStrike">
                        <a:latin typeface="Times New Roman"/>
                        <a:ea typeface="Times New Roman"/>
                        <a:cs typeface="Times New Roman"/>
                        <a:sym typeface="Times New Roman"/>
                      </a:endParaRPr>
                    </a:p>
                    <a:p>
                      <a:pPr indent="-9525" lvl="0" marL="68580" marR="0" rtl="0" algn="l">
                        <a:lnSpc>
                          <a:spcPct val="96000"/>
                        </a:lnSpc>
                        <a:spcBef>
                          <a:spcPts val="210"/>
                        </a:spcBef>
                        <a:spcAft>
                          <a:spcPts val="0"/>
                        </a:spcAft>
                        <a:buNone/>
                      </a:pPr>
                      <a:r>
                        <a:rPr lang="en-US" sz="1400" u="none" cap="none" strike="noStrike">
                          <a:latin typeface="Times New Roman"/>
                          <a:ea typeface="Times New Roman"/>
                          <a:cs typeface="Times New Roman"/>
                          <a:sym typeface="Times New Roman"/>
                        </a:rPr>
                        <a:t>Incident de non-conformité significatif, mais limité.</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69850" marR="299720"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Événements isolés et limités pour lesquels le régulateur ne considérerait pas la nécessité d'une activité de supervision supplémentaire.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29450">
                <a:tc>
                  <a:txBody>
                    <a:bodyPr/>
                    <a:lstStyle/>
                    <a:p>
                      <a:pPr indent="0" lvl="0" marL="0" marR="0" rtl="0" algn="l">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p>
                      <a:pPr indent="-9525" lvl="0" marL="69850" marR="209550" rtl="0" algn="l">
                        <a:lnSpc>
                          <a:spcPct val="96000"/>
                        </a:lnSpc>
                        <a:spcBef>
                          <a:spcPts val="0"/>
                        </a:spcBef>
                        <a:spcAft>
                          <a:spcPts val="0"/>
                        </a:spcAft>
                        <a:buNone/>
                      </a:pPr>
                      <a:r>
                        <a:rPr b="1" lang="en-US" sz="1400" u="none" cap="none" strike="noStrike">
                          <a:latin typeface="Times New Roman"/>
                          <a:ea typeface="Times New Roman"/>
                          <a:cs typeface="Times New Roman"/>
                          <a:sym typeface="Times New Roman"/>
                        </a:rPr>
                        <a:t>Opérationnel </a:t>
                      </a:r>
                      <a:r>
                        <a:rPr lang="en-US" sz="1400" u="none" cap="none" strike="noStrike">
                          <a:latin typeface="Times New Roman"/>
                          <a:ea typeface="Times New Roman"/>
                          <a:cs typeface="Times New Roman"/>
                          <a:sym typeface="Times New Roman"/>
                        </a:rPr>
                        <a:t>: L'impact	réel	ou potentiel se traduit par l'incapacité à fournir un service de qualité aux parties prenantes (personnel,		clients, régulateurs, donateurs, etc.).</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387985" rtl="0" algn="l">
                        <a:lnSpc>
                          <a:spcPct val="97000"/>
                        </a:lnSpc>
                        <a:spcBef>
                          <a:spcPts val="0"/>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Erreurs, omissions ou retards systématiques et matériels dans les plans, processus ou systèmes opérationnels.</a:t>
                      </a:r>
                      <a:endParaRPr sz="1400" u="none" cap="none" strike="noStrike">
                        <a:latin typeface="Times New Roman"/>
                        <a:ea typeface="Times New Roman"/>
                        <a:cs typeface="Times New Roman"/>
                        <a:sym typeface="Times New Roman"/>
                      </a:endParaRPr>
                    </a:p>
                    <a:p>
                      <a:pPr indent="-342900" lvl="0" marL="342900" marR="0" rtl="0" algn="l">
                        <a:lnSpc>
                          <a:spcPct val="81071"/>
                        </a:lnSpc>
                        <a:spcBef>
                          <a:spcPts val="45"/>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Perturbations opérationnelles</a:t>
                      </a:r>
                      <a:endParaRPr sz="1400" u="none" cap="none" strike="noStrike">
                        <a:latin typeface="Times New Roman"/>
                        <a:ea typeface="Times New Roman"/>
                        <a:cs typeface="Times New Roman"/>
                        <a:sym typeface="Times New Roman"/>
                      </a:endParaRPr>
                    </a:p>
                    <a:p>
                      <a:pPr indent="0" lvl="0" marL="240665" marR="0" rtl="0" algn="l">
                        <a:lnSpc>
                          <a:spcPct val="81071"/>
                        </a:lnSpc>
                        <a:spcBef>
                          <a:spcPts val="0"/>
                        </a:spcBef>
                        <a:spcAft>
                          <a:spcPts val="0"/>
                        </a:spcAft>
                        <a:buNone/>
                      </a:pPr>
                      <a:r>
                        <a:rPr lang="en-US" sz="1400" u="none" cap="none" strike="noStrike">
                          <a:latin typeface="Times New Roman"/>
                          <a:ea typeface="Times New Roman"/>
                          <a:cs typeface="Times New Roman"/>
                          <a:sym typeface="Times New Roman"/>
                        </a:rPr>
                        <a:t>graves.</a:t>
                      </a:r>
                      <a:endParaRPr sz="1400" u="none" cap="none" strike="noStrike">
                        <a:latin typeface="Times New Roman"/>
                        <a:ea typeface="Times New Roman"/>
                        <a:cs typeface="Times New Roman"/>
                        <a:sym typeface="Times New Roman"/>
                      </a:endParaRPr>
                    </a:p>
                    <a:p>
                      <a:pPr indent="-342900" lvl="0" marL="342900" marR="203200" rtl="0" algn="l">
                        <a:lnSpc>
                          <a:spcPct val="97000"/>
                        </a:lnSpc>
                        <a:spcBef>
                          <a:spcPts val="70"/>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Non-respect des politiques clés établies. Cela affecte la disponibilité et l'exactitude des informations de gestion critiques.</a:t>
                      </a:r>
                      <a:endParaRPr sz="1400" u="none" cap="none" strike="noStrike">
                        <a:latin typeface="Times New Roman"/>
                        <a:ea typeface="Times New Roman"/>
                        <a:cs typeface="Times New Roman"/>
                        <a:sym typeface="Times New Roman"/>
                      </a:endParaRPr>
                    </a:p>
                    <a:p>
                      <a:pPr indent="-9525" lvl="0" marL="69850" marR="299720" rtl="0" algn="l">
                        <a:lnSpc>
                          <a:spcPct val="96000"/>
                        </a:lnSpc>
                        <a:spcBef>
                          <a:spcPts val="5"/>
                        </a:spcBef>
                        <a:spcAft>
                          <a:spcPts val="0"/>
                        </a:spcAft>
                        <a:buNone/>
                      </a:pPr>
                      <a:r>
                        <a:rPr lang="en-US" sz="1400" u="none" cap="none" strike="noStrike">
                          <a:latin typeface="Times New Roman"/>
                          <a:ea typeface="Times New Roman"/>
                          <a:cs typeface="Times New Roman"/>
                          <a:sym typeface="Times New Roman"/>
                        </a:rPr>
                        <a:t>Cela affecte une étape importante du projet.</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115570" rtl="0" algn="l">
                        <a:lnSpc>
                          <a:spcPct val="97000"/>
                        </a:lnSpc>
                        <a:spcBef>
                          <a:spcPts val="0"/>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Erreurs, omissions ou retards systématiques, mais non matériels, dans les plans, processus ou systèmes opérationnels.</a:t>
                      </a:r>
                      <a:endParaRPr sz="1400" u="none" cap="none" strike="noStrike">
                        <a:latin typeface="Times New Roman"/>
                        <a:ea typeface="Times New Roman"/>
                        <a:cs typeface="Times New Roman"/>
                        <a:sym typeface="Times New Roman"/>
                      </a:endParaRPr>
                    </a:p>
                    <a:p>
                      <a:pPr indent="-342900" lvl="0" marL="342900" marR="0" rtl="0" algn="l">
                        <a:lnSpc>
                          <a:spcPct val="81071"/>
                        </a:lnSpc>
                        <a:spcBef>
                          <a:spcPts val="45"/>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Quelques perturbations</a:t>
                      </a:r>
                      <a:endParaRPr sz="1400" u="none" cap="none" strike="noStrike">
                        <a:latin typeface="Times New Roman"/>
                        <a:ea typeface="Times New Roman"/>
                        <a:cs typeface="Times New Roman"/>
                        <a:sym typeface="Times New Roman"/>
                      </a:endParaRPr>
                    </a:p>
                    <a:p>
                      <a:pPr indent="0" lvl="0" marL="239395" marR="0" rtl="0" algn="l">
                        <a:lnSpc>
                          <a:spcPct val="81071"/>
                        </a:lnSpc>
                        <a:spcBef>
                          <a:spcPts val="0"/>
                        </a:spcBef>
                        <a:spcAft>
                          <a:spcPts val="0"/>
                        </a:spcAft>
                        <a:buNone/>
                      </a:pPr>
                      <a:r>
                        <a:rPr lang="en-US" sz="1400" u="none" cap="none" strike="noStrike">
                          <a:latin typeface="Times New Roman"/>
                          <a:ea typeface="Times New Roman"/>
                          <a:cs typeface="Times New Roman"/>
                          <a:sym typeface="Times New Roman"/>
                        </a:rPr>
                        <a:t>opérationnelles.</a:t>
                      </a:r>
                      <a:endParaRPr sz="1400" u="none" cap="none" strike="noStrike">
                        <a:latin typeface="Times New Roman"/>
                        <a:ea typeface="Times New Roman"/>
                        <a:cs typeface="Times New Roman"/>
                        <a:sym typeface="Times New Roman"/>
                      </a:endParaRPr>
                    </a:p>
                    <a:p>
                      <a:pPr indent="-342900" lvl="0" marL="342900" marR="385445" rtl="0" algn="l">
                        <a:lnSpc>
                          <a:spcPct val="97000"/>
                        </a:lnSpc>
                        <a:spcBef>
                          <a:spcPts val="70"/>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Non-respect de politiques locales spécifiques.</a:t>
                      </a:r>
                      <a:endParaRPr/>
                    </a:p>
                    <a:p>
                      <a:pPr indent="-342900" lvl="0" marL="342900" marR="167005" rtl="0" algn="l">
                        <a:lnSpc>
                          <a:spcPct val="97000"/>
                        </a:lnSpc>
                        <a:spcBef>
                          <a:spcPts val="60"/>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Cela impacte des informations de gestion non critiques ou historiques.</a:t>
                      </a:r>
                      <a:endParaRPr sz="1400" u="none" cap="none" strike="noStrike">
                        <a:latin typeface="Times New Roman"/>
                        <a:ea typeface="Times New Roman"/>
                        <a:cs typeface="Times New Roman"/>
                        <a:sym typeface="Times New Roman"/>
                      </a:endParaRPr>
                    </a:p>
                    <a:p>
                      <a:pPr indent="0" lvl="0" marL="68580" marR="0"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Cela impacte une étape de projet "non significative".</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154305" rtl="0" algn="l">
                        <a:lnSpc>
                          <a:spcPct val="97000"/>
                        </a:lnSpc>
                        <a:spcBef>
                          <a:spcPts val="0"/>
                        </a:spcBef>
                        <a:spcAft>
                          <a:spcPts val="0"/>
                        </a:spcAft>
                        <a:buClr>
                          <a:srgbClr val="000000"/>
                        </a:buClr>
                        <a:buSzPts val="1000"/>
                        <a:buFont typeface="Times New Roman"/>
                        <a:buChar char="•"/>
                      </a:pPr>
                      <a:r>
                        <a:rPr lang="en-US" sz="1400" u="none" cap="none" strike="noStrike">
                          <a:latin typeface="Times New Roman"/>
                          <a:ea typeface="Times New Roman"/>
                          <a:cs typeface="Times New Roman"/>
                          <a:sym typeface="Times New Roman"/>
                        </a:rPr>
                        <a:t>Petites erreurs, omissions ou retards non systématiques dans les plans, processus ou systèmes opérationnels.</a:t>
                      </a:r>
                      <a:endParaRPr/>
                    </a:p>
                    <a:p>
                      <a:pPr indent="-9525" lvl="0" marL="77470" marR="0" rtl="0" algn="l">
                        <a:lnSpc>
                          <a:spcPct val="97000"/>
                        </a:lnSpc>
                        <a:spcBef>
                          <a:spcPts val="65"/>
                        </a:spcBef>
                        <a:spcAft>
                          <a:spcPts val="0"/>
                        </a:spcAft>
                        <a:buNone/>
                      </a:pPr>
                      <a:r>
                        <a:rPr lang="en-US" sz="1400" u="none" cap="none" strike="noStrike">
                          <a:latin typeface="Times New Roman"/>
                          <a:ea typeface="Times New Roman"/>
                          <a:cs typeface="Times New Roman"/>
                          <a:sym typeface="Times New Roman"/>
                        </a:rPr>
                        <a:t>Perturbation de la production minimale.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METHODOLOGIE  DE MISE EN OEUVRE (1/2)</a:t>
            </a:r>
            <a:endParaRPr b="1" i="0" sz="2400" u="none" cap="none" strike="noStrike">
              <a:solidFill>
                <a:srgbClr val="FFFFFF"/>
              </a:solidFill>
              <a:latin typeface="Arial"/>
              <a:ea typeface="Arial"/>
              <a:cs typeface="Arial"/>
              <a:sym typeface="Arial"/>
            </a:endParaRPr>
          </a:p>
        </p:txBody>
      </p:sp>
      <p:sp>
        <p:nvSpPr>
          <p:cNvPr id="373" name="Google Shape;373;p57"/>
          <p:cNvSpPr txBox="1"/>
          <p:nvPr/>
        </p:nvSpPr>
        <p:spPr>
          <a:xfrm>
            <a:off x="308117" y="1835784"/>
            <a:ext cx="11002613" cy="3738740"/>
          </a:xfrm>
          <a:prstGeom prst="rect">
            <a:avLst/>
          </a:prstGeom>
          <a:noFill/>
          <a:ln>
            <a:noFill/>
          </a:ln>
        </p:spPr>
        <p:txBody>
          <a:bodyPr anchorCtr="0" anchor="t" bIns="45700" lIns="91425" spcFirstLastPara="1" rIns="91425" wrap="square" tIns="45700">
            <a:spAutoFit/>
          </a:bodyPr>
          <a:lstStyle/>
          <a:p>
            <a:pPr indent="-342900" lvl="0" marL="342900" marR="871220" rtl="0" algn="l">
              <a:lnSpc>
                <a:spcPct val="97000"/>
              </a:lnSpc>
              <a:spcBef>
                <a:spcPts val="1025"/>
              </a:spcBef>
              <a:spcAft>
                <a:spcPts val="0"/>
              </a:spcAft>
              <a:buClr>
                <a:srgbClr val="000000"/>
              </a:buClr>
              <a:buSzPts val="1100"/>
              <a:buFont typeface="Arial"/>
              <a:buChar char="•"/>
            </a:pPr>
            <a:r>
              <a:rPr b="0" i="0" lang="en-US" sz="2400" u="none" cap="none" strike="noStrike">
                <a:solidFill>
                  <a:srgbClr val="000000"/>
                </a:solidFill>
                <a:latin typeface="Times New Roman"/>
                <a:ea typeface="Times New Roman"/>
                <a:cs typeface="Times New Roman"/>
                <a:sym typeface="Times New Roman"/>
              </a:rPr>
              <a:t>Composition d’une équipe d'experts multidisciplinaires qui ont des expériences avérés dans les différents domaines de NUPAS Plus </a:t>
            </a:r>
            <a:endParaRPr/>
          </a:p>
          <a:p>
            <a:pPr indent="-342900" lvl="0" marL="342900" marR="871220" rtl="0" algn="l">
              <a:lnSpc>
                <a:spcPct val="97000"/>
              </a:lnSpc>
              <a:spcBef>
                <a:spcPts val="1025"/>
              </a:spcBef>
              <a:spcAft>
                <a:spcPts val="0"/>
              </a:spcAft>
              <a:buClr>
                <a:srgbClr val="000000"/>
              </a:buClr>
              <a:buSzPts val="1100"/>
              <a:buFont typeface="Noto Sans Symbols"/>
              <a:buChar char="▪"/>
            </a:pPr>
            <a:r>
              <a:rPr b="0" i="0" lang="en-US" sz="2400" u="none" cap="none" strike="noStrike">
                <a:solidFill>
                  <a:srgbClr val="000000"/>
                </a:solidFill>
                <a:latin typeface="Times New Roman"/>
                <a:ea typeface="Times New Roman"/>
                <a:cs typeface="Times New Roman"/>
                <a:sym typeface="Times New Roman"/>
              </a:rPr>
              <a:t>Revue documentaire par des l’équipe d’experts</a:t>
            </a:r>
            <a:endParaRPr/>
          </a:p>
          <a:p>
            <a:pPr indent="-342900" lvl="0" marL="342900" marR="871220" rtl="0" algn="l">
              <a:lnSpc>
                <a:spcPct val="97000"/>
              </a:lnSpc>
              <a:spcBef>
                <a:spcPts val="1025"/>
              </a:spcBef>
              <a:spcAft>
                <a:spcPts val="0"/>
              </a:spcAft>
              <a:buClr>
                <a:srgbClr val="000000"/>
              </a:buClr>
              <a:buSzPts val="1100"/>
              <a:buFont typeface="Noto Sans Symbols"/>
              <a:buChar char="▪"/>
            </a:pPr>
            <a:r>
              <a:rPr b="0" i="0" lang="en-US" sz="2400" u="none" cap="none" strike="noStrike">
                <a:solidFill>
                  <a:srgbClr val="000000"/>
                </a:solidFill>
                <a:latin typeface="Times New Roman"/>
                <a:ea typeface="Times New Roman"/>
                <a:cs typeface="Times New Roman"/>
                <a:sym typeface="Times New Roman"/>
              </a:rPr>
              <a:t>Entretiens en présentiels ou à distance </a:t>
            </a:r>
            <a:endParaRPr/>
          </a:p>
          <a:p>
            <a:pPr indent="-342900" lvl="0" marL="342900" marR="871220" rtl="0" algn="l">
              <a:lnSpc>
                <a:spcPct val="97000"/>
              </a:lnSpc>
              <a:spcBef>
                <a:spcPts val="1025"/>
              </a:spcBef>
              <a:spcAft>
                <a:spcPts val="0"/>
              </a:spcAft>
              <a:buClr>
                <a:srgbClr val="000000"/>
              </a:buClr>
              <a:buSzPts val="1100"/>
              <a:buFont typeface="Noto Sans Symbols"/>
              <a:buChar char="▪"/>
            </a:pPr>
            <a:r>
              <a:rPr b="0" i="0" lang="en-US" sz="2400" u="none" cap="none" strike="noStrike">
                <a:solidFill>
                  <a:srgbClr val="000000"/>
                </a:solidFill>
                <a:latin typeface="Times New Roman"/>
                <a:ea typeface="Times New Roman"/>
                <a:cs typeface="Times New Roman"/>
                <a:sym typeface="Times New Roman"/>
              </a:rPr>
              <a:t>Observations</a:t>
            </a:r>
            <a:endParaRPr/>
          </a:p>
          <a:p>
            <a:pPr indent="-342900" lvl="0" marL="342900" marR="871220" rtl="0" algn="l">
              <a:lnSpc>
                <a:spcPct val="97000"/>
              </a:lnSpc>
              <a:spcBef>
                <a:spcPts val="1025"/>
              </a:spcBef>
              <a:spcAft>
                <a:spcPts val="0"/>
              </a:spcAft>
              <a:buClr>
                <a:srgbClr val="000000"/>
              </a:buClr>
              <a:buSzPts val="1100"/>
              <a:buFont typeface="Noto Sans Symbols"/>
              <a:buChar char="▪"/>
            </a:pPr>
            <a:r>
              <a:rPr b="0" i="0" lang="en-US" sz="2400" u="none" cap="none" strike="noStrike">
                <a:solidFill>
                  <a:srgbClr val="000000"/>
                </a:solidFill>
                <a:latin typeface="Times New Roman"/>
                <a:ea typeface="Times New Roman"/>
                <a:cs typeface="Times New Roman"/>
                <a:sym typeface="Times New Roman"/>
              </a:rPr>
              <a:t>Vérification des systèmes et des pratiques</a:t>
            </a:r>
            <a:endParaRPr b="0" i="0" sz="2400" u="none" cap="none" strike="noStrike">
              <a:solidFill>
                <a:srgbClr val="000000"/>
              </a:solidFill>
              <a:latin typeface="Times New Roman"/>
              <a:ea typeface="Times New Roman"/>
              <a:cs typeface="Times New Roman"/>
              <a:sym typeface="Times New Roman"/>
            </a:endParaRPr>
          </a:p>
          <a:p>
            <a:pPr indent="-342900" lvl="0" marL="342900" marR="871220" rtl="0" algn="l">
              <a:lnSpc>
                <a:spcPct val="97000"/>
              </a:lnSpc>
              <a:spcBef>
                <a:spcPts val="1025"/>
              </a:spcBef>
              <a:spcAft>
                <a:spcPts val="0"/>
              </a:spcAft>
              <a:buClr>
                <a:srgbClr val="000000"/>
              </a:buClr>
              <a:buSzPts val="1100"/>
              <a:buFont typeface="Noto Sans Symbols"/>
              <a:buChar char="▪"/>
            </a:pPr>
            <a:r>
              <a:rPr b="0" i="0" lang="en-US" sz="2400" u="none" cap="none" strike="noStrike">
                <a:solidFill>
                  <a:srgbClr val="000000"/>
                </a:solidFill>
                <a:latin typeface="Times New Roman"/>
                <a:ea typeface="Times New Roman"/>
                <a:cs typeface="Times New Roman"/>
                <a:sym typeface="Times New Roman"/>
              </a:rPr>
              <a:t>Analyses des états financiers et des rapports programmatiques</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CLES POUR LA MISE EN OEUVRE (1/2)</a:t>
            </a:r>
            <a:endParaRPr b="1" i="0" sz="2400" u="none" cap="none" strike="noStrike">
              <a:solidFill>
                <a:srgbClr val="FFFFFF"/>
              </a:solidFill>
              <a:latin typeface="Arial"/>
              <a:ea typeface="Arial"/>
              <a:cs typeface="Arial"/>
              <a:sym typeface="Arial"/>
            </a:endParaRPr>
          </a:p>
        </p:txBody>
      </p:sp>
      <p:graphicFrame>
        <p:nvGraphicFramePr>
          <p:cNvPr id="379" name="Google Shape;379;p58"/>
          <p:cNvGraphicFramePr/>
          <p:nvPr/>
        </p:nvGraphicFramePr>
        <p:xfrm>
          <a:off x="809625" y="1543050"/>
          <a:ext cx="3000000" cy="3000000"/>
        </p:xfrm>
        <a:graphic>
          <a:graphicData uri="http://schemas.openxmlformats.org/drawingml/2006/table">
            <a:tbl>
              <a:tblPr>
                <a:noFill/>
                <a:tableStyleId>{3A48C429-F987-44A6-AFB2-AC9C7E912909}</a:tableStyleId>
              </a:tblPr>
              <a:tblGrid>
                <a:gridCol w="1233450"/>
                <a:gridCol w="9015450"/>
              </a:tblGrid>
              <a:tr h="457350">
                <a:tc>
                  <a:txBody>
                    <a:bodyPr/>
                    <a:lstStyle/>
                    <a:p>
                      <a:pPr indent="0" lvl="0" marL="12700" marR="3810" rtl="0" algn="ctr">
                        <a:lnSpc>
                          <a:spcPct val="78750"/>
                        </a:lnSpc>
                        <a:spcBef>
                          <a:spcPts val="0"/>
                        </a:spcBef>
                        <a:spcAft>
                          <a:spcPts val="0"/>
                        </a:spcAft>
                        <a:buNone/>
                      </a:pPr>
                      <a:r>
                        <a:rPr lang="en-US" sz="1600" u="none" cap="none" strike="noStrike">
                          <a:latin typeface="Times New Roman"/>
                          <a:ea typeface="Times New Roman"/>
                          <a:cs typeface="Times New Roman"/>
                          <a:sym typeface="Times New Roman"/>
                        </a:rPr>
                        <a:t>1</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600" u="none" cap="none" strike="noStrike">
                          <a:solidFill>
                            <a:srgbClr val="0D0D0D"/>
                          </a:solidFill>
                          <a:latin typeface="Times New Roman"/>
                          <a:ea typeface="Times New Roman"/>
                          <a:cs typeface="Times New Roman"/>
                          <a:sym typeface="Times New Roman"/>
                        </a:rPr>
                        <a:t>Passer en revue l'outil pour se familiariser avec tous les domaines et catégories.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09250">
                <a:tc>
                  <a:txBody>
                    <a:bodyPr/>
                    <a:lstStyle/>
                    <a:p>
                      <a:pPr indent="0" lvl="0" marL="12700" marR="3810" rtl="0" algn="ctr">
                        <a:lnSpc>
                          <a:spcPct val="78750"/>
                        </a:lnSpc>
                        <a:spcBef>
                          <a:spcPts val="0"/>
                        </a:spcBef>
                        <a:spcAft>
                          <a:spcPts val="0"/>
                        </a:spcAft>
                        <a:buNone/>
                      </a:pPr>
                      <a:r>
                        <a:rPr lang="en-US" sz="1600" u="none" cap="none" strike="noStrike">
                          <a:latin typeface="Times New Roman"/>
                          <a:ea typeface="Times New Roman"/>
                          <a:cs typeface="Times New Roman"/>
                          <a:sym typeface="Times New Roman"/>
                        </a:rPr>
                        <a:t>2</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254000" rtl="0" algn="l">
                        <a:lnSpc>
                          <a:spcPct val="103000"/>
                        </a:lnSpc>
                        <a:spcBef>
                          <a:spcPts val="0"/>
                        </a:spcBef>
                        <a:spcAft>
                          <a:spcPts val="0"/>
                        </a:spcAft>
                        <a:buNone/>
                      </a:pPr>
                      <a:r>
                        <a:rPr lang="en-US" sz="1600" u="none" cap="none" strike="noStrike">
                          <a:solidFill>
                            <a:srgbClr val="0D0D0D"/>
                          </a:solidFill>
                          <a:latin typeface="Times New Roman"/>
                          <a:ea typeface="Times New Roman"/>
                          <a:cs typeface="Times New Roman"/>
                          <a:sym typeface="Times New Roman"/>
                        </a:rPr>
                        <a:t>Envoyer l'outil NUPAS Plus 2.0 à l'organisation pour qu'elle puisse se familiariser avec les questions d'évaluation.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3675">
                <a:tc>
                  <a:txBody>
                    <a:bodyPr/>
                    <a:lstStyle/>
                    <a:p>
                      <a:pPr indent="0" lvl="0" marL="12700" marR="3810" rtl="0" algn="ctr">
                        <a:lnSpc>
                          <a:spcPct val="78750"/>
                        </a:lnSpc>
                        <a:spcBef>
                          <a:spcPts val="0"/>
                        </a:spcBef>
                        <a:spcAft>
                          <a:spcPts val="0"/>
                        </a:spcAft>
                        <a:buNone/>
                      </a:pPr>
                      <a:r>
                        <a:rPr lang="en-US" sz="1600" u="none" cap="none" strike="noStrike">
                          <a:latin typeface="Times New Roman"/>
                          <a:ea typeface="Times New Roman"/>
                          <a:cs typeface="Times New Roman"/>
                          <a:sym typeface="Times New Roman"/>
                        </a:rPr>
                        <a:t>3</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97000"/>
                        </a:lnSpc>
                        <a:spcBef>
                          <a:spcPts val="0"/>
                        </a:spcBef>
                        <a:spcAft>
                          <a:spcPts val="0"/>
                        </a:spcAft>
                        <a:buNone/>
                      </a:pPr>
                      <a:r>
                        <a:rPr lang="en-US" sz="1600" u="none" cap="none" strike="noStrike">
                          <a:solidFill>
                            <a:srgbClr val="0D0D0D"/>
                          </a:solidFill>
                          <a:latin typeface="Times New Roman"/>
                          <a:ea typeface="Times New Roman"/>
                          <a:cs typeface="Times New Roman"/>
                          <a:sym typeface="Times New Roman"/>
                        </a:rPr>
                        <a:t>Envoyer une liste des documents requis à l'organisation locale deux semaines avant le début de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3675">
                <a:tc>
                  <a:txBody>
                    <a:bodyPr/>
                    <a:lstStyle/>
                    <a:p>
                      <a:pPr indent="0" lvl="0" marL="12700" marR="3810" rtl="0" algn="ctr">
                        <a:lnSpc>
                          <a:spcPct val="78750"/>
                        </a:lnSpc>
                        <a:spcBef>
                          <a:spcPts val="0"/>
                        </a:spcBef>
                        <a:spcAft>
                          <a:spcPts val="0"/>
                        </a:spcAft>
                        <a:buNone/>
                      </a:pPr>
                      <a:r>
                        <a:rPr lang="en-US" sz="1600" u="none" cap="none" strike="noStrike">
                          <a:latin typeface="Times New Roman"/>
                          <a:ea typeface="Times New Roman"/>
                          <a:cs typeface="Times New Roman"/>
                          <a:sym typeface="Times New Roman"/>
                        </a:rPr>
                        <a:t>4</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254000" rtl="0" algn="l">
                        <a:lnSpc>
                          <a:spcPct val="97000"/>
                        </a:lnSpc>
                        <a:spcBef>
                          <a:spcPts val="0"/>
                        </a:spcBef>
                        <a:spcAft>
                          <a:spcPts val="0"/>
                        </a:spcAft>
                        <a:buNone/>
                      </a:pPr>
                      <a:r>
                        <a:rPr lang="en-US" sz="1600" u="none" cap="none" strike="noStrike">
                          <a:solidFill>
                            <a:srgbClr val="0D0D0D"/>
                          </a:solidFill>
                          <a:latin typeface="Times New Roman"/>
                          <a:ea typeface="Times New Roman"/>
                          <a:cs typeface="Times New Roman"/>
                          <a:sym typeface="Times New Roman"/>
                        </a:rPr>
                        <a:t>Tous les évaluateurs signent des accords de confidentialité (NDA) et les envoient à la mission USAID et à l'organisation locale.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65075">
                <a:tc>
                  <a:txBody>
                    <a:bodyPr/>
                    <a:lstStyle/>
                    <a:p>
                      <a:pPr indent="0" lvl="0" marL="12700" marR="3810" rtl="0" algn="ctr">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5</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97000"/>
                        </a:lnSpc>
                        <a:spcBef>
                          <a:spcPts val="0"/>
                        </a:spcBef>
                        <a:spcAft>
                          <a:spcPts val="0"/>
                        </a:spcAft>
                        <a:buNone/>
                      </a:pPr>
                      <a:r>
                        <a:rPr lang="en-US" sz="1600" u="none" cap="none" strike="noStrike">
                          <a:solidFill>
                            <a:srgbClr val="0D0D0D"/>
                          </a:solidFill>
                          <a:latin typeface="Times New Roman"/>
                          <a:ea typeface="Times New Roman"/>
                          <a:cs typeface="Times New Roman"/>
                          <a:sym typeface="Times New Roman"/>
                        </a:rPr>
                        <a:t>Créer un espace de stockage de fichiers Dropbox ou autre pour l'organisation locale afin qu'elle puisse stocker tous les documents requis.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3075">
                <a:tc>
                  <a:txBody>
                    <a:bodyPr/>
                    <a:lstStyle/>
                    <a:p>
                      <a:pPr indent="0" lvl="0" marL="12700" marR="3810" rtl="0" algn="ctr">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6</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600" u="none" cap="none" strike="noStrike">
                          <a:solidFill>
                            <a:srgbClr val="0D0D0D"/>
                          </a:solidFill>
                          <a:latin typeface="Times New Roman"/>
                          <a:ea typeface="Times New Roman"/>
                          <a:cs typeface="Times New Roman"/>
                          <a:sym typeface="Times New Roman"/>
                        </a:rPr>
                        <a:t>Effectuer une revue des documents et attribuer des scores à toutes les catégories applicables.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350">
                <a:tc>
                  <a:txBody>
                    <a:bodyPr/>
                    <a:lstStyle/>
                    <a:p>
                      <a:pPr indent="0" lvl="0" marL="12700" marR="3810" rtl="0" algn="ctr">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7</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600" u="none" cap="none" strike="noStrike">
                          <a:solidFill>
                            <a:srgbClr val="0D0D0D"/>
                          </a:solidFill>
                          <a:latin typeface="Times New Roman"/>
                          <a:ea typeface="Times New Roman"/>
                          <a:cs typeface="Times New Roman"/>
                          <a:sym typeface="Times New Roman"/>
                        </a:rPr>
                        <a:t>Planifier une visite sur site (ou virtuelle) à l'organisation locale avec la mission USAID.</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5925">
                <a:tc>
                  <a:txBody>
                    <a:bodyPr/>
                    <a:lstStyle/>
                    <a:p>
                      <a:pPr indent="0" lvl="0" marL="12700" marR="3810" rtl="0" algn="ctr">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8</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600" u="none" cap="none" strike="noStrike">
                          <a:solidFill>
                            <a:srgbClr val="0D0D0D"/>
                          </a:solidFill>
                          <a:latin typeface="Times New Roman"/>
                          <a:ea typeface="Times New Roman"/>
                          <a:cs typeface="Times New Roman"/>
                          <a:sym typeface="Times New Roman"/>
                        </a:rPr>
                        <a:t>Tenir une réunion préliminaire avec l'USAID sans la présence de l'organisation locale.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CLES POUR LA MISE EN OEUVRE (2/2)</a:t>
            </a:r>
            <a:endParaRPr b="1" i="0" sz="2400" u="none" cap="none" strike="noStrike">
              <a:solidFill>
                <a:srgbClr val="FFFFFF"/>
              </a:solidFill>
              <a:latin typeface="Arial"/>
              <a:ea typeface="Arial"/>
              <a:cs typeface="Arial"/>
              <a:sym typeface="Arial"/>
            </a:endParaRPr>
          </a:p>
        </p:txBody>
      </p:sp>
      <p:graphicFrame>
        <p:nvGraphicFramePr>
          <p:cNvPr id="385" name="Google Shape;385;p59"/>
          <p:cNvGraphicFramePr/>
          <p:nvPr/>
        </p:nvGraphicFramePr>
        <p:xfrm>
          <a:off x="1009650" y="1562101"/>
          <a:ext cx="3000000" cy="3000000"/>
        </p:xfrm>
        <a:graphic>
          <a:graphicData uri="http://schemas.openxmlformats.org/drawingml/2006/table">
            <a:tbl>
              <a:tblPr>
                <a:noFill/>
                <a:tableStyleId>{3A48C429-F987-44A6-AFB2-AC9C7E912909}</a:tableStyleId>
              </a:tblPr>
              <a:tblGrid>
                <a:gridCol w="1118825"/>
                <a:gridCol w="8177575"/>
              </a:tblGrid>
              <a:tr h="371700">
                <a:tc>
                  <a:txBody>
                    <a:bodyPr/>
                    <a:lstStyle/>
                    <a:p>
                      <a:pPr indent="0" lvl="0" marL="12700" marR="3810" rtl="0" algn="ctr">
                        <a:lnSpc>
                          <a:spcPct val="114545"/>
                        </a:lnSpc>
                        <a:spcBef>
                          <a:spcPts val="0"/>
                        </a:spcBef>
                        <a:spcAft>
                          <a:spcPts val="0"/>
                        </a:spcAft>
                        <a:buNone/>
                      </a:pPr>
                      <a:r>
                        <a:rPr lang="en-US" sz="1100" u="none" cap="none" strike="noStrike">
                          <a:latin typeface="Times New Roman"/>
                          <a:ea typeface="Times New Roman"/>
                          <a:cs typeface="Times New Roman"/>
                          <a:sym typeface="Times New Roman"/>
                        </a:rPr>
                        <a:t>9</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76785"/>
                        </a:lnSpc>
                        <a:spcBef>
                          <a:spcPts val="0"/>
                        </a:spcBef>
                        <a:spcAft>
                          <a:spcPts val="0"/>
                        </a:spcAft>
                        <a:buNone/>
                      </a:pPr>
                      <a:r>
                        <a:rPr lang="en-US" sz="1400" u="none" cap="none" strike="noStrike">
                          <a:solidFill>
                            <a:srgbClr val="0D0D0D"/>
                          </a:solidFill>
                          <a:latin typeface="Times New Roman"/>
                          <a:ea typeface="Times New Roman"/>
                          <a:cs typeface="Times New Roman"/>
                          <a:sym typeface="Times New Roman"/>
                        </a:rPr>
                        <a:t>Tenir une réunion d'introduction avec la direction de l'organisation, en présence de l'USAID.</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9125">
                <a:tc>
                  <a:txBody>
                    <a:bodyPr/>
                    <a:lstStyle/>
                    <a:p>
                      <a:pPr indent="0" lvl="0" marL="12700" marR="5715" rtl="0" algn="ctr">
                        <a:lnSpc>
                          <a:spcPct val="100000"/>
                        </a:lnSpc>
                        <a:spcBef>
                          <a:spcPts val="0"/>
                        </a:spcBef>
                        <a:spcAft>
                          <a:spcPts val="0"/>
                        </a:spcAft>
                        <a:buNone/>
                      </a:pPr>
                      <a:r>
                        <a:rPr lang="en-US" sz="1100" u="none" cap="none" strike="noStrike">
                          <a:latin typeface="Times New Roman"/>
                          <a:ea typeface="Times New Roman"/>
                          <a:cs typeface="Times New Roman"/>
                          <a:sym typeface="Times New Roman"/>
                        </a:rPr>
                        <a:t>10</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97000"/>
                        </a:lnSpc>
                        <a:spcBef>
                          <a:spcPts val="0"/>
                        </a:spcBef>
                        <a:spcAft>
                          <a:spcPts val="0"/>
                        </a:spcAft>
                        <a:buNone/>
                      </a:pPr>
                      <a:r>
                        <a:rPr lang="en-US" sz="1400" u="none" cap="none" strike="noStrike">
                          <a:solidFill>
                            <a:srgbClr val="0D0D0D"/>
                          </a:solidFill>
                          <a:latin typeface="Times New Roman"/>
                          <a:ea typeface="Times New Roman"/>
                          <a:cs typeface="Times New Roman"/>
                          <a:sym typeface="Times New Roman"/>
                        </a:rPr>
                        <a:t>Discuter des termes à inclure dans le protocole d'accord pour préciser les attentes et les rôles de chaque partie.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4025">
                <a:tc>
                  <a:txBody>
                    <a:bodyPr/>
                    <a:lstStyle/>
                    <a:p>
                      <a:pPr indent="0" lvl="0" marL="12700" marR="5715" rtl="0" algn="ctr">
                        <a:lnSpc>
                          <a:spcPct val="100000"/>
                        </a:lnSpc>
                        <a:spcBef>
                          <a:spcPts val="0"/>
                        </a:spcBef>
                        <a:spcAft>
                          <a:spcPts val="0"/>
                        </a:spcAft>
                        <a:buNone/>
                      </a:pPr>
                      <a:r>
                        <a:rPr lang="en-US" sz="1100" u="none" cap="none" strike="noStrike">
                          <a:latin typeface="Times New Roman"/>
                          <a:ea typeface="Times New Roman"/>
                          <a:cs typeface="Times New Roman"/>
                          <a:sym typeface="Times New Roman"/>
                        </a:rPr>
                        <a:t>11</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400" u="none" cap="none" strike="noStrike">
                          <a:solidFill>
                            <a:srgbClr val="0D0D0D"/>
                          </a:solidFill>
                          <a:latin typeface="Times New Roman"/>
                          <a:ea typeface="Times New Roman"/>
                          <a:cs typeface="Times New Roman"/>
                          <a:sym typeface="Times New Roman"/>
                        </a:rPr>
                        <a:t>Les responsables signent le protocole d'accord entre les évaluateurs et l'organisation.</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6800">
                <a:tc>
                  <a:txBody>
                    <a:bodyPr/>
                    <a:lstStyle/>
                    <a:p>
                      <a:pPr indent="0" lvl="0" marL="12700" marR="5715" rtl="0" algn="ctr">
                        <a:lnSpc>
                          <a:spcPct val="100000"/>
                        </a:lnSpc>
                        <a:spcBef>
                          <a:spcPts val="0"/>
                        </a:spcBef>
                        <a:spcAft>
                          <a:spcPts val="0"/>
                        </a:spcAft>
                        <a:buNone/>
                      </a:pPr>
                      <a:r>
                        <a:rPr lang="en-US" sz="1100" u="none" cap="none" strike="noStrike">
                          <a:latin typeface="Times New Roman"/>
                          <a:ea typeface="Times New Roman"/>
                          <a:cs typeface="Times New Roman"/>
                          <a:sym typeface="Times New Roman"/>
                        </a:rPr>
                        <a:t>12</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400" u="none" cap="none" strike="noStrike">
                          <a:solidFill>
                            <a:srgbClr val="0D0D0D"/>
                          </a:solidFill>
                          <a:latin typeface="Times New Roman"/>
                          <a:ea typeface="Times New Roman"/>
                          <a:cs typeface="Times New Roman"/>
                          <a:sym typeface="Times New Roman"/>
                        </a:rPr>
                        <a:t>Planifier les entretiens avec le personnel.</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6800">
                <a:tc>
                  <a:txBody>
                    <a:bodyPr/>
                    <a:lstStyle/>
                    <a:p>
                      <a:pPr indent="0" lvl="0" marL="12700" marR="5715" rtl="0" algn="ctr">
                        <a:lnSpc>
                          <a:spcPct val="100000"/>
                        </a:lnSpc>
                        <a:spcBef>
                          <a:spcPts val="0"/>
                        </a:spcBef>
                        <a:spcAft>
                          <a:spcPts val="0"/>
                        </a:spcAft>
                        <a:buNone/>
                      </a:pPr>
                      <a:r>
                        <a:rPr lang="en-US" sz="1100" u="none" cap="none" strike="noStrike">
                          <a:latin typeface="Times New Roman"/>
                          <a:ea typeface="Times New Roman"/>
                          <a:cs typeface="Times New Roman"/>
                          <a:sym typeface="Times New Roman"/>
                        </a:rPr>
                        <a:t>13</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400" u="none" cap="none" strike="noStrike">
                          <a:solidFill>
                            <a:srgbClr val="0D0D0D"/>
                          </a:solidFill>
                          <a:latin typeface="Times New Roman"/>
                          <a:ea typeface="Times New Roman"/>
                          <a:cs typeface="Times New Roman"/>
                          <a:sym typeface="Times New Roman"/>
                        </a:rPr>
                        <a:t>Enregistrer tous les scores dans l'outil NUPAS Plus 2.0 et ajouter des commentaires.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77950">
                <a:tc>
                  <a:txBody>
                    <a:bodyPr/>
                    <a:lstStyle/>
                    <a:p>
                      <a:pPr indent="0" lvl="0" marL="12700" marR="0" rtl="0" algn="ctr">
                        <a:lnSpc>
                          <a:spcPct val="114545"/>
                        </a:lnSpc>
                        <a:spcBef>
                          <a:spcPts val="0"/>
                        </a:spcBef>
                        <a:spcAft>
                          <a:spcPts val="0"/>
                        </a:spcAft>
                        <a:buNone/>
                      </a:pPr>
                      <a:r>
                        <a:rPr lang="en-US" sz="1100" u="none" cap="none" strike="noStrike">
                          <a:latin typeface="Times New Roman"/>
                          <a:ea typeface="Times New Roman"/>
                          <a:cs typeface="Times New Roman"/>
                          <a:sym typeface="Times New Roman"/>
                        </a:rPr>
                        <a:t>Note</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193040" rtl="0" algn="l">
                        <a:lnSpc>
                          <a:spcPct val="97000"/>
                        </a:lnSpc>
                        <a:spcBef>
                          <a:spcPts val="0"/>
                        </a:spcBef>
                        <a:spcAft>
                          <a:spcPts val="0"/>
                        </a:spcAft>
                        <a:buNone/>
                      </a:pPr>
                      <a:r>
                        <a:rPr lang="en-US" sz="1400" u="none" cap="none" strike="noStrike">
                          <a:solidFill>
                            <a:srgbClr val="0D0D0D"/>
                          </a:solidFill>
                          <a:latin typeface="Times New Roman"/>
                          <a:ea typeface="Times New Roman"/>
                          <a:cs typeface="Times New Roman"/>
                          <a:sym typeface="Times New Roman"/>
                        </a:rPr>
                        <a:t>Toutes les assertions doivent être analysées et notées avec des remarques adéquates justifiant la note attribuée. Si une assertion/domaine d'évaluation n'est pas applicable, veuillez indiquer N/A dans la colonne 1 "Commentaires pour le rapport" et fournir une justification pour expliquer pourquoi elle n'est pas applicable. La note globale représente les meilleures opinions de ceux qui effectuent l'évaluation après avoir examiné toutes les preuves.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250">
                <a:tc>
                  <a:txBody>
                    <a:bodyPr/>
                    <a:lstStyle/>
                    <a:p>
                      <a:pPr indent="0" lvl="0" marL="12700" marR="0" rtl="0" algn="ctr">
                        <a:lnSpc>
                          <a:spcPct val="114545"/>
                        </a:lnSpc>
                        <a:spcBef>
                          <a:spcPts val="0"/>
                        </a:spcBef>
                        <a:spcAft>
                          <a:spcPts val="0"/>
                        </a:spcAft>
                        <a:buNone/>
                      </a:pPr>
                      <a:r>
                        <a:rPr lang="en-US" sz="1100" u="none" cap="none" strike="noStrike">
                          <a:latin typeface="Times New Roman"/>
                          <a:ea typeface="Times New Roman"/>
                          <a:cs typeface="Times New Roman"/>
                          <a:sym typeface="Times New Roman"/>
                        </a:rPr>
                        <a:t>Note</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193040" rtl="0" algn="l">
                        <a:lnSpc>
                          <a:spcPct val="111000"/>
                        </a:lnSpc>
                        <a:spcBef>
                          <a:spcPts val="0"/>
                        </a:spcBef>
                        <a:spcAft>
                          <a:spcPts val="0"/>
                        </a:spcAft>
                        <a:buNone/>
                      </a:pPr>
                      <a:r>
                        <a:rPr lang="en-US" sz="1400" u="none" cap="none" strike="noStrike">
                          <a:solidFill>
                            <a:srgbClr val="0D0D0D"/>
                          </a:solidFill>
                          <a:latin typeface="Times New Roman"/>
                          <a:ea typeface="Times New Roman"/>
                          <a:cs typeface="Times New Roman"/>
                          <a:sym typeface="Times New Roman"/>
                        </a:rPr>
                        <a:t>À la conclusion qu'une assertion n'est pas applicable, veuillez ajuster la formule pour éliminer la note de la moyenne de la section. Sinon, la note moyenne sera sous-estimée.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21975">
                <a:tc>
                  <a:txBody>
                    <a:bodyPr/>
                    <a:lstStyle/>
                    <a:p>
                      <a:pPr indent="0" lvl="0" marL="12700" marR="5715" rtl="0" algn="ctr">
                        <a:lnSpc>
                          <a:spcPct val="100000"/>
                        </a:lnSpc>
                        <a:spcBef>
                          <a:spcPts val="0"/>
                        </a:spcBef>
                        <a:spcAft>
                          <a:spcPts val="0"/>
                        </a:spcAft>
                        <a:buNone/>
                      </a:pPr>
                      <a:r>
                        <a:rPr lang="en-US" sz="1100" u="none" cap="none" strike="noStrike">
                          <a:latin typeface="Times New Roman"/>
                          <a:ea typeface="Times New Roman"/>
                          <a:cs typeface="Times New Roman"/>
                          <a:sym typeface="Times New Roman"/>
                        </a:rPr>
                        <a:t>15</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254000" rtl="0" algn="l">
                        <a:lnSpc>
                          <a:spcPct val="111000"/>
                        </a:lnSpc>
                        <a:spcBef>
                          <a:spcPts val="0"/>
                        </a:spcBef>
                        <a:spcAft>
                          <a:spcPts val="0"/>
                        </a:spcAft>
                        <a:buNone/>
                      </a:pPr>
                      <a:r>
                        <a:rPr lang="en-US" sz="1400" u="none" cap="none" strike="noStrike">
                          <a:solidFill>
                            <a:srgbClr val="0D0D0D"/>
                          </a:solidFill>
                          <a:latin typeface="Times New Roman"/>
                          <a:ea typeface="Times New Roman"/>
                          <a:cs typeface="Times New Roman"/>
                          <a:sym typeface="Times New Roman"/>
                        </a:rPr>
                        <a:t>Tenir une réunion de vérification avec les organisations locales, passer en revue les scores et donner l'occasion de clarifier tout point de désaccord. Cette étape peut entraîner des changements de scores lorsque des informations supplémentaires sont fournies.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EXAMPLES DES ETAPES DETAILLES DE LA MISE EN OEUVRE </a:t>
            </a:r>
            <a:endParaRPr b="1" i="0" sz="2400" u="none" cap="none" strike="noStrike">
              <a:solidFill>
                <a:srgbClr val="FFFFFF"/>
              </a:solidFill>
              <a:latin typeface="Arial"/>
              <a:ea typeface="Arial"/>
              <a:cs typeface="Arial"/>
              <a:sym typeface="Arial"/>
            </a:endParaRPr>
          </a:p>
        </p:txBody>
      </p:sp>
      <p:sp>
        <p:nvSpPr>
          <p:cNvPr id="391" name="Google Shape;391;p60"/>
          <p:cNvSpPr/>
          <p:nvPr/>
        </p:nvSpPr>
        <p:spPr>
          <a:xfrm>
            <a:off x="923925" y="1397255"/>
            <a:ext cx="9915525" cy="3570208"/>
          </a:xfrm>
          <a:prstGeom prst="rect">
            <a:avLst/>
          </a:prstGeom>
          <a:noFill/>
          <a:ln>
            <a:noFill/>
          </a:ln>
        </p:spPr>
        <p:txBody>
          <a:bodyPr anchorCtr="0" anchor="t" bIns="45700" lIns="91425" spcFirstLastPara="1" rIns="91425" wrap="square" tIns="45700">
            <a:noAutofit/>
          </a:bodyPr>
          <a:lstStyle/>
          <a:p>
            <a:pPr indent="0" lvl="0" marL="850900" marR="0" rtl="0" algn="l">
              <a:lnSpc>
                <a:spcPct val="100000"/>
              </a:lnSpc>
              <a:spcBef>
                <a:spcPts val="0"/>
              </a:spcBef>
              <a:spcAft>
                <a:spcPts val="0"/>
              </a:spcAft>
              <a:buNone/>
            </a:pPr>
            <a:r>
              <a:t/>
            </a:r>
            <a:endParaRPr b="1" i="0" sz="2800" u="none" cap="none" strike="noStrike">
              <a:solidFill>
                <a:srgbClr val="000000"/>
              </a:solidFill>
              <a:latin typeface="Times New Roman"/>
              <a:ea typeface="Times New Roman"/>
              <a:cs typeface="Times New Roman"/>
              <a:sym typeface="Times New Roman"/>
            </a:endParaRPr>
          </a:p>
          <a:p>
            <a:pPr indent="0" lvl="0" marL="850900" marR="0" rtl="0" algn="l">
              <a:lnSpc>
                <a:spcPct val="100000"/>
              </a:lnSpc>
              <a:spcBef>
                <a:spcPts val="1495"/>
              </a:spcBef>
              <a:spcAft>
                <a:spcPts val="0"/>
              </a:spcAft>
              <a:buNone/>
            </a:pPr>
            <a:r>
              <a:rPr b="1" i="0" lang="en-US" sz="2800" u="none" cap="none" strike="noStrike">
                <a:solidFill>
                  <a:srgbClr val="000000"/>
                </a:solidFill>
                <a:latin typeface="Times New Roman"/>
                <a:ea typeface="Times New Roman"/>
                <a:cs typeface="Times New Roman"/>
                <a:sym typeface="Times New Roman"/>
              </a:rPr>
              <a:t>Chaque module a ces étapes détaillées de mise en ouvre</a:t>
            </a:r>
            <a:endParaRPr/>
          </a:p>
          <a:p>
            <a:pPr indent="0" lvl="0" marL="850900" marR="0" rtl="0" algn="l">
              <a:lnSpc>
                <a:spcPct val="100000"/>
              </a:lnSpc>
              <a:spcBef>
                <a:spcPts val="1495"/>
              </a:spcBef>
              <a:spcAft>
                <a:spcPts val="0"/>
              </a:spcAft>
              <a:buNone/>
            </a:pPr>
            <a:r>
              <a:rPr b="1" i="0" lang="en-US" sz="2800" u="none" cap="none" strike="noStrike">
                <a:solidFill>
                  <a:srgbClr val="000000"/>
                </a:solidFill>
                <a:latin typeface="Times New Roman"/>
                <a:ea typeface="Times New Roman"/>
                <a:cs typeface="Times New Roman"/>
                <a:sym typeface="Times New Roman"/>
              </a:rPr>
              <a:t>Nous allons vous présenter les étapes détaillées de mise en œuvre  de deux domaines/modules de NUPAS PLUS pour illustration afin de faciliter la compréhension</a:t>
            </a:r>
            <a:r>
              <a:rPr b="0" i="0" lang="en-US" sz="1800" u="none" cap="none" strike="noStrike">
                <a:solidFill>
                  <a:srgbClr val="000000"/>
                </a:solidFill>
                <a:latin typeface="Times New Roman"/>
                <a:ea typeface="Times New Roman"/>
                <a:cs typeface="Times New Roman"/>
                <a:sym typeface="Times New Roman"/>
              </a:rPr>
              <a:t>.</a:t>
            </a:r>
            <a:endParaRPr/>
          </a:p>
          <a:p>
            <a:pPr indent="0" lvl="0" marL="850900" marR="0" rtl="0" algn="l">
              <a:lnSpc>
                <a:spcPct val="100000"/>
              </a:lnSpc>
              <a:spcBef>
                <a:spcPts val="1495"/>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a:p>
            <a:pPr indent="0" lvl="0" marL="850900" marR="0" rtl="0" algn="l">
              <a:lnSpc>
                <a:spcPct val="100000"/>
              </a:lnSpc>
              <a:spcBef>
                <a:spcPts val="1495"/>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(1/5)</a:t>
            </a:r>
            <a:endParaRPr b="1" i="0" sz="2400" u="none" cap="none" strike="noStrike">
              <a:solidFill>
                <a:srgbClr val="FFFFFF"/>
              </a:solidFill>
              <a:latin typeface="Arial"/>
              <a:ea typeface="Arial"/>
              <a:cs typeface="Arial"/>
              <a:sym typeface="Arial"/>
            </a:endParaRPr>
          </a:p>
        </p:txBody>
      </p:sp>
      <p:sp>
        <p:nvSpPr>
          <p:cNvPr id="397" name="Google Shape;397;p61"/>
          <p:cNvSpPr/>
          <p:nvPr/>
        </p:nvSpPr>
        <p:spPr>
          <a:xfrm>
            <a:off x="923925" y="1397255"/>
            <a:ext cx="9915525" cy="4491486"/>
          </a:xfrm>
          <a:prstGeom prst="rect">
            <a:avLst/>
          </a:prstGeom>
          <a:noFill/>
          <a:ln>
            <a:noFill/>
          </a:ln>
        </p:spPr>
        <p:txBody>
          <a:bodyPr anchorCtr="0" anchor="t" bIns="45700" lIns="91425" spcFirstLastPara="1" rIns="91425" wrap="square" tIns="45700">
            <a:noAutofit/>
          </a:bodyPr>
          <a:lstStyle/>
          <a:p>
            <a:pPr indent="0" lvl="0" marL="850900" marR="0" rtl="0" algn="l">
              <a:lnSpc>
                <a:spcPct val="100000"/>
              </a:lnSpc>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Contexte :</a:t>
            </a:r>
            <a:endParaRPr b="1" i="0" sz="1800" u="none" cap="none" strike="noStrike">
              <a:solidFill>
                <a:srgbClr val="000000"/>
              </a:solidFill>
              <a:latin typeface="Times New Roman"/>
              <a:ea typeface="Times New Roman"/>
              <a:cs typeface="Times New Roman"/>
              <a:sym typeface="Times New Roman"/>
            </a:endParaRPr>
          </a:p>
          <a:p>
            <a:pPr indent="-285750" lvl="0" marL="371475" marR="0" rtl="0" algn="l">
              <a:lnSpc>
                <a:spcPct val="100000"/>
              </a:lnSpc>
              <a:spcBef>
                <a:spcPts val="1495"/>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Ce domaine nécessite une revue de la politique financière et des procédures afin d'évaluer l'adéquation de la politique, la conception des contrôles internes et de vérifier s'ils sont mis en œuvre comme prévu.</a:t>
            </a:r>
            <a:endParaRPr/>
          </a:p>
          <a:p>
            <a:pPr indent="-285750" lvl="0" marL="371475" marR="0" rtl="0" algn="l">
              <a:lnSpc>
                <a:spcPct val="100000"/>
              </a:lnSpc>
              <a:spcBef>
                <a:spcPts val="121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Temps estimé pour l'exécution de ce domaine : 45 heures (y compris la lecture préalable)</a:t>
            </a:r>
            <a:endParaRPr b="0" i="0" sz="2000" u="none" cap="none" strike="noStrike">
              <a:solidFill>
                <a:srgbClr val="000000"/>
              </a:solidFill>
              <a:latin typeface="Times New Roman"/>
              <a:ea typeface="Times New Roman"/>
              <a:cs typeface="Times New Roman"/>
              <a:sym typeface="Times New Roman"/>
            </a:endParaRPr>
          </a:p>
          <a:p>
            <a:pPr indent="-285750" lvl="0" marL="371475" marR="1076325" rtl="0" algn="l">
              <a:lnSpc>
                <a:spcPct val="97000"/>
              </a:lnSpc>
              <a:spcBef>
                <a:spcPts val="1235"/>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Compétences et expérience nécessaires pour une exécution efficace de ce domaine : un évaluateur avec plus de trois ans d'expérience en comptabilité et en gestion financière.</a:t>
            </a:r>
            <a:endParaRPr/>
          </a:p>
          <a:p>
            <a:pPr indent="0" lvl="0" marL="85725" marR="0" rtl="0" algn="l">
              <a:lnSpc>
                <a:spcPct val="100000"/>
              </a:lnSpc>
              <a:spcBef>
                <a:spcPts val="90"/>
              </a:spcBef>
              <a:spcAft>
                <a:spcPts val="0"/>
              </a:spcAft>
              <a:buNone/>
            </a:pPr>
            <a:r>
              <a:rPr b="0" i="0" lang="en-US" sz="2000" u="none" cap="none" strike="noStrike">
                <a:solidFill>
                  <a:srgbClr val="000000"/>
                </a:solidFill>
                <a:latin typeface="Times New Roman"/>
                <a:ea typeface="Times New Roman"/>
                <a:cs typeface="Times New Roman"/>
                <a:sym typeface="Times New Roman"/>
              </a:rPr>
              <a:t> </a:t>
            </a:r>
            <a:endParaRPr/>
          </a:p>
          <a:p>
            <a:pPr indent="0" lvl="0" marL="85725" marR="0" rtl="0" algn="l">
              <a:lnSpc>
                <a:spcPct val="100000"/>
              </a:lnSpc>
              <a:spcBef>
                <a:spcPts val="0"/>
              </a:spcBef>
              <a:spcAft>
                <a:spcPts val="0"/>
              </a:spcAft>
              <a:buNone/>
            </a:pPr>
            <a:r>
              <a:rPr b="1" i="0" lang="en-US" sz="2000" u="none" cap="none" strike="noStrike">
                <a:solidFill>
                  <a:srgbClr val="000000"/>
                </a:solidFill>
                <a:latin typeface="Times New Roman"/>
                <a:ea typeface="Times New Roman"/>
                <a:cs typeface="Times New Roman"/>
                <a:sym typeface="Times New Roman"/>
              </a:rPr>
              <a:t>OBJECTIFS :</a:t>
            </a:r>
            <a:endParaRPr b="1" i="0" sz="2000" u="none" cap="none" strike="noStrike">
              <a:solidFill>
                <a:srgbClr val="000000"/>
              </a:solidFill>
              <a:latin typeface="Times New Roman"/>
              <a:ea typeface="Times New Roman"/>
              <a:cs typeface="Times New Roman"/>
              <a:sym typeface="Times New Roman"/>
            </a:endParaRPr>
          </a:p>
          <a:p>
            <a:pPr indent="-285750" lvl="0" marL="371475" marR="979170" rtl="0" algn="l">
              <a:lnSpc>
                <a:spcPct val="95000"/>
              </a:lnSpc>
              <a:spcBef>
                <a:spcPts val="1115"/>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Évaluer l'adéquation des politiques et des procédures de gestion financière</a:t>
            </a:r>
            <a:endParaRPr/>
          </a:p>
          <a:p>
            <a:pPr indent="-285750" lvl="0" marL="371475" marR="979170" rtl="0" algn="l">
              <a:lnSpc>
                <a:spcPct val="95000"/>
              </a:lnSpc>
              <a:spcBef>
                <a:spcPts val="1115"/>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Déterminer si des contrôles internes sont en place</a:t>
            </a:r>
            <a:r>
              <a:rPr b="0" i="0" lang="en-US" sz="1800" u="none" cap="none" strike="noStrike">
                <a:solidFill>
                  <a:srgbClr val="000000"/>
                </a:solidFill>
                <a:latin typeface="Times New Roman"/>
                <a:ea typeface="Times New Roman"/>
                <a:cs typeface="Times New Roman"/>
                <a:sym typeface="Times New Roman"/>
              </a:rPr>
              <a:t>.</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(1/10)</a:t>
            </a:r>
            <a:endParaRPr b="1" i="0" sz="2400" u="none" cap="none" strike="noStrike">
              <a:solidFill>
                <a:srgbClr val="FFFFFF"/>
              </a:solidFill>
              <a:latin typeface="Arial"/>
              <a:ea typeface="Arial"/>
              <a:cs typeface="Arial"/>
              <a:sym typeface="Arial"/>
            </a:endParaRPr>
          </a:p>
        </p:txBody>
      </p:sp>
      <p:graphicFrame>
        <p:nvGraphicFramePr>
          <p:cNvPr id="403" name="Google Shape;403;p62"/>
          <p:cNvGraphicFramePr/>
          <p:nvPr/>
        </p:nvGraphicFramePr>
        <p:xfrm>
          <a:off x="616227" y="1262270"/>
          <a:ext cx="3000000" cy="3000000"/>
        </p:xfrm>
        <a:graphic>
          <a:graphicData uri="http://schemas.openxmlformats.org/drawingml/2006/table">
            <a:tbl>
              <a:tblPr>
                <a:noFill/>
                <a:tableStyleId>{3A48C429-F987-44A6-AFB2-AC9C7E912909}</a:tableStyleId>
              </a:tblPr>
              <a:tblGrid>
                <a:gridCol w="2037525"/>
                <a:gridCol w="5844200"/>
                <a:gridCol w="3110950"/>
              </a:tblGrid>
              <a:tr h="504625">
                <a:tc>
                  <a:txBody>
                    <a:bodyPr/>
                    <a:lstStyle/>
                    <a:p>
                      <a:pPr indent="141605" lvl="0" marL="432435"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r h="1428325">
                <a:tc>
                  <a:txBody>
                    <a:bodyPr/>
                    <a:lstStyle/>
                    <a:p>
                      <a:pPr indent="0" lvl="0" marL="78740"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Relations et comptes bancaires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7470" marR="15430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entretient une relation bancaire avec une banque commerciale agréée dans le pays et que l'organisation dispose de politiques, procédures et pratiques adéquates pour assurer le rapprochement régulier des comptes bancaires avec les enregistrements comptables.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740" marR="183515" rtl="0" algn="just">
                        <a:lnSpc>
                          <a:spcPct val="95000"/>
                        </a:lnSpc>
                        <a:spcBef>
                          <a:spcPts val="0"/>
                        </a:spcBef>
                        <a:spcAft>
                          <a:spcPts val="0"/>
                        </a:spcAft>
                        <a:buNone/>
                      </a:pPr>
                      <a:r>
                        <a:rPr lang="en-US" sz="1600" u="none" cap="none" strike="noStrike">
                          <a:latin typeface="Times New Roman"/>
                          <a:ea typeface="Times New Roman"/>
                          <a:cs typeface="Times New Roman"/>
                          <a:sym typeface="Times New Roman"/>
                        </a:rPr>
                        <a:t>Politiques/Manuels de procédures de gestion financière</a:t>
                      </a:r>
                      <a:endParaRPr sz="1600" u="none" cap="none" strike="noStrike">
                        <a:latin typeface="Times New Roman"/>
                        <a:ea typeface="Times New Roman"/>
                        <a:cs typeface="Times New Roman"/>
                        <a:sym typeface="Times New Roman"/>
                      </a:endParaRPr>
                    </a:p>
                    <a:p>
                      <a:pPr indent="-9525" lvl="0" marL="78740" marR="230505" rtl="0" algn="l">
                        <a:lnSpc>
                          <a:spcPct val="95000"/>
                        </a:lnSpc>
                        <a:spcBef>
                          <a:spcPts val="1195"/>
                        </a:spcBef>
                        <a:spcAft>
                          <a:spcPts val="0"/>
                        </a:spcAft>
                        <a:buNone/>
                      </a:pPr>
                      <a:r>
                        <a:rPr lang="en-US" sz="1600" u="none" cap="none" strike="noStrike">
                          <a:latin typeface="Times New Roman"/>
                          <a:ea typeface="Times New Roman"/>
                          <a:cs typeface="Times New Roman"/>
                          <a:sym typeface="Times New Roman"/>
                        </a:rPr>
                        <a:t>rapprochements bancaires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41925">
                <a:tc>
                  <a:txBody>
                    <a:bodyPr/>
                    <a:lstStyle/>
                    <a:p>
                      <a:pPr indent="-9525" lvl="0" marL="78740" marR="813435"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Système de comptabilité/tenue de comptes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7470" marR="16383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d'un système de comptabilité/gestion comptable et que les transactions financières sont saisies dans le système de manière cohérente selon les normes, politiques et procédures applicables.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215" marR="0" rtl="0" algn="l">
                        <a:lnSpc>
                          <a:spcPct val="76875"/>
                        </a:lnSpc>
                        <a:spcBef>
                          <a:spcPts val="0"/>
                        </a:spcBef>
                        <a:spcAft>
                          <a:spcPts val="0"/>
                        </a:spcAft>
                        <a:buNone/>
                      </a:pPr>
                      <a:r>
                        <a:rPr lang="en-US" sz="1600" u="none" cap="none" strike="noStrike">
                          <a:latin typeface="Times New Roman"/>
                          <a:ea typeface="Times New Roman"/>
                          <a:cs typeface="Times New Roman"/>
                          <a:sym typeface="Times New Roman"/>
                        </a:rPr>
                        <a:t>Politiques/Procédures</a:t>
                      </a:r>
                      <a:endParaRPr sz="1600" u="none" cap="none" strike="noStrike">
                        <a:latin typeface="Times New Roman"/>
                        <a:ea typeface="Times New Roman"/>
                        <a:cs typeface="Times New Roman"/>
                        <a:sym typeface="Times New Roman"/>
                      </a:endParaRPr>
                    </a:p>
                    <a:p>
                      <a:pPr indent="0" lvl="0" marL="78740" marR="230505" rtl="0" algn="l">
                        <a:lnSpc>
                          <a:spcPct val="95000"/>
                        </a:lnSpc>
                        <a:spcBef>
                          <a:spcPts val="15"/>
                        </a:spcBef>
                        <a:spcAft>
                          <a:spcPts val="0"/>
                        </a:spcAft>
                        <a:buNone/>
                      </a:pPr>
                      <a:r>
                        <a:rPr lang="en-US" sz="1600" u="none" cap="none" strike="noStrike">
                          <a:latin typeface="Times New Roman"/>
                          <a:ea typeface="Times New Roman"/>
                          <a:cs typeface="Times New Roman"/>
                          <a:sym typeface="Times New Roman"/>
                        </a:rPr>
                        <a:t>/Manuels de gestion financière</a:t>
                      </a:r>
                      <a:endParaRPr sz="1600" u="none" cap="none" strike="noStrike">
                        <a:latin typeface="Times New Roman"/>
                        <a:ea typeface="Times New Roman"/>
                        <a:cs typeface="Times New Roman"/>
                        <a:sym typeface="Times New Roman"/>
                      </a:endParaRPr>
                    </a:p>
                    <a:p>
                      <a:pPr indent="0" lvl="0" marL="67945" marR="0" rtl="0" algn="l">
                        <a:lnSpc>
                          <a:spcPct val="100000"/>
                        </a:lnSpc>
                        <a:spcBef>
                          <a:spcPts val="1135"/>
                        </a:spcBef>
                        <a:spcAft>
                          <a:spcPts val="0"/>
                        </a:spcAft>
                        <a:buNone/>
                      </a:pPr>
                      <a:r>
                        <a:rPr lang="en-US" sz="1600" u="none" cap="none" strike="noStrike">
                          <a:latin typeface="Times New Roman"/>
                          <a:ea typeface="Times New Roman"/>
                          <a:cs typeface="Times New Roman"/>
                          <a:sym typeface="Times New Roman"/>
                        </a:rPr>
                        <a:t>Plan de comptes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17375">
                <a:tc>
                  <a:txBody>
                    <a:bodyPr/>
                    <a:lstStyle/>
                    <a:p>
                      <a:pPr indent="0" lvl="0" marL="78740" marR="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Plan comptable, grand livre et états financiers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7470" marR="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d'un plan de comptes et d'un grand livre correspondant utilisé pour préparer des états financiers de manière régulière et cohérente (coûts non admissibles).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740" marR="193675" rtl="0" algn="just">
                        <a:lnSpc>
                          <a:spcPct val="95000"/>
                        </a:lnSpc>
                        <a:spcBef>
                          <a:spcPts val="0"/>
                        </a:spcBef>
                        <a:spcAft>
                          <a:spcPts val="0"/>
                        </a:spcAft>
                        <a:buNone/>
                      </a:pPr>
                      <a:r>
                        <a:rPr lang="en-US" sz="1600" u="none" cap="none" strike="noStrike">
                          <a:latin typeface="Times New Roman"/>
                          <a:ea typeface="Times New Roman"/>
                          <a:cs typeface="Times New Roman"/>
                          <a:sym typeface="Times New Roman"/>
                        </a:rPr>
                        <a:t>Politiques/Manuels de procédures de gestion financière</a:t>
                      </a:r>
                      <a:endParaRPr sz="1600" u="none" cap="none" strike="noStrike">
                        <a:latin typeface="Times New Roman"/>
                        <a:ea typeface="Times New Roman"/>
                        <a:cs typeface="Times New Roman"/>
                        <a:sym typeface="Times New Roman"/>
                      </a:endParaRPr>
                    </a:p>
                    <a:p>
                      <a:pPr indent="1269" lvl="0" marL="67945" marR="362585" rtl="0" algn="just">
                        <a:lnSpc>
                          <a:spcPct val="146875"/>
                        </a:lnSpc>
                        <a:spcBef>
                          <a:spcPts val="60"/>
                        </a:spcBef>
                        <a:spcAft>
                          <a:spcPts val="0"/>
                        </a:spcAft>
                        <a:buNone/>
                      </a:pPr>
                      <a:r>
                        <a:rPr lang="en-US" sz="1600" u="none" cap="none" strike="noStrike">
                          <a:latin typeface="Times New Roman"/>
                          <a:ea typeface="Times New Roman"/>
                          <a:cs typeface="Times New Roman"/>
                          <a:sym typeface="Times New Roman"/>
                        </a:rPr>
                        <a:t>Plan de comptes Rapports financiers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04" name="Google Shape;404;p62"/>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(2/10)</a:t>
            </a:r>
            <a:endParaRPr b="1" i="0" sz="2400" u="none" cap="none" strike="noStrike">
              <a:solidFill>
                <a:srgbClr val="FFFFFF"/>
              </a:solidFill>
              <a:latin typeface="Arial"/>
              <a:ea typeface="Arial"/>
              <a:cs typeface="Arial"/>
              <a:sym typeface="Arial"/>
            </a:endParaRPr>
          </a:p>
        </p:txBody>
      </p:sp>
      <p:graphicFrame>
        <p:nvGraphicFramePr>
          <p:cNvPr id="410" name="Google Shape;410;p63"/>
          <p:cNvGraphicFramePr/>
          <p:nvPr/>
        </p:nvGraphicFramePr>
        <p:xfrm>
          <a:off x="616227" y="1262270"/>
          <a:ext cx="3000000" cy="3000000"/>
        </p:xfrm>
        <a:graphic>
          <a:graphicData uri="http://schemas.openxmlformats.org/drawingml/2006/table">
            <a:tbl>
              <a:tblPr>
                <a:noFill/>
                <a:tableStyleId>{3A48C429-F987-44A6-AFB2-AC9C7E912909}</a:tableStyleId>
              </a:tblPr>
              <a:tblGrid>
                <a:gridCol w="2037525"/>
                <a:gridCol w="5844200"/>
                <a:gridCol w="3110950"/>
              </a:tblGrid>
              <a:tr h="504625">
                <a:tc>
                  <a:txBody>
                    <a:bodyPr/>
                    <a:lstStyle/>
                    <a:p>
                      <a:pPr indent="141605" lvl="0" marL="432435"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r h="1428325">
                <a:tc>
                  <a:txBody>
                    <a:bodyPr/>
                    <a:lstStyle/>
                    <a:p>
                      <a:pPr indent="0" lvl="0" marL="78740" marR="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Analyse des écarts (Budget par rapport aux Coûts Réels)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0165" marR="9207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de politiques, procédures et pratiques adéquates pour garantir une analyse régulière des écarts (budget vs. coûts réels) des données financières du programme et des opérations, examiner systématiquement les rapports financiers et prendre des mesures correctives. Les rapports financiers </a:t>
                      </a:r>
                      <a:r>
                        <a:rPr lang="en-US" sz="1600" u="sng" cap="none" strike="noStrike">
                          <a:latin typeface="Times New Roman"/>
                          <a:ea typeface="Times New Roman"/>
                          <a:cs typeface="Times New Roman"/>
                          <a:sym typeface="Times New Roman"/>
                        </a:rPr>
                        <a:t>appropriés</a:t>
                      </a:r>
                      <a:r>
                        <a:rPr lang="en-US" sz="1600" u="none" cap="none" strike="noStrike">
                          <a:latin typeface="Times New Roman"/>
                          <a:ea typeface="Times New Roman"/>
                          <a:cs typeface="Times New Roman"/>
                          <a:sym typeface="Times New Roman"/>
                        </a:rPr>
                        <a:t> sont accompagnés de données budgétaires et de rapports d'analyse des écarts (budget vs. coûts réels).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740" marR="23050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Manuels de politiques et de procédures en matière de gestion financière</a:t>
                      </a:r>
                      <a:endParaRPr sz="1600" u="none" cap="none" strike="noStrike">
                        <a:latin typeface="Times New Roman"/>
                        <a:ea typeface="Times New Roman"/>
                        <a:cs typeface="Times New Roman"/>
                        <a:sym typeface="Times New Roman"/>
                      </a:endParaRPr>
                    </a:p>
                    <a:p>
                      <a:pPr indent="0" lvl="0" marL="67945" marR="0" rtl="0" algn="l">
                        <a:lnSpc>
                          <a:spcPct val="100000"/>
                        </a:lnSpc>
                        <a:spcBef>
                          <a:spcPts val="1215"/>
                        </a:spcBef>
                        <a:spcAft>
                          <a:spcPts val="0"/>
                        </a:spcAft>
                        <a:buNone/>
                      </a:pPr>
                      <a:r>
                        <a:rPr lang="en-US" sz="1600" u="none" cap="none" strike="noStrike">
                          <a:latin typeface="Times New Roman"/>
                          <a:ea typeface="Times New Roman"/>
                          <a:cs typeface="Times New Roman"/>
                          <a:sym typeface="Times New Roman"/>
                        </a:rPr>
                        <a:t>Rapports financiers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41925">
                <a:tc>
                  <a:txBody>
                    <a:bodyPr/>
                    <a:lstStyle/>
                    <a:p>
                      <a:pPr indent="0" lvl="0" marL="67945" marR="34226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Coûts Admissibles et Non Admissibles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7470" marR="0"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de politiques, procédures et pratiques adéquates pour séparer les coûts admissibles et non admissibles et ainsi satisfaire aux exigences des donateurs.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740" marR="23050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Manuels de politiques et de procédures en matière de gestion financière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17375">
                <a:tc>
                  <a:txBody>
                    <a:bodyPr/>
                    <a:lstStyle/>
                    <a:p>
                      <a:pPr indent="0" lvl="0" marL="6794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Coûts Directs et Indirects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5565" marR="319405"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que les comptables / responsables de la comptabilité de l'organisation comprennent les coûts directs et indirects (y compris les principes d'allocation des coûts).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740" marR="23050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Manuels de politiques et de procédures en matière de gestion financière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11" name="Google Shape;411;p63"/>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(3/10)</a:t>
            </a:r>
            <a:endParaRPr b="1" i="0" sz="2400" u="none" cap="none" strike="noStrike">
              <a:solidFill>
                <a:srgbClr val="FFFFFF"/>
              </a:solidFill>
              <a:latin typeface="Arial"/>
              <a:ea typeface="Arial"/>
              <a:cs typeface="Arial"/>
              <a:sym typeface="Arial"/>
            </a:endParaRPr>
          </a:p>
        </p:txBody>
      </p:sp>
      <p:graphicFrame>
        <p:nvGraphicFramePr>
          <p:cNvPr id="417" name="Google Shape;417;p64"/>
          <p:cNvGraphicFramePr/>
          <p:nvPr/>
        </p:nvGraphicFramePr>
        <p:xfrm>
          <a:off x="616227" y="1262270"/>
          <a:ext cx="3000000" cy="3000000"/>
        </p:xfrm>
        <a:graphic>
          <a:graphicData uri="http://schemas.openxmlformats.org/drawingml/2006/table">
            <a:tbl>
              <a:tblPr>
                <a:noFill/>
                <a:tableStyleId>{3A48C429-F987-44A6-AFB2-AC9C7E912909}</a:tableStyleId>
              </a:tblPr>
              <a:tblGrid>
                <a:gridCol w="2037525"/>
                <a:gridCol w="5844200"/>
                <a:gridCol w="3110950"/>
              </a:tblGrid>
              <a:tr h="504625">
                <a:tc>
                  <a:txBody>
                    <a:bodyPr/>
                    <a:lstStyle/>
                    <a:p>
                      <a:pPr indent="141605" lvl="0" marL="432435"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r h="1050650">
                <a:tc>
                  <a:txBody>
                    <a:bodyPr/>
                    <a:lstStyle/>
                    <a:p>
                      <a:pPr indent="0" lvl="0" marL="6794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Paiements - Ségrégation des Tâches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6514" marR="9207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a des politiques, procédures et pratiques en place concernant la séparation des fonctions pour garantir que les fonds au- dessus d'un certain seuil ne peuvent être décaissés qu'avec des signatures doubles et sont étayés par une documentation.</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740" marR="23050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Manuels de politiques et de procédures en matière de gestion financière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6050">
                <a:tc>
                  <a:txBody>
                    <a:bodyPr/>
                    <a:lstStyle/>
                    <a:p>
                      <a:pPr indent="0" lvl="0" marL="78740" marR="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Cycle Comptable - Ségrégation des Tâches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7470" marR="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de politiques, procédures et pratiques adéquates pour garantir une séparation appropriée des fonctions associées au cycle comptable.</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740" marR="23050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Manuels de politiques et de procédures en matière de gestion financière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8675">
                <a:tc>
                  <a:txBody>
                    <a:bodyPr/>
                    <a:lstStyle/>
                    <a:p>
                      <a:pPr indent="0" lvl="0" marL="67945" marR="0" rtl="0" algn="l">
                        <a:lnSpc>
                          <a:spcPct val="100000"/>
                        </a:lnSpc>
                        <a:spcBef>
                          <a:spcPts val="0"/>
                        </a:spcBef>
                        <a:spcAft>
                          <a:spcPts val="0"/>
                        </a:spcAft>
                        <a:buNone/>
                      </a:pPr>
                      <a:r>
                        <a:rPr b="0" i="0" lang="en-US" sz="1600" u="none" cap="none" strike="noStrike">
                          <a:solidFill>
                            <a:schemeClr val="dk1"/>
                          </a:solidFill>
                          <a:latin typeface="Times New Roman"/>
                          <a:ea typeface="Times New Roman"/>
                          <a:cs typeface="Times New Roman"/>
                          <a:sym typeface="Times New Roman"/>
                        </a:rPr>
                        <a:t>Sources de Financement</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7470" marR="0"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d'autres activités / programmes et / ou sources de financement potentielles adéquates pour assurer la continuité des opérations pendant la période du prix et pour une durabilité à long terme.</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Rapports financiers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8675">
                <a:tc>
                  <a:txBody>
                    <a:bodyPr/>
                    <a:lstStyle/>
                    <a:p>
                      <a:pPr indent="0" lvl="0" marL="67945" marR="0" rtl="0" algn="l">
                        <a:lnSpc>
                          <a:spcPct val="100000"/>
                        </a:lnSpc>
                        <a:spcBef>
                          <a:spcPts val="0"/>
                        </a:spcBef>
                        <a:spcAft>
                          <a:spcPts val="0"/>
                        </a:spcAft>
                        <a:buNone/>
                      </a:pPr>
                      <a:r>
                        <a:rPr b="0" i="0" lang="en-US" sz="1600" u="none" cap="none" strike="noStrike">
                          <a:solidFill>
                            <a:schemeClr val="dk1"/>
                          </a:solidFill>
                          <a:latin typeface="Times New Roman"/>
                          <a:ea typeface="Times New Roman"/>
                          <a:cs typeface="Times New Roman"/>
                          <a:sym typeface="Times New Roman"/>
                        </a:rPr>
                        <a:t>Rapports Financiers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7470" marR="0" rtl="0" algn="l">
                        <a:lnSpc>
                          <a:spcPct val="95000"/>
                        </a:lnSpc>
                        <a:spcBef>
                          <a:spcPts val="0"/>
                        </a:spcBef>
                        <a:spcAft>
                          <a:spcPts val="0"/>
                        </a:spcAft>
                        <a:buNone/>
                      </a:pPr>
                      <a:r>
                        <a:rPr b="0" i="0" lang="en-US" sz="1600" u="none" cap="none" strike="noStrike">
                          <a:solidFill>
                            <a:schemeClr val="dk1"/>
                          </a:solidFill>
                          <a:latin typeface="Times New Roman"/>
                          <a:ea typeface="Times New Roman"/>
                          <a:cs typeface="Times New Roman"/>
                          <a:sym typeface="Times New Roman"/>
                        </a:rPr>
                        <a:t>Confirmer que l'organisation dispose de politiques, procédures et pratiques écrites adéquates pour produire des rapports financiers mensuels et annuels fiables (rapport des revenus et des dépenses et bilan).</a:t>
                      </a:r>
                      <a:endParaRPr b="0" i="0" sz="1600" u="none" cap="none" strike="noStrike">
                        <a:solidFill>
                          <a:schemeClr val="dk1"/>
                        </a:solidFill>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7470" marR="0" rtl="0" algn="l">
                        <a:lnSpc>
                          <a:spcPct val="95000"/>
                        </a:lnSpc>
                        <a:spcBef>
                          <a:spcPts val="0"/>
                        </a:spcBef>
                        <a:spcAft>
                          <a:spcPts val="0"/>
                        </a:spcAft>
                        <a:buNone/>
                      </a:pPr>
                      <a:r>
                        <a:rPr b="0" i="0" lang="en-US" sz="1600" u="none" cap="none" strike="noStrike">
                          <a:solidFill>
                            <a:schemeClr val="dk1"/>
                          </a:solidFill>
                          <a:latin typeface="Times New Roman"/>
                          <a:ea typeface="Times New Roman"/>
                          <a:cs typeface="Times New Roman"/>
                          <a:sym typeface="Times New Roman"/>
                        </a:rPr>
                        <a:t>Manuels de politiques et de procédures en matière de gestion financière</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18" name="Google Shape;418;p64"/>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(4/10)</a:t>
            </a:r>
            <a:endParaRPr b="1" i="0" sz="2400" u="none" cap="none" strike="noStrike">
              <a:solidFill>
                <a:srgbClr val="FFFFFF"/>
              </a:solidFill>
              <a:latin typeface="Arial"/>
              <a:ea typeface="Arial"/>
              <a:cs typeface="Arial"/>
              <a:sym typeface="Arial"/>
            </a:endParaRPr>
          </a:p>
        </p:txBody>
      </p:sp>
      <p:graphicFrame>
        <p:nvGraphicFramePr>
          <p:cNvPr id="424" name="Google Shape;424;p65"/>
          <p:cNvGraphicFramePr/>
          <p:nvPr/>
        </p:nvGraphicFramePr>
        <p:xfrm>
          <a:off x="616227" y="1262270"/>
          <a:ext cx="3000000" cy="3000000"/>
        </p:xfrm>
        <a:graphic>
          <a:graphicData uri="http://schemas.openxmlformats.org/drawingml/2006/table">
            <a:tbl>
              <a:tblPr>
                <a:noFill/>
                <a:tableStyleId>{3A48C429-F987-44A6-AFB2-AC9C7E912909}</a:tableStyleId>
              </a:tblPr>
              <a:tblGrid>
                <a:gridCol w="2037525"/>
                <a:gridCol w="5844200"/>
                <a:gridCol w="3110950"/>
              </a:tblGrid>
              <a:tr h="504625">
                <a:tc>
                  <a:txBody>
                    <a:bodyPr/>
                    <a:lstStyle/>
                    <a:p>
                      <a:pPr indent="141605" lvl="0" marL="432435"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r h="1050650">
                <a:tc>
                  <a:txBody>
                    <a:bodyPr/>
                    <a:lstStyle/>
                    <a:p>
                      <a:pPr indent="0" lvl="0" marL="0" marR="0" rtl="0" algn="l">
                        <a:lnSpc>
                          <a:spcPct val="1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p>
                      <a:pPr indent="0" lvl="0" marL="78740"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Audit et examen des états financiers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7302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de politiques, procédures et pratiques adéquates pour garantir que ses états financiers sont régulièrement audités ou examinés par un tiers reconnu en vertu des lois du pays, tel qu'un cabinet d'experts-comptables ou un organisme de réglementation, ou les deux.</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80010" marR="191770" rtl="0" algn="just">
                        <a:lnSpc>
                          <a:spcPct val="95000"/>
                        </a:lnSpc>
                        <a:spcBef>
                          <a:spcPts val="0"/>
                        </a:spcBef>
                        <a:spcAft>
                          <a:spcPts val="0"/>
                        </a:spcAft>
                        <a:buNone/>
                      </a:pPr>
                      <a:r>
                        <a:rPr lang="en-US" sz="1600" u="none" cap="none" strike="noStrike">
                          <a:latin typeface="Times New Roman"/>
                          <a:ea typeface="Times New Roman"/>
                          <a:cs typeface="Times New Roman"/>
                          <a:sym typeface="Times New Roman"/>
                        </a:rPr>
                        <a:t>Politiques/Manuels de procédures de gestion financière</a:t>
                      </a:r>
                      <a:endParaRPr sz="1600" u="none" cap="none" strike="noStrike">
                        <a:latin typeface="Times New Roman"/>
                        <a:ea typeface="Times New Roman"/>
                        <a:cs typeface="Times New Roman"/>
                        <a:sym typeface="Times New Roman"/>
                      </a:endParaRPr>
                    </a:p>
                    <a:p>
                      <a:pPr indent="0" lvl="0" marL="69215" marR="0" rtl="0" algn="just">
                        <a:lnSpc>
                          <a:spcPct val="100000"/>
                        </a:lnSpc>
                        <a:spcBef>
                          <a:spcPts val="1130"/>
                        </a:spcBef>
                        <a:spcAft>
                          <a:spcPts val="0"/>
                        </a:spcAft>
                        <a:buNone/>
                      </a:pPr>
                      <a:r>
                        <a:rPr lang="en-US" sz="1600" u="none" cap="none" strike="noStrike">
                          <a:latin typeface="Times New Roman"/>
                          <a:ea typeface="Times New Roman"/>
                          <a:cs typeface="Times New Roman"/>
                          <a:sym typeface="Times New Roman"/>
                        </a:rPr>
                        <a:t>Rapports d'audit</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6050">
                <a:tc>
                  <a:txBody>
                    <a:bodyPr/>
                    <a:lstStyle/>
                    <a:p>
                      <a:pPr indent="0" lvl="0" marL="6794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Personnel de gestion financière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9271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que les personnes responsables de l'exécution des fonctions comptables et autres fonctions de gestion financière au sein de l'organisation possèdent les qualifications et l'expérience nécessaires en comptabilité et en gestion financière.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80010" marR="12700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Curriculum Vitae (CV) et certificats de qualification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8675">
                <a:tc>
                  <a:txBody>
                    <a:bodyPr/>
                    <a:lstStyle/>
                    <a:p>
                      <a:pPr indent="0" lvl="0" marL="6794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Gestion des documents financiers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7302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de politiques, procédures et pratiques adéquates pour garantir un archivage et une gestion corrects des documents financiers et leur facilité d'accès.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80010" marR="191770" rtl="0" algn="just">
                        <a:lnSpc>
                          <a:spcPct val="95000"/>
                        </a:lnSpc>
                        <a:spcBef>
                          <a:spcPts val="0"/>
                        </a:spcBef>
                        <a:spcAft>
                          <a:spcPts val="0"/>
                        </a:spcAft>
                        <a:buNone/>
                      </a:pPr>
                      <a:r>
                        <a:rPr lang="en-US" sz="1600" u="none" cap="none" strike="noStrike">
                          <a:latin typeface="Times New Roman"/>
                          <a:ea typeface="Times New Roman"/>
                          <a:cs typeface="Times New Roman"/>
                          <a:sym typeface="Times New Roman"/>
                        </a:rPr>
                        <a:t>Politiques/Manuels de procédures de gestion financière</a:t>
                      </a:r>
                      <a:endParaRPr sz="1600" u="none" cap="none" strike="noStrike">
                        <a:latin typeface="Times New Roman"/>
                        <a:ea typeface="Times New Roman"/>
                        <a:cs typeface="Times New Roman"/>
                        <a:sym typeface="Times New Roman"/>
                      </a:endParaRPr>
                    </a:p>
                    <a:p>
                      <a:pPr indent="0" lvl="0" marL="69215" marR="0" rtl="0" algn="just">
                        <a:lnSpc>
                          <a:spcPct val="100000"/>
                        </a:lnSpc>
                        <a:spcBef>
                          <a:spcPts val="1135"/>
                        </a:spcBef>
                        <a:spcAft>
                          <a:spcPts val="0"/>
                        </a:spcAft>
                        <a:buNone/>
                      </a:pPr>
                      <a:r>
                        <a:rPr lang="en-US" sz="1600" u="none" cap="none" strike="noStrike">
                          <a:latin typeface="Times New Roman"/>
                          <a:ea typeface="Times New Roman"/>
                          <a:cs typeface="Times New Roman"/>
                          <a:sym typeface="Times New Roman"/>
                        </a:rPr>
                        <a:t>Plan d'urgence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8675">
                <a:tc>
                  <a:txBody>
                    <a:bodyPr/>
                    <a:lstStyle/>
                    <a:p>
                      <a:pPr indent="0" lvl="0" marL="0" marR="0" rtl="0" algn="l">
                        <a:lnSpc>
                          <a:spcPct val="1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p>
                      <a:pPr indent="0" lvl="0" marL="78740"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Audit et examen des états financiers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7302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l'organisation dispose de politiques, procédures et pratiques adéquates pour garantir que ses états financiers sont régulièrement audités ou examinés par un tiers reconnu en vertu des lois du pays, tel qu'un cabinet d'experts-comptables ou un organisme de réglementation, ou les deux.</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80010" marR="191770" rtl="0" algn="just">
                        <a:lnSpc>
                          <a:spcPct val="95000"/>
                        </a:lnSpc>
                        <a:spcBef>
                          <a:spcPts val="0"/>
                        </a:spcBef>
                        <a:spcAft>
                          <a:spcPts val="0"/>
                        </a:spcAft>
                        <a:buNone/>
                      </a:pPr>
                      <a:r>
                        <a:rPr lang="en-US" sz="1600" u="none" cap="none" strike="noStrike">
                          <a:latin typeface="Times New Roman"/>
                          <a:ea typeface="Times New Roman"/>
                          <a:cs typeface="Times New Roman"/>
                          <a:sym typeface="Times New Roman"/>
                        </a:rPr>
                        <a:t>Politiques/Manuels de procédures de gestion financière</a:t>
                      </a:r>
                      <a:endParaRPr sz="1600" u="none" cap="none" strike="noStrike">
                        <a:latin typeface="Times New Roman"/>
                        <a:ea typeface="Times New Roman"/>
                        <a:cs typeface="Times New Roman"/>
                        <a:sym typeface="Times New Roman"/>
                      </a:endParaRPr>
                    </a:p>
                    <a:p>
                      <a:pPr indent="0" lvl="0" marL="69215" marR="0" rtl="0" algn="just">
                        <a:lnSpc>
                          <a:spcPct val="100000"/>
                        </a:lnSpc>
                        <a:spcBef>
                          <a:spcPts val="1130"/>
                        </a:spcBef>
                        <a:spcAft>
                          <a:spcPts val="0"/>
                        </a:spcAft>
                        <a:buNone/>
                      </a:pPr>
                      <a:r>
                        <a:rPr lang="en-US" sz="1600" u="none" cap="none" strike="noStrike">
                          <a:latin typeface="Times New Roman"/>
                          <a:ea typeface="Times New Roman"/>
                          <a:cs typeface="Times New Roman"/>
                          <a:sym typeface="Times New Roman"/>
                        </a:rPr>
                        <a:t>Rapports d'audit</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25" name="Google Shape;425;p65"/>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nvSpPr>
        <p:spPr>
          <a:xfrm>
            <a:off x="3862260" y="3554507"/>
            <a:ext cx="7611900" cy="2391300"/>
          </a:xfrm>
          <a:prstGeom prst="rect">
            <a:avLst/>
          </a:prstGeom>
          <a:noFill/>
          <a:ln>
            <a:noFill/>
          </a:ln>
        </p:spPr>
        <p:txBody>
          <a:bodyPr anchorCtr="0" anchor="t" bIns="45700" lIns="91425" spcFirstLastPara="1" rIns="91425" wrap="square" tIns="45700">
            <a:spAutoFit/>
          </a:bodyPr>
          <a:lstStyle/>
          <a:p>
            <a:pPr indent="-457188" lvl="0" marL="457188" marR="0" rtl="0" algn="l">
              <a:lnSpc>
                <a:spcPct val="100000"/>
              </a:lnSpc>
              <a:spcBef>
                <a:spcPts val="0"/>
              </a:spcBef>
              <a:spcAft>
                <a:spcPts val="0"/>
              </a:spcAft>
              <a:buClr>
                <a:srgbClr val="FFFFFF"/>
              </a:buClr>
              <a:buSzPts val="1400"/>
              <a:buFont typeface="Arial"/>
              <a:buAutoNum type="arabicPeriod"/>
            </a:pPr>
            <a:r>
              <a:rPr b="0" i="0" lang="en-US" sz="1867" u="none" cap="none" strike="noStrike">
                <a:solidFill>
                  <a:srgbClr val="FFFFFF"/>
                </a:solidFill>
                <a:latin typeface="Arial"/>
                <a:ea typeface="Arial"/>
                <a:cs typeface="Arial"/>
                <a:sym typeface="Arial"/>
              </a:rPr>
              <a:t>Soutenir les partenaires locaux lorsqu'ils se préparent à recevoir des fonds du PEPFAR en tant que partenaire principal de l'USAID, afin de se conformer aux réglementations.</a:t>
            </a:r>
            <a:endParaRPr b="0" i="0" sz="1867" u="none" cap="none" strike="noStrike">
              <a:solidFill>
                <a:srgbClr val="FFFFFF"/>
              </a:solidFill>
              <a:latin typeface="Arial"/>
              <a:ea typeface="Arial"/>
              <a:cs typeface="Arial"/>
              <a:sym typeface="Arial"/>
            </a:endParaRPr>
          </a:p>
          <a:p>
            <a:pPr indent="-368289" lvl="0" marL="575716" marR="0" rtl="0" algn="l">
              <a:lnSpc>
                <a:spcPct val="100000"/>
              </a:lnSpc>
              <a:spcBef>
                <a:spcPts val="0"/>
              </a:spcBef>
              <a:spcAft>
                <a:spcPts val="0"/>
              </a:spcAft>
              <a:buClr>
                <a:srgbClr val="FFFFFF"/>
              </a:buClr>
              <a:buSzPts val="1400"/>
              <a:buFont typeface="Arial"/>
              <a:buNone/>
            </a:pPr>
            <a:r>
              <a:t/>
            </a:r>
            <a:endParaRPr b="0" i="0" sz="1867" u="none" cap="none" strike="noStrike">
              <a:solidFill>
                <a:srgbClr val="FFFFFF"/>
              </a:solidFill>
              <a:latin typeface="Arial"/>
              <a:ea typeface="Arial"/>
              <a:cs typeface="Arial"/>
              <a:sym typeface="Arial"/>
            </a:endParaRPr>
          </a:p>
          <a:p>
            <a:pPr indent="-457188" lvl="0" marL="457188" marR="0" rtl="0" algn="l">
              <a:lnSpc>
                <a:spcPct val="100000"/>
              </a:lnSpc>
              <a:spcBef>
                <a:spcPts val="0"/>
              </a:spcBef>
              <a:spcAft>
                <a:spcPts val="0"/>
              </a:spcAft>
              <a:buClr>
                <a:srgbClr val="FFFFFF"/>
              </a:buClr>
              <a:buSzPts val="1400"/>
              <a:buFont typeface="Arial"/>
              <a:buAutoNum type="arabicPeriod"/>
            </a:pPr>
            <a:r>
              <a:rPr b="0" i="0" lang="en-US" sz="1867" u="none" cap="none" strike="noStrike">
                <a:solidFill>
                  <a:srgbClr val="FFFFFF"/>
                </a:solidFill>
                <a:latin typeface="Arial"/>
                <a:ea typeface="Arial"/>
                <a:cs typeface="Arial"/>
                <a:sym typeface="Arial"/>
              </a:rPr>
              <a:t>Préparer les partenaires des pays à gérer, mettre en œuvre et assurer le suivi et à maintenir la qualité et la performance des programmes PEPFAR.</a:t>
            </a:r>
            <a:endParaRPr b="0" i="0" sz="1867"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venir"/>
              <a:ea typeface="Avenir"/>
              <a:cs typeface="Avenir"/>
              <a:sym typeface="Avenir"/>
            </a:endParaRPr>
          </a:p>
        </p:txBody>
      </p:sp>
      <p:sp>
        <p:nvSpPr>
          <p:cNvPr id="312" name="Google Shape;312;p48"/>
          <p:cNvSpPr txBox="1"/>
          <p:nvPr/>
        </p:nvSpPr>
        <p:spPr>
          <a:xfrm>
            <a:off x="1650400" y="3532022"/>
            <a:ext cx="2743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FFFF"/>
                </a:solidFill>
                <a:latin typeface="Arial"/>
                <a:ea typeface="Arial"/>
                <a:cs typeface="Arial"/>
                <a:sym typeface="Arial"/>
              </a:rPr>
              <a:t>OBJECTIFS</a:t>
            </a:r>
            <a:endParaRPr/>
          </a:p>
          <a:p>
            <a:pPr indent="0" lvl="0" marL="0" marR="0" rtl="0" algn="l">
              <a:lnSpc>
                <a:spcPct val="100000"/>
              </a:lnSpc>
              <a:spcBef>
                <a:spcPts val="0"/>
              </a:spcBef>
              <a:spcAft>
                <a:spcPts val="0"/>
              </a:spcAft>
              <a:buNone/>
            </a:pPr>
            <a:r>
              <a:rPr b="1" i="0" lang="en-US" sz="2800" u="none" cap="none" strike="noStrike">
                <a:solidFill>
                  <a:srgbClr val="FFFFFF"/>
                </a:solidFill>
                <a:latin typeface="Arial"/>
                <a:ea typeface="Arial"/>
                <a:cs typeface="Arial"/>
                <a:sym typeface="Arial"/>
              </a:rPr>
              <a:t>STRATÉGIQUES</a:t>
            </a:r>
            <a:endParaRPr b="1" i="0" sz="1351" u="none" cap="none" strike="noStrike">
              <a:solidFill>
                <a:srgbClr val="FFFFFF"/>
              </a:solidFill>
              <a:latin typeface="Arial"/>
              <a:ea typeface="Arial"/>
              <a:cs typeface="Arial"/>
              <a:sym typeface="Arial"/>
            </a:endParaRPr>
          </a:p>
        </p:txBody>
      </p:sp>
      <p:sp>
        <p:nvSpPr>
          <p:cNvPr id="313" name="Google Shape;313;p48"/>
          <p:cNvSpPr txBox="1"/>
          <p:nvPr/>
        </p:nvSpPr>
        <p:spPr>
          <a:xfrm>
            <a:off x="1650401" y="1797654"/>
            <a:ext cx="9687900" cy="15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33" u="none" cap="none" strike="noStrike">
                <a:solidFill>
                  <a:srgbClr val="FFFFFF"/>
                </a:solidFill>
                <a:latin typeface="Arial"/>
                <a:ea typeface="Arial"/>
                <a:cs typeface="Arial"/>
                <a:sym typeface="Arial"/>
              </a:rPr>
              <a:t>ASAP: Préparer </a:t>
            </a:r>
            <a:r>
              <a:rPr b="0" i="0" lang="en-US" sz="1733" u="none" cap="none" strike="noStrike">
                <a:solidFill>
                  <a:srgbClr val="FFFFFF"/>
                </a:solidFill>
                <a:latin typeface="Arial"/>
                <a:ea typeface="Arial"/>
                <a:cs typeface="Arial"/>
                <a:sym typeface="Arial"/>
              </a:rPr>
              <a:t>rapidement les partenaires locaux pour qu'ils aient les capacités et des ressources nécessaires pour servir de partenaires principaux pour la programmation de l'USAID/PEPFAR, conformément aux procédures de l'USAID et du PEPFAR, pour la mise en œuvre du programme PEPFAR au cours des exercices 2022 et 2023.</a:t>
            </a:r>
            <a:endParaRPr b="0" i="0" sz="17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67" u="none" cap="none" strike="noStrike">
                <a:solidFill>
                  <a:srgbClr val="FFFFFF"/>
                </a:solidFill>
                <a:latin typeface="Arial"/>
                <a:ea typeface="Arial"/>
                <a:cs typeface="Arial"/>
                <a:sym typeface="Arial"/>
              </a:rPr>
              <a:t>70% du financement PEPFAR de l'USAID aux partenaires principaux locaux</a:t>
            </a:r>
            <a:r>
              <a:rPr b="1" i="0" lang="en-US" sz="2400" u="none" cap="none" strike="noStrike">
                <a:solidFill>
                  <a:srgbClr val="FFFFFF"/>
                </a:solidFill>
                <a:latin typeface="Arial"/>
                <a:ea typeface="Arial"/>
                <a:cs typeface="Arial"/>
                <a:sym typeface="Arial"/>
              </a:rPr>
              <a:t>.</a:t>
            </a:r>
            <a:endParaRPr b="1" i="0" sz="1467" u="none" cap="none" strike="noStrik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9" name="Shape 429"/>
        <p:cNvGrpSpPr/>
        <p:nvPr/>
      </p:nvGrpSpPr>
      <p:grpSpPr>
        <a:xfrm>
          <a:off x="0" y="0"/>
          <a:ext cx="0" cy="0"/>
          <a:chOff x="0" y="0"/>
          <a:chExt cx="0" cy="0"/>
        </a:xfrm>
      </p:grpSpPr>
      <p:sp>
        <p:nvSpPr>
          <p:cNvPr id="430" name="Google Shape;430;p6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(5/10)</a:t>
            </a:r>
            <a:endParaRPr b="1" i="0" sz="2400" u="none" cap="none" strike="noStrike">
              <a:solidFill>
                <a:srgbClr val="FFFFFF"/>
              </a:solidFill>
              <a:latin typeface="Arial"/>
              <a:ea typeface="Arial"/>
              <a:cs typeface="Arial"/>
              <a:sym typeface="Arial"/>
            </a:endParaRPr>
          </a:p>
        </p:txBody>
      </p:sp>
      <p:graphicFrame>
        <p:nvGraphicFramePr>
          <p:cNvPr id="431" name="Google Shape;431;p66"/>
          <p:cNvGraphicFramePr/>
          <p:nvPr/>
        </p:nvGraphicFramePr>
        <p:xfrm>
          <a:off x="333375" y="964278"/>
          <a:ext cx="3000000" cy="3000000"/>
        </p:xfrm>
        <a:graphic>
          <a:graphicData uri="http://schemas.openxmlformats.org/drawingml/2006/table">
            <a:tbl>
              <a:tblPr>
                <a:noFill/>
                <a:tableStyleId>{3A48C429-F987-44A6-AFB2-AC9C7E912909}</a:tableStyleId>
              </a:tblPr>
              <a:tblGrid>
                <a:gridCol w="1084000"/>
                <a:gridCol w="1084000"/>
                <a:gridCol w="6218500"/>
                <a:gridCol w="3310175"/>
              </a:tblGrid>
              <a:tr h="1349200">
                <a:tc gridSpan="2">
                  <a:txBody>
                    <a:bodyPr/>
                    <a:lstStyle/>
                    <a:p>
                      <a:pPr indent="141605" lvl="0" marL="432435"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hMerge="1"/>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r h="1371225">
                <a:tc gridSpan="2">
                  <a:txBody>
                    <a:bodyPr/>
                    <a:lstStyle/>
                    <a:p>
                      <a:pPr indent="0" lvl="0" marL="6794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Personnel de gestion financière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9525" lvl="0" marL="78105" marR="92710"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Confirmer que les personnes responsables de l'exécution des fonctions comptables et autres fonctions de gestion financière au sein de l'organisation possèdent les qualifications et l'expérience nécessaires en comptabilité et en gestion financière.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80010" marR="127000"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Curriculum Vitae (CV) et certificats de qualification</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6175">
                <a:tc gridSpan="2">
                  <a:txBody>
                    <a:bodyPr/>
                    <a:lstStyle/>
                    <a:p>
                      <a:pPr indent="0" lvl="0" marL="6794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Gestion des documents financiers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9525" lvl="0" marL="78105" marR="73025"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Confirmer que l'organisation dispose de politiques, procédures et pratiques adéquates pour garantir un archivage et une gestion corrects des documents financiers et leur facilité d'accès.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80010" marR="191770" rtl="0" algn="just">
                        <a:lnSpc>
                          <a:spcPct val="95000"/>
                        </a:lnSpc>
                        <a:spcBef>
                          <a:spcPts val="0"/>
                        </a:spcBef>
                        <a:spcAft>
                          <a:spcPts val="0"/>
                        </a:spcAft>
                        <a:buNone/>
                      </a:pPr>
                      <a:r>
                        <a:rPr lang="en-US" sz="1400" u="none" cap="none" strike="noStrike">
                          <a:latin typeface="Times New Roman"/>
                          <a:ea typeface="Times New Roman"/>
                          <a:cs typeface="Times New Roman"/>
                          <a:sym typeface="Times New Roman"/>
                        </a:rPr>
                        <a:t>Politiques/Manuels de procédures de gestion financière</a:t>
                      </a:r>
                      <a:endParaRPr sz="1400" u="none" cap="none" strike="noStrike">
                        <a:latin typeface="Times New Roman"/>
                        <a:ea typeface="Times New Roman"/>
                        <a:cs typeface="Times New Roman"/>
                        <a:sym typeface="Times New Roman"/>
                      </a:endParaRPr>
                    </a:p>
                    <a:p>
                      <a:pPr indent="0" lvl="0" marL="69215" marR="0" rtl="0" algn="just">
                        <a:lnSpc>
                          <a:spcPct val="100000"/>
                        </a:lnSpc>
                        <a:spcBef>
                          <a:spcPts val="1135"/>
                        </a:spcBef>
                        <a:spcAft>
                          <a:spcPts val="0"/>
                        </a:spcAft>
                        <a:buNone/>
                      </a:pPr>
                      <a:r>
                        <a:rPr lang="en-US" sz="1400" u="none" cap="none" strike="noStrike">
                          <a:latin typeface="Times New Roman"/>
                          <a:ea typeface="Times New Roman"/>
                          <a:cs typeface="Times New Roman"/>
                          <a:sym typeface="Times New Roman"/>
                        </a:rPr>
                        <a:t>Plan d'urgence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39200">
                <a:tc rowSpan="2">
                  <a:txBody>
                    <a:bodyPr/>
                    <a:lstStyle/>
                    <a:p>
                      <a:pPr indent="0" lvl="0" marL="67945"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Établissement de budgets et contrôles budgétaires</a:t>
                      </a:r>
                      <a:endParaRPr/>
                    </a:p>
                    <a:p>
                      <a:pPr indent="0" lvl="0" marL="67945" marR="0" rtl="0" algn="l">
                        <a:lnSpc>
                          <a:spcPct val="100000"/>
                        </a:lnSpc>
                        <a:spcBef>
                          <a:spcPts val="1130"/>
                        </a:spcBef>
                        <a:spcAft>
                          <a:spcPts val="0"/>
                        </a:spcAft>
                        <a:buNone/>
                      </a:pPr>
                      <a:r>
                        <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Budget annuel</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92710"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Confirmer qu'il existe un guide documenté pour l'élaboration du budget et que le budget organisationnel annuel est préparé, examiné et approuvé en temps voulu.</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80010" marR="191770" rtl="0" algn="just">
                        <a:lnSpc>
                          <a:spcPct val="95000"/>
                        </a:lnSpc>
                        <a:spcBef>
                          <a:spcPts val="0"/>
                        </a:spcBef>
                        <a:spcAft>
                          <a:spcPts val="0"/>
                        </a:spcAft>
                        <a:buNone/>
                      </a:pPr>
                      <a:r>
                        <a:rPr lang="en-US" sz="1400" u="none" cap="none" strike="noStrike">
                          <a:latin typeface="Times New Roman"/>
                          <a:ea typeface="Times New Roman"/>
                          <a:cs typeface="Times New Roman"/>
                          <a:sym typeface="Times New Roman"/>
                        </a:rPr>
                        <a:t>Politiques/Manuels de procédures de gestion financière</a:t>
                      </a:r>
                      <a:endParaRPr sz="1400" u="none" cap="none" strike="noStrike">
                        <a:latin typeface="Times New Roman"/>
                        <a:ea typeface="Times New Roman"/>
                        <a:cs typeface="Times New Roman"/>
                        <a:sym typeface="Times New Roman"/>
                      </a:endParaRPr>
                    </a:p>
                    <a:p>
                      <a:pPr indent="-9525" lvl="0" marL="80010" marR="301625"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Examen et approbation du(des) budget(s) et du Conseil</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2575">
                <a:tc vMerge="1"/>
                <a:tc>
                  <a:txBody>
                    <a:bodyPr/>
                    <a:lstStyle/>
                    <a:p>
                      <a:pPr indent="0" lvl="0" marL="69850" marR="382270"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Implication du personnel</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142240"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Confirmer que le personnel financier et le personnel du programme sont impliqués dans l'élaboration du budget.</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7620" lvl="0" marL="76835" marR="21590"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Procédure/documentatio n du processus budgétaire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2" name="Google Shape;432;p66"/>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6" name="Shape 436"/>
        <p:cNvGrpSpPr/>
        <p:nvPr/>
      </p:nvGrpSpPr>
      <p:grpSpPr>
        <a:xfrm>
          <a:off x="0" y="0"/>
          <a:ext cx="0" cy="0"/>
          <a:chOff x="0" y="0"/>
          <a:chExt cx="0" cy="0"/>
        </a:xfrm>
      </p:grpSpPr>
      <p:sp>
        <p:nvSpPr>
          <p:cNvPr id="437" name="Google Shape;437;p6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(6/10)</a:t>
            </a:r>
            <a:endParaRPr b="1" i="0" sz="2400" u="none" cap="none" strike="noStrike">
              <a:solidFill>
                <a:srgbClr val="FFFFFF"/>
              </a:solidFill>
              <a:latin typeface="Arial"/>
              <a:ea typeface="Arial"/>
              <a:cs typeface="Arial"/>
              <a:sym typeface="Arial"/>
            </a:endParaRPr>
          </a:p>
        </p:txBody>
      </p:sp>
      <p:graphicFrame>
        <p:nvGraphicFramePr>
          <p:cNvPr id="438" name="Google Shape;438;p67"/>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619125"/>
                <a:gridCol w="847725"/>
                <a:gridCol w="6786325"/>
                <a:gridCol w="3310175"/>
              </a:tblGrid>
              <a:tr h="1076325">
                <a:tc gridSpan="2">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hMerge="1"/>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r h="508000">
                <a:tc rowSpan="6">
                  <a:txBody>
                    <a:bodyPr/>
                    <a:lstStyle/>
                    <a:p>
                      <a:pPr indent="0" lvl="0" marL="67945" marR="0" rtl="0" algn="ct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Établissement de budgets et contrôles budgétaires</a:t>
                      </a:r>
                      <a:endParaRPr/>
                    </a:p>
                    <a:p>
                      <a:pPr indent="0" lvl="0" marL="67945" marR="0" rtl="0" algn="ctr">
                        <a:lnSpc>
                          <a:spcPct val="100000"/>
                        </a:lnSpc>
                        <a:spcBef>
                          <a:spcPts val="1130"/>
                        </a:spcBef>
                        <a:spcAft>
                          <a:spcPts val="0"/>
                        </a:spcAft>
                        <a:buNone/>
                      </a:pPr>
                      <a:r>
                        <a:t/>
                      </a:r>
                      <a:endParaRPr sz="2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Activités planifiées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95250" rtl="0" algn="just">
                        <a:lnSpc>
                          <a:spcPct val="95000"/>
                        </a:lnSpc>
                        <a:spcBef>
                          <a:spcPts val="0"/>
                        </a:spcBef>
                        <a:spcAft>
                          <a:spcPts val="0"/>
                        </a:spcAft>
                        <a:buNone/>
                      </a:pPr>
                      <a:r>
                        <a:rPr lang="en-US" sz="1400" u="none" cap="none" strike="noStrike">
                          <a:latin typeface="Times New Roman"/>
                          <a:ea typeface="Times New Roman"/>
                          <a:cs typeface="Times New Roman"/>
                          <a:sym typeface="Times New Roman"/>
                        </a:rPr>
                        <a:t>Confirmer que les activités du projet sont toujours basées sur les coûts des activités planifiées tels que budgétisées.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Budget(s) annuel(s)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7075">
                <a:tc vMerge="1"/>
                <a:tc>
                  <a:txBody>
                    <a:bodyPr/>
                    <a:lstStyle/>
                    <a:p>
                      <a:pPr indent="0" lvl="0" marL="6985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Notes budgétaires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427355" rtl="0" algn="just">
                        <a:lnSpc>
                          <a:spcPct val="85714"/>
                        </a:lnSpc>
                        <a:spcBef>
                          <a:spcPts val="0"/>
                        </a:spcBef>
                        <a:spcAft>
                          <a:spcPts val="0"/>
                        </a:spcAft>
                        <a:buNone/>
                      </a:pPr>
                      <a:r>
                        <a:rPr lang="en-US" sz="1400" u="none" cap="none" strike="noStrike">
                          <a:latin typeface="Times New Roman"/>
                          <a:ea typeface="Times New Roman"/>
                          <a:cs typeface="Times New Roman"/>
                          <a:sym typeface="Times New Roman"/>
                        </a:rPr>
                        <a:t>Confirmer que les budgets incluent des notes budgétaires et des calculs clairs.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Budget(s) annuel(s)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71225">
                <a:tc vMerge="1"/>
                <a:tc>
                  <a:txBody>
                    <a:bodyPr/>
                    <a:lstStyle/>
                    <a:p>
                      <a:pPr indent="0" lvl="0" marL="71755" marR="126365"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Budgets des donateurs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118745" rtl="0" algn="just">
                        <a:lnSpc>
                          <a:spcPct val="95000"/>
                        </a:lnSpc>
                        <a:spcBef>
                          <a:spcPts val="0"/>
                        </a:spcBef>
                        <a:spcAft>
                          <a:spcPts val="0"/>
                        </a:spcAft>
                        <a:buNone/>
                      </a:pPr>
                      <a:r>
                        <a:rPr lang="en-US" sz="1400" u="none" cap="none" strike="noStrike">
                          <a:latin typeface="Times New Roman"/>
                          <a:ea typeface="Times New Roman"/>
                          <a:cs typeface="Times New Roman"/>
                          <a:sym typeface="Times New Roman"/>
                        </a:rPr>
                        <a:t>Confirmer que des budgets distincts sont toujours préparés pour chaque donateur et chaque projet.</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5405" marR="107315" rtl="0" algn="l">
                        <a:lnSpc>
                          <a:spcPct val="171428"/>
                        </a:lnSpc>
                        <a:spcBef>
                          <a:spcPts val="0"/>
                        </a:spcBef>
                        <a:spcAft>
                          <a:spcPts val="0"/>
                        </a:spcAft>
                        <a:buNone/>
                      </a:pPr>
                      <a:r>
                        <a:rPr lang="en-US" sz="1400" u="none" cap="none" strike="noStrike">
                          <a:latin typeface="Times New Roman"/>
                          <a:ea typeface="Times New Roman"/>
                          <a:cs typeface="Times New Roman"/>
                          <a:sym typeface="Times New Roman"/>
                        </a:rPr>
                        <a:t>Budget(s) annuel(s) Budget(s) du projet</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1225">
                <a:tc vMerge="1"/>
                <a:tc>
                  <a:txBody>
                    <a:bodyPr/>
                    <a:lstStyle/>
                    <a:p>
                      <a:pPr indent="0" lvl="0" marL="71755" marR="126365"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Approbation du Conseil</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7619" lvl="0" marL="74930" marR="0"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Confirmer que les budgets annuels de l'organisation sont toujours examinés et approuvés par le conseil d'administration.</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7619" lvl="0" marL="73025" marR="107315"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Documentation de l'approbation du conseil d'administration du(s) budget(s) annuel(s)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550">
                <a:tc vMerge="1"/>
                <a:tc>
                  <a:txBody>
                    <a:bodyPr/>
                    <a:lstStyle/>
                    <a:p>
                      <a:pPr indent="0" lvl="0" marL="71755" marR="126365"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Gestionnaire budgétaire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326390" rtl="0" algn="l">
                        <a:lnSpc>
                          <a:spcPct val="97000"/>
                        </a:lnSpc>
                        <a:spcBef>
                          <a:spcPts val="0"/>
                        </a:spcBef>
                        <a:spcAft>
                          <a:spcPts val="0"/>
                        </a:spcAft>
                        <a:buNone/>
                      </a:pPr>
                      <a:r>
                        <a:rPr lang="en-US" sz="1400" u="none" cap="none" strike="noStrike">
                          <a:latin typeface="Times New Roman"/>
                          <a:ea typeface="Times New Roman"/>
                          <a:cs typeface="Times New Roman"/>
                          <a:sym typeface="Times New Roman"/>
                        </a:rPr>
                        <a:t>Confirmer qu'une personne désignée (gestionnaire de budget) est responsable de la mise en œuvre et de la gestion de chaque budget.</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6200" marR="107315"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Processus budgétaire documenté</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550">
                <a:tc vMerge="1"/>
                <a:tc>
                  <a:txBody>
                    <a:bodyPr/>
                    <a:lstStyle/>
                    <a:p>
                      <a:pPr indent="0" lvl="0" marL="71755" marR="126365"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Financement adéquat</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7619" lvl="0" marL="74930" marR="0"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Confirmer que tous les coûts opérationnels prévus sont financés de manière adéquate.</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7619" lvl="0" marL="73025" marR="107315" rtl="0" algn="l">
                        <a:lnSpc>
                          <a:spcPct val="95000"/>
                        </a:lnSpc>
                        <a:spcBef>
                          <a:spcPts val="0"/>
                        </a:spcBef>
                        <a:spcAft>
                          <a:spcPts val="0"/>
                        </a:spcAft>
                        <a:buNone/>
                      </a:pPr>
                      <a:r>
                        <a:rPr lang="en-US" sz="1400" u="none" cap="none" strike="noStrike">
                          <a:latin typeface="Times New Roman"/>
                          <a:ea typeface="Times New Roman"/>
                          <a:cs typeface="Times New Roman"/>
                          <a:sym typeface="Times New Roman"/>
                        </a:rPr>
                        <a:t>Budget opérationnel(s) annuel(s)</a:t>
                      </a:r>
                      <a:endParaRPr sz="14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9" name="Google Shape;439;p67"/>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p6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(7/10)</a:t>
            </a:r>
            <a:endParaRPr b="1" i="0" sz="2400" u="none" cap="none" strike="noStrike">
              <a:solidFill>
                <a:srgbClr val="FFFFFF"/>
              </a:solidFill>
              <a:latin typeface="Arial"/>
              <a:ea typeface="Arial"/>
              <a:cs typeface="Arial"/>
              <a:sym typeface="Arial"/>
            </a:endParaRPr>
          </a:p>
        </p:txBody>
      </p:sp>
      <p:graphicFrame>
        <p:nvGraphicFramePr>
          <p:cNvPr id="445" name="Google Shape;445;p68"/>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619125"/>
                <a:gridCol w="1113600"/>
                <a:gridCol w="6520450"/>
                <a:gridCol w="3310175"/>
              </a:tblGrid>
              <a:tr h="1076325">
                <a:tc gridSpan="2">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hMerge="1"/>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r h="804550">
                <a:tc rowSpan="3">
                  <a:txBody>
                    <a:bodyPr/>
                    <a:lstStyle/>
                    <a:p>
                      <a:pPr indent="0" lvl="0" marL="67945" marR="0" rtl="0" algn="ctr">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Répartition des coûts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175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Coûts indirects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8105" marR="175260"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qu'il existe un accord de taux de coût indirect négocié approuvé/10 % de minimis soutenu par la lettre d'approbation de l'agence émettrice, pour les coûts indirects facturés au projet.</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6200" marR="260350"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Accord de taux de coûts indirects négocié approuvé/10</a:t>
                      </a:r>
                      <a:endParaRPr sz="1600" u="none" cap="none" strike="noStrike">
                        <a:latin typeface="Times New Roman"/>
                        <a:ea typeface="Times New Roman"/>
                        <a:cs typeface="Times New Roman"/>
                        <a:sym typeface="Times New Roman"/>
                      </a:endParaRPr>
                    </a:p>
                    <a:p>
                      <a:pPr indent="0" lvl="0" marL="76200" marR="0" rtl="0" algn="l">
                        <a:lnSpc>
                          <a:spcPct val="77187"/>
                        </a:lnSpc>
                        <a:spcBef>
                          <a:spcPts val="0"/>
                        </a:spcBef>
                        <a:spcAft>
                          <a:spcPts val="0"/>
                        </a:spcAft>
                        <a:buNone/>
                      </a:pPr>
                      <a:r>
                        <a:rPr lang="en-US" sz="1600" u="none" cap="none" strike="noStrike">
                          <a:latin typeface="Times New Roman"/>
                          <a:ea typeface="Times New Roman"/>
                          <a:cs typeface="Times New Roman"/>
                          <a:sym typeface="Times New Roman"/>
                        </a:rPr>
                        <a:t>% de minimis</a:t>
                      </a:r>
                      <a:endParaRPr sz="1600" u="none" cap="none" strike="noStrike">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p>
                      <a:pPr indent="-9525" lvl="0" marL="76200" marR="26035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Lettre d'approbation de l'agence émettrice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5150">
                <a:tc vMerge="1"/>
                <a:tc>
                  <a:txBody>
                    <a:bodyPr/>
                    <a:lstStyle/>
                    <a:p>
                      <a:pPr indent="0" lvl="0" marL="71755" marR="0" rtl="0" algn="l">
                        <a:lnSpc>
                          <a:spcPct val="76875"/>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71755" marR="0" rtl="0" algn="l">
                        <a:lnSpc>
                          <a:spcPct val="76875"/>
                        </a:lnSpc>
                        <a:spcBef>
                          <a:spcPts val="1100"/>
                        </a:spcBef>
                        <a:spcAft>
                          <a:spcPts val="0"/>
                        </a:spcAft>
                        <a:buNone/>
                      </a:pPr>
                      <a:r>
                        <a:rPr lang="en-US" sz="1600" u="none" cap="none" strike="noStrike">
                          <a:latin typeface="Times New Roman"/>
                          <a:ea typeface="Times New Roman"/>
                          <a:cs typeface="Times New Roman"/>
                          <a:sym typeface="Times New Roman"/>
                        </a:rPr>
                        <a:t>Politique</a:t>
                      </a:r>
                      <a:endParaRPr sz="1600" u="none" cap="none" strike="noStrike">
                        <a:latin typeface="Times New Roman"/>
                        <a:ea typeface="Times New Roman"/>
                        <a:cs typeface="Times New Roman"/>
                        <a:sym typeface="Times New Roman"/>
                      </a:endParaRPr>
                    </a:p>
                    <a:p>
                      <a:pPr indent="0" lvl="0" marL="71755" marR="126365" rtl="0" algn="l">
                        <a:lnSpc>
                          <a:spcPct val="95000"/>
                        </a:lnSpc>
                        <a:spcBef>
                          <a:spcPts val="20"/>
                        </a:spcBef>
                        <a:spcAft>
                          <a:spcPts val="0"/>
                        </a:spcAft>
                        <a:buNone/>
                      </a:pPr>
                      <a:r>
                        <a:rPr lang="en-US" sz="1600" u="none" cap="none" strike="noStrike">
                          <a:latin typeface="Times New Roman"/>
                          <a:ea typeface="Times New Roman"/>
                          <a:cs typeface="Times New Roman"/>
                          <a:sym typeface="Times New Roman"/>
                        </a:rPr>
                        <a:t>d’allocation des coûts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78105" marR="175260"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qu'une politique d'allocation des coûts est en place et appliquée de manière cohérente lors de l'allocation des coûts partagés.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5405" marR="0" rtl="0" algn="l">
                        <a:lnSpc>
                          <a:spcPct val="71875"/>
                        </a:lnSpc>
                        <a:spcBef>
                          <a:spcPts val="0"/>
                        </a:spcBef>
                        <a:spcAft>
                          <a:spcPts val="0"/>
                        </a:spcAft>
                        <a:buNone/>
                      </a:pPr>
                      <a:r>
                        <a:rPr lang="en-US" sz="1600" u="none" cap="none" strike="noStrike">
                          <a:latin typeface="Times New Roman"/>
                          <a:ea typeface="Times New Roman"/>
                          <a:cs typeface="Times New Roman"/>
                          <a:sym typeface="Times New Roman"/>
                        </a:rPr>
                        <a:t>Politique d'allocation</a:t>
                      </a:r>
                      <a:endParaRPr sz="1600" u="none" cap="none" strike="noStrike">
                        <a:latin typeface="Times New Roman"/>
                        <a:ea typeface="Times New Roman"/>
                        <a:cs typeface="Times New Roman"/>
                        <a:sym typeface="Times New Roman"/>
                      </a:endParaRPr>
                    </a:p>
                    <a:p>
                      <a:pPr indent="0" lvl="0" marL="65405" marR="0" rtl="0" algn="l">
                        <a:lnSpc>
                          <a:spcPct val="78125"/>
                        </a:lnSpc>
                        <a:spcBef>
                          <a:spcPts val="0"/>
                        </a:spcBef>
                        <a:spcAft>
                          <a:spcPts val="0"/>
                        </a:spcAft>
                        <a:buNone/>
                      </a:pPr>
                      <a:r>
                        <a:rPr lang="en-US" sz="1600" u="none" cap="none" strike="noStrike">
                          <a:latin typeface="Times New Roman"/>
                          <a:ea typeface="Times New Roman"/>
                          <a:cs typeface="Times New Roman"/>
                          <a:sym typeface="Times New Roman"/>
                        </a:rPr>
                        <a:t>des coûts</a:t>
                      </a:r>
                      <a:endParaRPr sz="1600" u="none" cap="none" strike="noStrike">
                        <a:latin typeface="Times New Roman"/>
                        <a:ea typeface="Times New Roman"/>
                        <a:cs typeface="Times New Roman"/>
                        <a:sym typeface="Times New Roman"/>
                      </a:endParaRPr>
                    </a:p>
                    <a:p>
                      <a:pPr indent="-9525" lvl="0" marL="76200" marR="157480" rtl="0" algn="just">
                        <a:lnSpc>
                          <a:spcPct val="97000"/>
                        </a:lnSpc>
                        <a:spcBef>
                          <a:spcPts val="1225"/>
                        </a:spcBef>
                        <a:spcAft>
                          <a:spcPts val="0"/>
                        </a:spcAft>
                        <a:buNone/>
                      </a:pPr>
                      <a:r>
                        <a:rPr lang="en-US" sz="1600" u="none" cap="none" strike="noStrike">
                          <a:latin typeface="Times New Roman"/>
                          <a:ea typeface="Times New Roman"/>
                          <a:cs typeface="Times New Roman"/>
                          <a:sym typeface="Times New Roman"/>
                        </a:rPr>
                        <a:t>Documents justificatifs pour un échantillon de coûts partagés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71225">
                <a:tc vMerge="1"/>
                <a:tc>
                  <a:txBody>
                    <a:bodyPr/>
                    <a:lstStyle/>
                    <a:p>
                      <a:pPr indent="0" lvl="0" marL="71755" marR="458469"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Paiements autorisés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310" marR="9842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si le Manuel/Politique Financier fournit des orientations sur les transactions financières de l'organisation, si les signataires autorisent les paiements et les chèques conformément à la politique, et s'il existe des contrôles adéquats pour la réception et le dépôt d'argent.</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5405" marR="107315"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Liste des paiements et des approbations des 6 derniers mois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46" name="Google Shape;446;p68"/>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(8/10)</a:t>
            </a:r>
            <a:endParaRPr b="1" i="0" sz="2400" u="none" cap="none" strike="noStrike">
              <a:solidFill>
                <a:srgbClr val="FFFFFF"/>
              </a:solidFill>
              <a:latin typeface="Arial"/>
              <a:ea typeface="Arial"/>
              <a:cs typeface="Arial"/>
              <a:sym typeface="Arial"/>
            </a:endParaRPr>
          </a:p>
        </p:txBody>
      </p:sp>
      <p:graphicFrame>
        <p:nvGraphicFramePr>
          <p:cNvPr id="452" name="Google Shape;452;p69"/>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2080600"/>
                <a:gridCol w="6192075"/>
                <a:gridCol w="3290675"/>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453" name="Google Shape;453;p69"/>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454" name="Google Shape;454;p69"/>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664675"/>
                <a:gridCol w="1399350"/>
                <a:gridCol w="6202025"/>
                <a:gridCol w="3300625"/>
              </a:tblGrid>
              <a:tr h="370850">
                <a:tc rowSpan="5">
                  <a:txBody>
                    <a:bodyPr/>
                    <a:lstStyle/>
                    <a:p>
                      <a:pPr indent="0" lvl="0" marL="0" marR="0" rtl="0" algn="ctr">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Documentation</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175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Documentation</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105" marR="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Confirmer que chaque paiement est accompagné de la documentation justificative suffisante et appropriée.</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6200" marR="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Liste des paiements/transactions et documents justificatifs des 6 derniers mois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1755" marR="253365"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Reçus prénumérotés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105" marR="283210" rtl="0" algn="l">
                        <a:lnSpc>
                          <a:spcPct val="66666"/>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9525" lvl="0" marL="78105" marR="283210" rtl="0" algn="l">
                        <a:lnSpc>
                          <a:spcPct val="66666"/>
                        </a:lnSpc>
                        <a:spcBef>
                          <a:spcPts val="945"/>
                        </a:spcBef>
                        <a:spcAft>
                          <a:spcPts val="0"/>
                        </a:spcAft>
                        <a:buNone/>
                      </a:pPr>
                      <a:r>
                        <a:rPr lang="en-US" sz="1800" u="none" cap="none" strike="noStrike">
                          <a:latin typeface="Times New Roman"/>
                          <a:ea typeface="Times New Roman"/>
                          <a:cs typeface="Times New Roman"/>
                          <a:sym typeface="Times New Roman"/>
                        </a:rPr>
                        <a:t>Confirmer que tout l'argent liquide ou les chèques reçus sont enregistrés sur des reçus prénumérotés.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107315"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Reçus de paiement/chèques prénumérotés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175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Registres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105" marR="17526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Confirmer que tous les paiements et les recettes sont enregistrés dans les livres de caisse (date, description, montant).</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Livre de caisse</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1755" marR="126365"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Référencement croisé</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105" marR="476885"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Confirmer que chaque entrée dans le livre de caisse est référencée à un document justificatif.</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200" marR="16002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Documentation croisée des paiements sur le livre de caisse pour les 6 derniers mois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1755" marR="345440" rtl="0" algn="l">
                        <a:lnSpc>
                          <a:spcPct val="97000"/>
                        </a:lnSpc>
                        <a:spcBef>
                          <a:spcPts val="0"/>
                        </a:spcBef>
                        <a:spcAft>
                          <a:spcPts val="0"/>
                        </a:spcAft>
                        <a:buNone/>
                      </a:pPr>
                      <a:r>
                        <a:rPr lang="en-US" sz="1800" u="none" cap="none" strike="noStrike">
                          <a:latin typeface="Times New Roman"/>
                          <a:ea typeface="Times New Roman"/>
                          <a:cs typeface="Times New Roman"/>
                          <a:sym typeface="Times New Roman"/>
                        </a:rPr>
                        <a:t>Mises à jour mensuelles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105" marR="266700" rtl="0" algn="l">
                        <a:lnSpc>
                          <a:spcPct val="95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9525" lvl="0" marL="78105" marR="266700" rtl="0" algn="l">
                        <a:lnSpc>
                          <a:spcPct val="95000"/>
                        </a:lnSpc>
                        <a:spcBef>
                          <a:spcPts val="1125"/>
                        </a:spcBef>
                        <a:spcAft>
                          <a:spcPts val="0"/>
                        </a:spcAft>
                        <a:buNone/>
                      </a:pPr>
                      <a:r>
                        <a:rPr lang="en-US" sz="1800" u="none" cap="none" strike="noStrike">
                          <a:latin typeface="Times New Roman"/>
                          <a:ea typeface="Times New Roman"/>
                          <a:cs typeface="Times New Roman"/>
                          <a:sym typeface="Times New Roman"/>
                        </a:rPr>
                        <a:t>Confirmer que tous les livres de caisse sont mis à jour au moins une fois par mois.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200" marR="107315" rtl="0" algn="l">
                        <a:lnSpc>
                          <a:spcPct val="95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9525" lvl="0" marL="76200" marR="107315" rtl="0" algn="l">
                        <a:lnSpc>
                          <a:spcPct val="95000"/>
                        </a:lnSpc>
                        <a:spcBef>
                          <a:spcPts val="1125"/>
                        </a:spcBef>
                        <a:spcAft>
                          <a:spcPts val="0"/>
                        </a:spcAft>
                        <a:buNone/>
                      </a:pPr>
                      <a:r>
                        <a:rPr lang="en-US" sz="1800" u="none" cap="none" strike="noStrike">
                          <a:latin typeface="Times New Roman"/>
                          <a:ea typeface="Times New Roman"/>
                          <a:cs typeface="Times New Roman"/>
                          <a:sym typeface="Times New Roman"/>
                        </a:rPr>
                        <a:t>Livre de caisse des 6 derniers mois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8" name="Shape 458"/>
        <p:cNvGrpSpPr/>
        <p:nvPr/>
      </p:nvGrpSpPr>
      <p:grpSpPr>
        <a:xfrm>
          <a:off x="0" y="0"/>
          <a:ext cx="0" cy="0"/>
          <a:chOff x="0" y="0"/>
          <a:chExt cx="0" cy="0"/>
        </a:xfrm>
      </p:grpSpPr>
      <p:sp>
        <p:nvSpPr>
          <p:cNvPr id="459" name="Google Shape;459;p7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(9/10)</a:t>
            </a:r>
            <a:endParaRPr b="1" i="0" sz="2400" u="none" cap="none" strike="noStrike">
              <a:solidFill>
                <a:srgbClr val="FFFFFF"/>
              </a:solidFill>
              <a:latin typeface="Arial"/>
              <a:ea typeface="Arial"/>
              <a:cs typeface="Arial"/>
              <a:sym typeface="Arial"/>
            </a:endParaRPr>
          </a:p>
        </p:txBody>
      </p:sp>
      <p:graphicFrame>
        <p:nvGraphicFramePr>
          <p:cNvPr id="460" name="Google Shape;460;p70"/>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1901675"/>
                <a:gridCol w="6480325"/>
                <a:gridCol w="3181350"/>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461" name="Google Shape;461;p70"/>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462" name="Google Shape;462;p70"/>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664675"/>
                <a:gridCol w="1230375"/>
                <a:gridCol w="6500200"/>
                <a:gridCol w="3171400"/>
              </a:tblGrid>
              <a:tr h="558650">
                <a:tc rowSpan="3">
                  <a:txBody>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Paiements avancés</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175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Rapprochements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350" marR="98425" rtl="0" algn="l">
                        <a:lnSpc>
                          <a:spcPct val="95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6350" marR="98425"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Confirmer que toutes les demandes de remboursement des avances de frais pour le personnel sont vérifiées par rapport aux montants avancés et sont réconciliées.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lnSpc>
                          <a:spcPct val="97000"/>
                        </a:lnSpc>
                        <a:spcBef>
                          <a:spcPts val="0"/>
                        </a:spcBef>
                        <a:spcAft>
                          <a:spcPts val="0"/>
                        </a:spcAft>
                        <a:buNone/>
                      </a:pPr>
                      <a:r>
                        <a:rPr lang="en-US" sz="1800" u="none" cap="none" strike="noStrike">
                          <a:latin typeface="Times New Roman"/>
                          <a:ea typeface="Times New Roman"/>
                          <a:cs typeface="Times New Roman"/>
                          <a:sym typeface="Times New Roman"/>
                        </a:rPr>
                        <a:t>Rapprochements des avances Documentation/Rapports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5325">
                <a:tc vMerge="1"/>
                <a:tc>
                  <a:txBody>
                    <a:bodyPr/>
                    <a:lstStyle/>
                    <a:p>
                      <a:pPr indent="0" lvl="0" marL="635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Preuve de paiement</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310" marR="0" rtl="0" algn="l">
                        <a:lnSpc>
                          <a:spcPct val="95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67310" marR="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Confirmer qu'il existe une documentation prouvant que les membres du personnel ont effectivement reçu les avances demandées.</a:t>
                      </a:r>
                      <a:endParaRPr/>
                    </a:p>
                    <a:p>
                      <a:pPr indent="0" lvl="0" marL="67310" marR="0" rtl="0" algn="l">
                        <a:lnSpc>
                          <a:spcPct val="95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200" marR="827405" rtl="0" algn="just">
                        <a:lnSpc>
                          <a:spcPct val="95000"/>
                        </a:lnSpc>
                        <a:spcBef>
                          <a:spcPts val="0"/>
                        </a:spcBef>
                        <a:spcAft>
                          <a:spcPts val="0"/>
                        </a:spcAft>
                        <a:buNone/>
                      </a:pPr>
                      <a:r>
                        <a:rPr lang="en-US" sz="1800" u="none" cap="none" strike="noStrike">
                          <a:latin typeface="Times New Roman"/>
                          <a:ea typeface="Times New Roman"/>
                          <a:cs typeface="Times New Roman"/>
                          <a:sym typeface="Times New Roman"/>
                        </a:rPr>
                        <a:t>Preuve des paiements anticipés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1755" marR="348615"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Rapports financiers et narratifs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310" marR="0" rtl="0" algn="l">
                        <a:lnSpc>
                          <a:spcPct val="95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67310" marR="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Confirmer la préparation de rapports financiers et narratifs de qualité à destination du donateur et des états financiers annuels régulièrement.</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200" marR="22987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Rapports financiers et narratifs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6" name="Shape 466"/>
        <p:cNvGrpSpPr/>
        <p:nvPr/>
      </p:nvGrpSpPr>
      <p:grpSpPr>
        <a:xfrm>
          <a:off x="0" y="0"/>
          <a:ext cx="0" cy="0"/>
          <a:chOff x="0" y="0"/>
          <a:chExt cx="0" cy="0"/>
        </a:xfrm>
      </p:grpSpPr>
      <p:sp>
        <p:nvSpPr>
          <p:cNvPr id="467" name="Google Shape;467;p7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FINANCE (10/10)</a:t>
            </a:r>
            <a:endParaRPr b="1" i="0" sz="2400" u="none" cap="none" strike="noStrike">
              <a:solidFill>
                <a:srgbClr val="FFFFFF"/>
              </a:solidFill>
              <a:latin typeface="Arial"/>
              <a:ea typeface="Arial"/>
              <a:cs typeface="Arial"/>
              <a:sym typeface="Arial"/>
            </a:endParaRPr>
          </a:p>
        </p:txBody>
      </p:sp>
      <p:graphicFrame>
        <p:nvGraphicFramePr>
          <p:cNvPr id="468" name="Google Shape;468;p71"/>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2378775"/>
                <a:gridCol w="5874400"/>
                <a:gridCol w="3310175"/>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469" name="Google Shape;469;p71"/>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470" name="Google Shape;470;p71"/>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831575"/>
                <a:gridCol w="1590250"/>
                <a:gridCol w="5834275"/>
                <a:gridCol w="3310550"/>
              </a:tblGrid>
              <a:tr h="370850">
                <a:tc rowSpan="7">
                  <a:txBody>
                    <a:bodyPr/>
                    <a:lstStyle/>
                    <a:p>
                      <a:pPr indent="0" lvl="0" marL="0" marR="0" rtl="0" algn="ctr">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Petite caisse</a:t>
                      </a:r>
                      <a:endParaRPr sz="16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175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Reçus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7619" lvl="0" marL="74930" marR="32639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que la documentation justificative des décaissements de la petite caisse comporte un bénéficiaire.</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200" marR="314960" rtl="0" algn="just">
                        <a:lnSpc>
                          <a:spcPct val="95000"/>
                        </a:lnSpc>
                        <a:spcBef>
                          <a:spcPts val="0"/>
                        </a:spcBef>
                        <a:spcAft>
                          <a:spcPts val="0"/>
                        </a:spcAft>
                        <a:buNone/>
                      </a:pPr>
                      <a:r>
                        <a:rPr lang="en-US" sz="1600" u="none" cap="none" strike="noStrike">
                          <a:latin typeface="Times New Roman"/>
                          <a:ea typeface="Times New Roman"/>
                          <a:cs typeface="Times New Roman"/>
                          <a:sym typeface="Times New Roman"/>
                        </a:rPr>
                        <a:t>Reçus de la petite caisse émis au cours des 6 derniers mois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1755" marR="16954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Petite caisse</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105" marR="229234"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que l'argent est conservé en toute sécurité dans une caisse ou un coffre-fort fermé à clé et sous la responsabilité d'un individu spécifique.</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Inspection de la caisse</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1755" marR="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Rapprochements quotidiens.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7619" lvl="0" marL="74930" marR="9842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que le décompte physique de la petite caisse est effectué régulièrement (hebdomadaire/mensuel) et est vérifié par un membre du personnel senior et documenté.</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Document justificatif</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1755" marR="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Rapprochements mensuels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105" marR="17526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qu'une réconciliation de la petite caisse est effectuée au moins une fois par mois.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Document justificatif</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825">
                <a:tc vMerge="1"/>
                <a:tc>
                  <a:txBody>
                    <a:bodyPr/>
                    <a:lstStyle/>
                    <a:p>
                      <a:pPr indent="0" lvl="0" marL="7175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POSs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105" marR="98425"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que tous les décaissements sont effectués dans la limite maximale prédéterminée pour les décaissements de la petite caisse.</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10731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Politique et procédures opérationnelles de la petite caisse</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3675">
                <a:tc vMerge="1"/>
                <a:tc>
                  <a:txBody>
                    <a:bodyPr/>
                    <a:lstStyle/>
                    <a:p>
                      <a:pPr indent="0" lvl="0" marL="63500"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Demandes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701675" rtl="0" algn="just">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Confirmez que les documents justificatifs des décaissements contiennent la description des décaissements.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740" marR="0"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Pour un échantillon des paiements effectués, inspectez les documents justificatifs.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825">
                <a:tc vMerge="1"/>
                <a:tc>
                  <a:txBody>
                    <a:bodyPr/>
                    <a:lstStyle/>
                    <a:p>
                      <a:pPr indent="0" lvl="0" marL="63500"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Documentation</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92075"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Confirmez que les documents justificatifs des décaissements indiquent la date du décaissement.</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8740" marR="0"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Pour un échantillon des paiements effectués, inspectez les documents justificatifs.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4" name="Shape 474"/>
        <p:cNvGrpSpPr/>
        <p:nvPr/>
      </p:nvGrpSpPr>
      <p:grpSpPr>
        <a:xfrm>
          <a:off x="0" y="0"/>
          <a:ext cx="0" cy="0"/>
          <a:chOff x="0" y="0"/>
          <a:chExt cx="0" cy="0"/>
        </a:xfrm>
      </p:grpSpPr>
      <p:sp>
        <p:nvSpPr>
          <p:cNvPr id="475" name="Google Shape;475;p7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FFFF"/>
                </a:solidFill>
                <a:latin typeface="Arial"/>
                <a:ea typeface="Arial"/>
                <a:cs typeface="Arial"/>
                <a:sym typeface="Arial"/>
              </a:rPr>
              <a:t>ETAPES DETAILLEES DU DOMAINE/MODULE SUIVI ET EVALUATION (1/7)</a:t>
            </a:r>
            <a:endParaRPr b="1" i="0" sz="2400" u="none" cap="none" strike="noStrike">
              <a:solidFill>
                <a:srgbClr val="FFFFFF"/>
              </a:solidFill>
              <a:latin typeface="Arial"/>
              <a:ea typeface="Arial"/>
              <a:cs typeface="Arial"/>
              <a:sym typeface="Arial"/>
            </a:endParaRPr>
          </a:p>
        </p:txBody>
      </p:sp>
      <p:sp>
        <p:nvSpPr>
          <p:cNvPr id="476" name="Google Shape;476;p72"/>
          <p:cNvSpPr/>
          <p:nvPr/>
        </p:nvSpPr>
        <p:spPr>
          <a:xfrm>
            <a:off x="725557" y="897603"/>
            <a:ext cx="10972800" cy="5116785"/>
          </a:xfrm>
          <a:prstGeom prst="rect">
            <a:avLst/>
          </a:prstGeom>
          <a:noFill/>
          <a:ln>
            <a:noFill/>
          </a:ln>
        </p:spPr>
        <p:txBody>
          <a:bodyPr anchorCtr="0" anchor="t" bIns="45700" lIns="91425" spcFirstLastPara="1" rIns="91425" wrap="square" tIns="45700">
            <a:noAutofit/>
          </a:bodyPr>
          <a:lstStyle/>
          <a:p>
            <a:pPr indent="0" lvl="0" marL="8509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imes New Roman"/>
                <a:ea typeface="Times New Roman"/>
                <a:cs typeface="Times New Roman"/>
                <a:sym typeface="Times New Roman"/>
              </a:rPr>
              <a:t>Contexte :</a:t>
            </a:r>
            <a:endParaRPr b="1" i="0" sz="1800" u="none" cap="none" strike="noStrike">
              <a:solidFill>
                <a:srgbClr val="000000"/>
              </a:solidFill>
              <a:latin typeface="Times New Roman"/>
              <a:ea typeface="Times New Roman"/>
              <a:cs typeface="Times New Roman"/>
              <a:sym typeface="Times New Roman"/>
            </a:endParaRPr>
          </a:p>
          <a:p>
            <a:pPr indent="-285750" lvl="0" marL="371475" marR="0" rtl="0" algn="l">
              <a:lnSpc>
                <a:spcPct val="100000"/>
              </a:lnSpc>
              <a:spcBef>
                <a:spcPts val="1495"/>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Le domaine de suivi et d'évaluation (S&amp;E) nécessite beaucoup de lecture préalable, notamment le Plan de suivi et d'évaluation des activités, les plans de travail, les rapports d'activité, l'exploration des bases de données existantes, les rapports d'audit des données, le plan d'analyse des données, les curriculum vitae du personnel pertinent, les comptes rendus de formations sur les thèmes liés au suivi et à l'évaluation (S&amp;E), le programme de formation, les organigrammes de l'unité S&amp;E et de l'organisation dans son ensemble.</a:t>
            </a:r>
            <a:endParaRPr/>
          </a:p>
          <a:p>
            <a:pPr indent="-285750" lvl="0" marL="371475" marR="0" rtl="0" algn="l">
              <a:lnSpc>
                <a:spcPct val="100000"/>
              </a:lnSpc>
              <a:spcBef>
                <a:spcPts val="1495"/>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Temps estimé pour l'exécution de ce domaine : 60 heures (y compris la lecture préalable)</a:t>
            </a:r>
            <a:endParaRPr/>
          </a:p>
          <a:p>
            <a:pPr indent="-285750" lvl="0" marL="371475" marR="0" rtl="0" algn="l">
              <a:lnSpc>
                <a:spcPct val="100000"/>
              </a:lnSpc>
              <a:spcBef>
                <a:spcPts val="1495"/>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Compétences et expériences requises pour une exécution efficace de ce domaine : un évaluateur avec plus de cinq ans d'expérience dans la conception, la mise en œuvre et la présentation de rapports sur un système S&amp;E en général, et au moins deux ans dans un projet sponsorisé par le PEPFAR/un donateur</a:t>
            </a:r>
            <a:endParaRPr/>
          </a:p>
          <a:p>
            <a:pPr indent="0" lvl="0" marL="85725" marR="0" rtl="0" algn="l">
              <a:lnSpc>
                <a:spcPct val="100000"/>
              </a:lnSpc>
              <a:spcBef>
                <a:spcPts val="9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 </a:t>
            </a:r>
            <a:endParaRPr/>
          </a:p>
          <a:p>
            <a:pPr indent="0" lvl="0" marL="85725" marR="0" rtl="0" algn="l">
              <a:lnSpc>
                <a:spcPct val="100000"/>
              </a:lnSpc>
              <a:spcBef>
                <a:spcPts val="0"/>
              </a:spcBef>
              <a:spcAft>
                <a:spcPts val="0"/>
              </a:spcAft>
              <a:buNone/>
            </a:pPr>
            <a:r>
              <a:rPr b="1" i="0" lang="en-US" sz="2000" u="none" cap="none" strike="noStrike">
                <a:solidFill>
                  <a:srgbClr val="000000"/>
                </a:solidFill>
                <a:latin typeface="Times New Roman"/>
                <a:ea typeface="Times New Roman"/>
                <a:cs typeface="Times New Roman"/>
                <a:sym typeface="Times New Roman"/>
              </a:rPr>
              <a:t>OBJECTIF :</a:t>
            </a:r>
            <a:endParaRPr/>
          </a:p>
          <a:p>
            <a:pPr indent="-342900" lvl="0" marL="428625"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Évaluer si l'organisation dispose d'un système S&amp;E adéquat qui répond aux exigences de reporting des projets financés par le PEPFAR, avec une structure S&amp;E efficace</a:t>
            </a:r>
            <a:endParaRPr/>
          </a:p>
          <a:p>
            <a:pPr indent="-285750" lvl="0" marL="371475" marR="979170" rtl="0" algn="l">
              <a:lnSpc>
                <a:spcPct val="95000"/>
              </a:lnSpc>
              <a:spcBef>
                <a:spcPts val="1115"/>
              </a:spcBef>
              <a:spcAft>
                <a:spcPts val="0"/>
              </a:spcAft>
              <a:buClr>
                <a:srgbClr val="000000"/>
              </a:buClr>
              <a:buSzPts val="2000"/>
              <a:buFont typeface="Arial"/>
              <a:buChar char="•"/>
            </a:pPr>
            <a:r>
              <a:rPr b="0" i="0" lang="en-US" sz="2000" u="none" cap="none" strike="noStrike">
                <a:solidFill>
                  <a:srgbClr val="000000"/>
                </a:solidFill>
                <a:latin typeface="Times New Roman"/>
                <a:ea typeface="Times New Roman"/>
                <a:cs typeface="Times New Roman"/>
                <a:sym typeface="Times New Roman"/>
              </a:rPr>
              <a:t>Déterminer si le system de contrôle de qualité des données sont en place</a:t>
            </a:r>
            <a:r>
              <a:rPr b="0" i="0" lang="en-US" sz="1800" u="none" cap="none" strike="noStrike">
                <a:solidFill>
                  <a:srgbClr val="000000"/>
                </a:solidFill>
                <a:latin typeface="Times New Roman"/>
                <a:ea typeface="Times New Roman"/>
                <a:cs typeface="Times New Roman"/>
                <a:sym typeface="Times New Roman"/>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0" name="Shape 480"/>
        <p:cNvGrpSpPr/>
        <p:nvPr/>
      </p:nvGrpSpPr>
      <p:grpSpPr>
        <a:xfrm>
          <a:off x="0" y="0"/>
          <a:ext cx="0" cy="0"/>
          <a:chOff x="0" y="0"/>
          <a:chExt cx="0" cy="0"/>
        </a:xfrm>
      </p:grpSpPr>
      <p:sp>
        <p:nvSpPr>
          <p:cNvPr id="481" name="Google Shape;481;p7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SUIVI ET EVALUATION (2/7)</a:t>
            </a:r>
            <a:endParaRPr b="1" i="0" sz="2400" u="none" cap="none" strike="noStrike">
              <a:solidFill>
                <a:srgbClr val="FFFFFF"/>
              </a:solidFill>
              <a:latin typeface="Arial"/>
              <a:ea typeface="Arial"/>
              <a:cs typeface="Arial"/>
              <a:sym typeface="Arial"/>
            </a:endParaRPr>
          </a:p>
        </p:txBody>
      </p:sp>
      <p:graphicFrame>
        <p:nvGraphicFramePr>
          <p:cNvPr id="482" name="Google Shape;482;p73"/>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2130275"/>
                <a:gridCol w="6122875"/>
                <a:gridCol w="3310175"/>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483" name="Google Shape;483;p73"/>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484" name="Google Shape;484;p73"/>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664675"/>
                <a:gridCol w="1419225"/>
                <a:gridCol w="6259600"/>
                <a:gridCol w="3223175"/>
              </a:tblGrid>
              <a:tr h="370850">
                <a:tc rowSpan="4">
                  <a:txBody>
                    <a:bodyPr/>
                    <a:lstStyle/>
                    <a:p>
                      <a:pPr indent="0" lvl="0" marL="0" marR="0" rtl="0" algn="ctr">
                        <a:lnSpc>
                          <a:spcPct val="100000"/>
                        </a:lnSpc>
                        <a:spcBef>
                          <a:spcPts val="0"/>
                        </a:spcBef>
                        <a:spcAft>
                          <a:spcPts val="0"/>
                        </a:spcAft>
                        <a:buNone/>
                      </a:pPr>
                      <a:r>
                        <a:rPr lang="en-US" sz="2000" u="none" cap="none" strike="noStrike"/>
                        <a:t>Unité S&amp;E</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Organigramme</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85725" rtl="0" algn="l">
                        <a:lnSpc>
                          <a:spcPct val="97000"/>
                        </a:lnSpc>
                        <a:spcBef>
                          <a:spcPts val="0"/>
                        </a:spcBef>
                        <a:spcAft>
                          <a:spcPts val="0"/>
                        </a:spcAft>
                        <a:buNone/>
                      </a:pPr>
                      <a:r>
                        <a:rPr lang="en-US" sz="2000" u="none" cap="none" strike="noStrike">
                          <a:latin typeface="Times New Roman"/>
                          <a:ea typeface="Times New Roman"/>
                          <a:cs typeface="Times New Roman"/>
                          <a:sym typeface="Times New Roman"/>
                        </a:rPr>
                        <a:t>Confirmer si l'organisation dispose d'une unité S&amp;E, si les responsabilités sont clairement définies dans les descriptions de poste et si le nombre de postes permanents est adéquat.</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9525" lvl="0" marL="76835" marR="60960" rtl="0" algn="l">
                        <a:lnSpc>
                          <a:spcPct val="95000"/>
                        </a:lnSpc>
                        <a:spcBef>
                          <a:spcPts val="5"/>
                        </a:spcBef>
                        <a:spcAft>
                          <a:spcPts val="0"/>
                        </a:spcAft>
                        <a:buNone/>
                      </a:pPr>
                      <a:r>
                        <a:rPr lang="en-US" sz="2000" u="none" cap="none" strike="noStrike">
                          <a:latin typeface="Times New Roman"/>
                          <a:ea typeface="Times New Roman"/>
                          <a:cs typeface="Times New Roman"/>
                          <a:sym typeface="Times New Roman"/>
                        </a:rPr>
                        <a:t>Organigramme, CV et description de poste</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67945" marR="0" rtl="0" algn="l">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Compétences</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57500"/>
                        </a:lnSpc>
                        <a:spcBef>
                          <a:spcPts val="0"/>
                        </a:spcBef>
                        <a:spcAft>
                          <a:spcPts val="0"/>
                        </a:spcAft>
                        <a:buNone/>
                      </a:pPr>
                      <a:r>
                        <a:rPr lang="en-US" sz="2000" u="none" cap="none" strike="noStrike">
                          <a:latin typeface="Times New Roman"/>
                          <a:ea typeface="Times New Roman"/>
                          <a:cs typeface="Times New Roman"/>
                          <a:sym typeface="Times New Roman"/>
                        </a:rPr>
                        <a:t>Confirmer si tout le</a:t>
                      </a:r>
                      <a:endParaRPr sz="2000" u="none" cap="none" strike="noStrike">
                        <a:latin typeface="Times New Roman"/>
                        <a:ea typeface="Times New Roman"/>
                        <a:cs typeface="Times New Roman"/>
                        <a:sym typeface="Times New Roman"/>
                      </a:endParaRPr>
                    </a:p>
                    <a:p>
                      <a:pPr indent="0" lvl="0" marL="76835" marR="200660" rtl="0" algn="l">
                        <a:lnSpc>
                          <a:spcPct val="97000"/>
                        </a:lnSpc>
                        <a:spcBef>
                          <a:spcPts val="5"/>
                        </a:spcBef>
                        <a:spcAft>
                          <a:spcPts val="0"/>
                        </a:spcAft>
                        <a:buNone/>
                      </a:pPr>
                      <a:r>
                        <a:rPr lang="en-US" sz="2000" u="none" cap="none" strike="noStrike">
                          <a:latin typeface="Times New Roman"/>
                          <a:ea typeface="Times New Roman"/>
                          <a:cs typeface="Times New Roman"/>
                          <a:sym typeface="Times New Roman"/>
                        </a:rPr>
                        <a:t>personnel de l'unité S&amp;E possède des qualifications et une expérience spécifique au suivi</a:t>
                      </a:r>
                      <a:endParaRPr sz="2000" u="none" cap="none" strike="noStrike">
                        <a:latin typeface="Times New Roman"/>
                        <a:ea typeface="Times New Roman"/>
                        <a:cs typeface="Times New Roman"/>
                        <a:sym typeface="Times New Roman"/>
                      </a:endParaRPr>
                    </a:p>
                    <a:p>
                      <a:pPr indent="0" lvl="0" marL="76835" marR="0" rtl="0" algn="l">
                        <a:lnSpc>
                          <a:spcPct val="46000"/>
                        </a:lnSpc>
                        <a:spcBef>
                          <a:spcPts val="0"/>
                        </a:spcBef>
                        <a:spcAft>
                          <a:spcPts val="0"/>
                        </a:spcAft>
                        <a:buNone/>
                      </a:pPr>
                      <a:r>
                        <a:rPr lang="en-US" sz="2000" u="none" cap="none" strike="noStrike">
                          <a:latin typeface="Times New Roman"/>
                          <a:ea typeface="Times New Roman"/>
                          <a:cs typeface="Times New Roman"/>
                          <a:sym typeface="Times New Roman"/>
                        </a:rPr>
                        <a:t>et à l'évaluation.</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9050" marR="0" rtl="0" algn="ctr">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CV et description de poste</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67945" marR="0" rtl="0" algn="l">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Expérience</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200660" rtl="0" algn="l">
                        <a:lnSpc>
                          <a:spcPct val="95000"/>
                        </a:lnSpc>
                        <a:spcBef>
                          <a:spcPts val="0"/>
                        </a:spcBef>
                        <a:spcAft>
                          <a:spcPts val="0"/>
                        </a:spcAft>
                        <a:buNone/>
                      </a:pPr>
                      <a:r>
                        <a:rPr lang="en-US" sz="2000" u="none" cap="none" strike="noStrike">
                          <a:latin typeface="Times New Roman"/>
                          <a:ea typeface="Times New Roman"/>
                          <a:cs typeface="Times New Roman"/>
                          <a:sym typeface="Times New Roman"/>
                        </a:rPr>
                        <a:t>Confirmer si le personnel est capable de rassembler, de traiter et d'analyser les données de</a:t>
                      </a:r>
                      <a:endParaRPr/>
                    </a:p>
                    <a:p>
                      <a:pPr indent="0" lvl="0" marL="76835" marR="0" rtl="0" algn="l">
                        <a:lnSpc>
                          <a:spcPct val="58000"/>
                        </a:lnSpc>
                        <a:spcBef>
                          <a:spcPts val="0"/>
                        </a:spcBef>
                        <a:spcAft>
                          <a:spcPts val="0"/>
                        </a:spcAft>
                        <a:buNone/>
                      </a:pPr>
                      <a:r>
                        <a:rPr lang="en-US" sz="2000" u="none" cap="none" strike="noStrike">
                          <a:latin typeface="Times New Roman"/>
                          <a:ea typeface="Times New Roman"/>
                          <a:cs typeface="Times New Roman"/>
                          <a:sym typeface="Times New Roman"/>
                        </a:rPr>
                        <a:t>manière experte.</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9050" marR="0" rtl="0" algn="ctr">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CV et description de poste</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67945" marR="0" rtl="0" algn="l">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Prise de décision</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85725" rtl="0" algn="l">
                        <a:lnSpc>
                          <a:spcPct val="87000"/>
                        </a:lnSpc>
                        <a:spcBef>
                          <a:spcPts val="0"/>
                        </a:spcBef>
                        <a:spcAft>
                          <a:spcPts val="0"/>
                        </a:spcAft>
                        <a:buNone/>
                      </a:pPr>
                      <a:r>
                        <a:rPr lang="en-US" sz="2000" u="none" cap="none" strike="noStrike">
                          <a:latin typeface="Times New Roman"/>
                          <a:ea typeface="Times New Roman"/>
                          <a:cs typeface="Times New Roman"/>
                          <a:sym typeface="Times New Roman"/>
                        </a:rPr>
                        <a:t>Confirmer si le personnel est capable de présenter les données de manière experte pour soutenir la prise de décision, y</a:t>
                      </a:r>
                      <a:endParaRPr sz="2000" u="none" cap="none" strike="noStrike">
                        <a:latin typeface="Times New Roman"/>
                        <a:ea typeface="Times New Roman"/>
                        <a:cs typeface="Times New Roman"/>
                        <a:sym typeface="Times New Roman"/>
                      </a:endParaRPr>
                    </a:p>
                    <a:p>
                      <a:pPr indent="0" lvl="0" marL="76835" marR="0" rtl="0" algn="l">
                        <a:lnSpc>
                          <a:spcPct val="88000"/>
                        </a:lnSpc>
                        <a:spcBef>
                          <a:spcPts val="250"/>
                        </a:spcBef>
                        <a:spcAft>
                          <a:spcPts val="0"/>
                        </a:spcAft>
                        <a:buNone/>
                      </a:pPr>
                      <a:r>
                        <a:rPr lang="en-US" sz="2000" u="none" cap="none" strike="noStrike">
                          <a:latin typeface="Times New Roman"/>
                          <a:ea typeface="Times New Roman"/>
                          <a:cs typeface="Times New Roman"/>
                          <a:sym typeface="Times New Roman"/>
                        </a:rPr>
                        <a:t>compris en préparant des diapositives PowerPoint.</a:t>
                      </a:r>
                      <a:endParaRPr sz="20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60960" rtl="0" algn="l">
                        <a:lnSpc>
                          <a:spcPct val="97000"/>
                        </a:lnSpc>
                        <a:spcBef>
                          <a:spcPts val="0"/>
                        </a:spcBef>
                        <a:spcAft>
                          <a:spcPts val="0"/>
                        </a:spcAft>
                        <a:buNone/>
                      </a:pPr>
                      <a:r>
                        <a:rPr lang="en-US" sz="2000" u="none" cap="none" strike="noStrike">
                          <a:latin typeface="Times New Roman"/>
                          <a:ea typeface="Times New Roman"/>
                          <a:cs typeface="Times New Roman"/>
                          <a:sym typeface="Times New Roman"/>
                        </a:rPr>
                        <a:t>Présentation/visualisation des données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8" name="Shape 488"/>
        <p:cNvGrpSpPr/>
        <p:nvPr/>
      </p:nvGrpSpPr>
      <p:grpSpPr>
        <a:xfrm>
          <a:off x="0" y="0"/>
          <a:ext cx="0" cy="0"/>
          <a:chOff x="0" y="0"/>
          <a:chExt cx="0" cy="0"/>
        </a:xfrm>
      </p:grpSpPr>
      <p:sp>
        <p:nvSpPr>
          <p:cNvPr id="489" name="Google Shape;489;p7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SUIVI ET EVALUATION (3/7)</a:t>
            </a:r>
            <a:endParaRPr b="1" i="0" sz="2400" u="none" cap="none" strike="noStrike">
              <a:solidFill>
                <a:srgbClr val="FFFFFF"/>
              </a:solidFill>
              <a:latin typeface="Arial"/>
              <a:ea typeface="Arial"/>
              <a:cs typeface="Arial"/>
              <a:sym typeface="Arial"/>
            </a:endParaRPr>
          </a:p>
        </p:txBody>
      </p:sp>
      <p:graphicFrame>
        <p:nvGraphicFramePr>
          <p:cNvPr id="490" name="Google Shape;490;p74"/>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2219750"/>
                <a:gridCol w="6033425"/>
                <a:gridCol w="3310175"/>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491" name="Google Shape;491;p74"/>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492" name="Google Shape;492;p74"/>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791825"/>
                <a:gridCol w="1441175"/>
                <a:gridCol w="6110500"/>
                <a:gridCol w="3223175"/>
              </a:tblGrid>
              <a:tr h="983975">
                <a:tc rowSpan="4">
                  <a:txBody>
                    <a:bodyPr/>
                    <a:lstStyle/>
                    <a:p>
                      <a:pPr indent="0" lvl="0" marL="0" marR="0" rtl="0" algn="ctr">
                        <a:lnSpc>
                          <a:spcPct val="100000"/>
                        </a:lnSpc>
                        <a:spcBef>
                          <a:spcPts val="0"/>
                        </a:spcBef>
                        <a:spcAft>
                          <a:spcPts val="0"/>
                        </a:spcAft>
                        <a:buNone/>
                      </a:pPr>
                      <a:r>
                        <a:rPr lang="en-US" sz="1700" u="none" cap="none" strike="noStrike"/>
                        <a:t>PLAN ORGANISATIONNE L DE S&amp;E</a:t>
                      </a:r>
                      <a:endParaRPr sz="17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PSEA</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97790" rtl="0" algn="l">
                        <a:lnSpc>
                          <a:spcPct val="70000"/>
                        </a:lnSpc>
                        <a:spcBef>
                          <a:spcPts val="0"/>
                        </a:spcBef>
                        <a:spcAft>
                          <a:spcPts val="0"/>
                        </a:spcAft>
                        <a:buNone/>
                      </a:pPr>
                      <a:r>
                        <a:t/>
                      </a:r>
                      <a:endParaRPr sz="1700" u="none" cap="none" strike="noStrike">
                        <a:latin typeface="Times New Roman"/>
                        <a:ea typeface="Times New Roman"/>
                        <a:cs typeface="Times New Roman"/>
                        <a:sym typeface="Times New Roman"/>
                      </a:endParaRPr>
                    </a:p>
                    <a:p>
                      <a:pPr indent="-9525" lvl="0" marL="76835" marR="97790" rtl="0" algn="l">
                        <a:lnSpc>
                          <a:spcPct val="70000"/>
                        </a:lnSpc>
                        <a:spcBef>
                          <a:spcPts val="0"/>
                        </a:spcBef>
                        <a:spcAft>
                          <a:spcPts val="0"/>
                        </a:spcAft>
                        <a:buNone/>
                      </a:pPr>
                      <a:r>
                        <a:rPr lang="en-US" sz="1700" u="none" cap="none" strike="noStrike">
                          <a:latin typeface="Times New Roman"/>
                          <a:ea typeface="Times New Roman"/>
                          <a:cs typeface="Times New Roman"/>
                          <a:sym typeface="Times New Roman"/>
                        </a:rPr>
                        <a:t>Confirmer si l'organisation dispose d'un plan S&amp;E pour son projet financé par le PEPFAR (ou d'autres projets) avec tous les composants requis y compris la Feuille de Référence des Indicateurs de Performance.</a:t>
                      </a:r>
                      <a:endParaRPr/>
                    </a:p>
                    <a:p>
                      <a:pPr indent="-9525" lvl="0" marL="76835" marR="97790" rtl="0" algn="l">
                        <a:lnSpc>
                          <a:spcPct val="7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568325" rtl="0" algn="l">
                        <a:lnSpc>
                          <a:spcPct val="95000"/>
                        </a:lnSpc>
                        <a:spcBef>
                          <a:spcPts val="0"/>
                        </a:spcBef>
                        <a:spcAft>
                          <a:spcPts val="0"/>
                        </a:spcAft>
                        <a:buNone/>
                      </a:pPr>
                      <a:r>
                        <a:rPr lang="en-US" sz="1700" u="none" cap="none" strike="noStrike">
                          <a:latin typeface="Times New Roman"/>
                          <a:ea typeface="Times New Roman"/>
                          <a:cs typeface="Times New Roman"/>
                          <a:sym typeface="Times New Roman"/>
                        </a:rPr>
                        <a:t>Plan S&amp;E conforme au modèle du PSEAA de l'USAID</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900">
                <a:tc vMerge="1"/>
                <a:tc>
                  <a:txBody>
                    <a:bodyPr/>
                    <a:lstStyle/>
                    <a:p>
                      <a:pPr indent="0" lvl="0" marL="6794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Budget</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70000"/>
                        </a:lnSpc>
                        <a:spcBef>
                          <a:spcPts val="0"/>
                        </a:spcBef>
                        <a:spcAft>
                          <a:spcPts val="0"/>
                        </a:spcAft>
                        <a:buNone/>
                      </a:pPr>
                      <a:r>
                        <a:t/>
                      </a:r>
                      <a:endParaRPr sz="1700" u="none" cap="none" strike="noStrike">
                        <a:latin typeface="Times New Roman"/>
                        <a:ea typeface="Times New Roman"/>
                        <a:cs typeface="Times New Roman"/>
                        <a:sym typeface="Times New Roman"/>
                      </a:endParaRPr>
                    </a:p>
                    <a:p>
                      <a:pPr indent="0" lvl="0" marL="67945" marR="0" rtl="0" algn="l">
                        <a:lnSpc>
                          <a:spcPct val="70000"/>
                        </a:lnSpc>
                        <a:spcBef>
                          <a:spcPts val="0"/>
                        </a:spcBef>
                        <a:spcAft>
                          <a:spcPts val="0"/>
                        </a:spcAft>
                        <a:buNone/>
                      </a:pPr>
                      <a:r>
                        <a:rPr lang="en-US" sz="1700" u="none" cap="none" strike="noStrike">
                          <a:latin typeface="Times New Roman"/>
                          <a:ea typeface="Times New Roman"/>
                          <a:cs typeface="Times New Roman"/>
                          <a:sym typeface="Times New Roman"/>
                        </a:rPr>
                        <a:t>Confirmer que des ressources spécifiques (humaines, financières et matérielles) ont été engagées pour mettre en œuvre le plan S&amp;E sans lacunes.</a:t>
                      </a:r>
                      <a:endParaRPr/>
                    </a:p>
                    <a:p>
                      <a:pPr indent="0" lvl="0" marL="67945" marR="0" rtl="0" algn="l">
                        <a:lnSpc>
                          <a:spcPct val="7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6040"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Budget S&amp;E</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14400">
                <a:tc vMerge="1"/>
                <a:tc>
                  <a:txBody>
                    <a:bodyPr/>
                    <a:lstStyle/>
                    <a:p>
                      <a:pPr indent="0" lvl="0" marL="0" marR="0" rtl="0" algn="l">
                        <a:lnSpc>
                          <a:spcPct val="100000"/>
                        </a:lnSpc>
                        <a:spcBef>
                          <a:spcPts val="0"/>
                        </a:spcBef>
                        <a:spcAft>
                          <a:spcPts val="0"/>
                        </a:spcAft>
                        <a:buNone/>
                      </a:pPr>
                      <a:r>
                        <a:rPr b="1" lang="en-US" sz="1700" u="none" cap="none" strike="noStrike">
                          <a:latin typeface="Times New Roman"/>
                          <a:ea typeface="Times New Roman"/>
                          <a:cs typeface="Times New Roman"/>
                          <a:sym typeface="Times New Roman"/>
                        </a:rPr>
                        <a:t> </a:t>
                      </a:r>
                      <a:r>
                        <a:rPr lang="en-US" sz="1700" u="none" cap="none" strike="noStrike">
                          <a:latin typeface="Times New Roman"/>
                          <a:ea typeface="Times New Roman"/>
                          <a:cs typeface="Times New Roman"/>
                          <a:sym typeface="Times New Roman"/>
                        </a:rPr>
                        <a:t>Analyse du plan de travail</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70000"/>
                        </a:lnSpc>
                        <a:spcBef>
                          <a:spcPts val="0"/>
                        </a:spcBef>
                        <a:spcAft>
                          <a:spcPts val="0"/>
                        </a:spcAft>
                        <a:buNone/>
                      </a:pPr>
                      <a:r>
                        <a:t/>
                      </a:r>
                      <a:endParaRPr sz="1700" u="none" cap="none" strike="noStrike">
                        <a:latin typeface="Times New Roman"/>
                        <a:ea typeface="Times New Roman"/>
                        <a:cs typeface="Times New Roman"/>
                        <a:sym typeface="Times New Roman"/>
                      </a:endParaRPr>
                    </a:p>
                    <a:p>
                      <a:pPr indent="0" lvl="0" marL="67945" marR="0" rtl="0" algn="l">
                        <a:lnSpc>
                          <a:spcPct val="70000"/>
                        </a:lnSpc>
                        <a:spcBef>
                          <a:spcPts val="0"/>
                        </a:spcBef>
                        <a:spcAft>
                          <a:spcPts val="0"/>
                        </a:spcAft>
                        <a:buNone/>
                      </a:pPr>
                      <a:r>
                        <a:rPr lang="en-US" sz="1700" u="none" cap="none" strike="noStrike">
                          <a:latin typeface="Times New Roman"/>
                          <a:ea typeface="Times New Roman"/>
                          <a:cs typeface="Times New Roman"/>
                          <a:sym typeface="Times New Roman"/>
                        </a:rPr>
                        <a:t>Confirmer si les activités du plan de travail sont allouées et ont des échéances spécifiques pour leur mise en œuvre sans lacunes.</a:t>
                      </a:r>
                      <a:endParaRPr/>
                    </a:p>
                    <a:p>
                      <a:pPr indent="0" lvl="0" marL="76835" marR="0" rtl="0" algn="l">
                        <a:lnSpc>
                          <a:spcPct val="70000"/>
                        </a:lnSpc>
                        <a:spcBef>
                          <a:spcPts val="5"/>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6040"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Plan de travail annuel</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14400">
                <a:tc vMerge="1"/>
                <a:tc>
                  <a:txBody>
                    <a:bodyPr/>
                    <a:lstStyle/>
                    <a:p>
                      <a:pPr indent="0" lvl="0" marL="6794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Indicateurs de Performance</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6835" marR="0" rtl="0" algn="l">
                        <a:lnSpc>
                          <a:spcPct val="70000"/>
                        </a:lnSpc>
                        <a:spcBef>
                          <a:spcPts val="0"/>
                        </a:spcBef>
                        <a:spcAft>
                          <a:spcPts val="0"/>
                        </a:spcAft>
                        <a:buNone/>
                      </a:pPr>
                      <a:r>
                        <a:t/>
                      </a:r>
                      <a:endParaRPr sz="1700" u="none" cap="none" strike="noStrike">
                        <a:latin typeface="Times New Roman"/>
                        <a:ea typeface="Times New Roman"/>
                        <a:cs typeface="Times New Roman"/>
                        <a:sym typeface="Times New Roman"/>
                      </a:endParaRPr>
                    </a:p>
                    <a:p>
                      <a:pPr indent="0" lvl="0" marL="76835" marR="0" rtl="0" algn="l">
                        <a:lnSpc>
                          <a:spcPct val="70000"/>
                        </a:lnSpc>
                        <a:spcBef>
                          <a:spcPts val="0"/>
                        </a:spcBef>
                        <a:spcAft>
                          <a:spcPts val="0"/>
                        </a:spcAft>
                        <a:buNone/>
                      </a:pPr>
                      <a:r>
                        <a:rPr lang="en-US" sz="1700" u="none" cap="none" strike="noStrike">
                          <a:latin typeface="Times New Roman"/>
                          <a:ea typeface="Times New Roman"/>
                          <a:cs typeface="Times New Roman"/>
                          <a:sym typeface="Times New Roman"/>
                        </a:rPr>
                        <a:t>Confirmer si le plan de travail contient des objectifs clairs et spécifiques, des activités, des échéances, des responsabilités, ainsi que des indicateurs de performance et des cibles.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02870"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Plan de travail annuel</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6" name="Shape 496"/>
        <p:cNvGrpSpPr/>
        <p:nvPr/>
      </p:nvGrpSpPr>
      <p:grpSpPr>
        <a:xfrm>
          <a:off x="0" y="0"/>
          <a:ext cx="0" cy="0"/>
          <a:chOff x="0" y="0"/>
          <a:chExt cx="0" cy="0"/>
        </a:xfrm>
      </p:grpSpPr>
      <p:sp>
        <p:nvSpPr>
          <p:cNvPr id="497" name="Google Shape;497;p7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SUIVI ET EVALUATION (4/7)</a:t>
            </a:r>
            <a:endParaRPr b="1" i="0" sz="2400" u="none" cap="none" strike="noStrike">
              <a:solidFill>
                <a:srgbClr val="FFFFFF"/>
              </a:solidFill>
              <a:latin typeface="Arial"/>
              <a:ea typeface="Arial"/>
              <a:cs typeface="Arial"/>
              <a:sym typeface="Arial"/>
            </a:endParaRPr>
          </a:p>
        </p:txBody>
      </p:sp>
      <p:graphicFrame>
        <p:nvGraphicFramePr>
          <p:cNvPr id="498" name="Google Shape;498;p75"/>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1466850"/>
                <a:gridCol w="6925100"/>
                <a:gridCol w="3171400"/>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499" name="Google Shape;499;p75"/>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500" name="Google Shape;500;p75"/>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664675"/>
                <a:gridCol w="841700"/>
                <a:gridCol w="6859075"/>
                <a:gridCol w="3201225"/>
              </a:tblGrid>
              <a:tr h="370850">
                <a:tc rowSpan="5">
                  <a:txBody>
                    <a:bodyPr/>
                    <a:lstStyle/>
                    <a:p>
                      <a:pPr indent="0" lvl="0" marL="0" marR="0" rtl="0" algn="ctr">
                        <a:lnSpc>
                          <a:spcPct val="100000"/>
                        </a:lnSpc>
                        <a:spcBef>
                          <a:spcPts val="0"/>
                        </a:spcBef>
                        <a:spcAft>
                          <a:spcPts val="0"/>
                        </a:spcAft>
                        <a:buNone/>
                      </a:pPr>
                      <a:r>
                        <a:rPr lang="en-US" sz="1700" u="none" cap="none" strike="noStrike"/>
                        <a:t>Surveillance de routine</a:t>
                      </a:r>
                      <a:endParaRPr sz="17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Équipement</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116840" rtl="0" algn="l">
                        <a:lnSpc>
                          <a:spcPct val="95000"/>
                        </a:lnSpc>
                        <a:spcBef>
                          <a:spcPts val="0"/>
                        </a:spcBef>
                        <a:spcAft>
                          <a:spcPts val="0"/>
                        </a:spcAft>
                        <a:buNone/>
                      </a:pPr>
                      <a:r>
                        <a:rPr lang="en-US" sz="1700" u="none" cap="none" strike="noStrike">
                          <a:latin typeface="Times New Roman"/>
                          <a:ea typeface="Times New Roman"/>
                          <a:cs typeface="Times New Roman"/>
                          <a:sym typeface="Times New Roman"/>
                        </a:rPr>
                        <a:t>Confirmer si les outils et équipements essentiels pour la gestion des données sont régulièrement disponibles.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6040" marR="568325" rtl="0" algn="l">
                        <a:lnSpc>
                          <a:spcPct val="95000"/>
                        </a:lnSpc>
                        <a:spcBef>
                          <a:spcPts val="0"/>
                        </a:spcBef>
                        <a:spcAft>
                          <a:spcPts val="0"/>
                        </a:spcAft>
                        <a:buNone/>
                      </a:pPr>
                      <a:r>
                        <a:rPr lang="en-US" sz="1700" u="none" cap="none" strike="noStrike">
                          <a:latin typeface="Times New Roman"/>
                          <a:ea typeface="Times New Roman"/>
                          <a:cs typeface="Times New Roman"/>
                          <a:sym typeface="Times New Roman"/>
                        </a:rPr>
                        <a:t>Outils et équipements de collecte et de Reporting des données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6794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Formulaires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85725" rtl="0" algn="l">
                        <a:lnSpc>
                          <a:spcPct val="97000"/>
                        </a:lnSpc>
                        <a:spcBef>
                          <a:spcPts val="0"/>
                        </a:spcBef>
                        <a:spcAft>
                          <a:spcPts val="0"/>
                        </a:spcAft>
                        <a:buNone/>
                      </a:pPr>
                      <a:r>
                        <a:rPr lang="en-US" sz="1700" u="none" cap="none" strike="noStrike">
                          <a:latin typeface="Times New Roman"/>
                          <a:ea typeface="Times New Roman"/>
                          <a:cs typeface="Times New Roman"/>
                          <a:sym typeface="Times New Roman"/>
                        </a:rPr>
                        <a:t>Confirmer si tous les niveaux de collecte de données et de production de rapports utilisent des formulaires de collecte de données standard sans lacunes.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111760" rtl="0" algn="l">
                        <a:lnSpc>
                          <a:spcPct val="95000"/>
                        </a:lnSpc>
                        <a:spcBef>
                          <a:spcPts val="0"/>
                        </a:spcBef>
                        <a:spcAft>
                          <a:spcPts val="0"/>
                        </a:spcAft>
                        <a:buNone/>
                      </a:pPr>
                      <a:r>
                        <a:rPr lang="en-US" sz="1700" u="none" cap="none" strike="noStrike">
                          <a:latin typeface="Times New Roman"/>
                          <a:ea typeface="Times New Roman"/>
                          <a:cs typeface="Times New Roman"/>
                          <a:sym typeface="Times New Roman"/>
                        </a:rPr>
                        <a:t>Formulaires de collecte de données standard</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6794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Outils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45085" rtl="0" algn="l">
                        <a:lnSpc>
                          <a:spcPct val="97000"/>
                        </a:lnSpc>
                        <a:spcBef>
                          <a:spcPts val="0"/>
                        </a:spcBef>
                        <a:spcAft>
                          <a:spcPts val="0"/>
                        </a:spcAft>
                        <a:buNone/>
                      </a:pPr>
                      <a:r>
                        <a:rPr lang="en-US" sz="1700" u="none" cap="none" strike="noStrike">
                          <a:latin typeface="Times New Roman"/>
                          <a:ea typeface="Times New Roman"/>
                          <a:cs typeface="Times New Roman"/>
                          <a:sym typeface="Times New Roman"/>
                        </a:rPr>
                        <a:t>Confirmer s'il existe des outils utilisés pour capturer les indicateurs essentiels pour le suivi régulier des performances.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6835" marR="568325" rtl="0" algn="l">
                        <a:lnSpc>
                          <a:spcPct val="95000"/>
                        </a:lnSpc>
                        <a:spcBef>
                          <a:spcPts val="0"/>
                        </a:spcBef>
                        <a:spcAft>
                          <a:spcPts val="0"/>
                        </a:spcAft>
                        <a:buNone/>
                      </a:pPr>
                      <a:r>
                        <a:rPr lang="en-US" sz="1700" u="none" cap="none" strike="noStrike">
                          <a:latin typeface="Times New Roman"/>
                          <a:ea typeface="Times New Roman"/>
                          <a:cs typeface="Times New Roman"/>
                          <a:sym typeface="Times New Roman"/>
                        </a:rPr>
                        <a:t>Outils et équipements de collecte et de Reporting des données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Analyse des outils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43815" marR="0" rtl="0" algn="l">
                        <a:lnSpc>
                          <a:spcPct val="97000"/>
                        </a:lnSpc>
                        <a:spcBef>
                          <a:spcPts val="0"/>
                        </a:spcBef>
                        <a:spcAft>
                          <a:spcPts val="0"/>
                        </a:spcAft>
                        <a:buNone/>
                      </a:pPr>
                      <a:r>
                        <a:rPr lang="en-US" sz="1700" u="none" cap="none" strike="noStrike">
                          <a:latin typeface="Times New Roman"/>
                          <a:ea typeface="Times New Roman"/>
                          <a:cs typeface="Times New Roman"/>
                          <a:sym typeface="Times New Roman"/>
                        </a:rPr>
                        <a:t>Confirmer si l'organisation a régulièrement identifié des lacunes dans les outils existants qui doivent être mis à jour.</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667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Documentation pertinente</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Guides d’utilisateurs</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67647"/>
                        </a:lnSpc>
                        <a:spcBef>
                          <a:spcPts val="0"/>
                        </a:spcBef>
                        <a:spcAft>
                          <a:spcPts val="0"/>
                        </a:spcAft>
                        <a:buNone/>
                      </a:pPr>
                      <a:r>
                        <a:t/>
                      </a:r>
                      <a:endParaRPr sz="1700" u="none" cap="none" strike="noStrike">
                        <a:latin typeface="Times New Roman"/>
                        <a:ea typeface="Times New Roman"/>
                        <a:cs typeface="Times New Roman"/>
                        <a:sym typeface="Times New Roman"/>
                      </a:endParaRPr>
                    </a:p>
                    <a:p>
                      <a:pPr indent="0" lvl="0" marL="6794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Confirmer s'il existe des directives S&amp;E pour documenter les procédures d'enregistrement, de collecte, de compilation et de Reporting des données de routine du système d'information sanitaire.</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6675" marR="0" rtl="0" algn="l">
                        <a:lnSpc>
                          <a:spcPct val="100000"/>
                        </a:lnSpc>
                        <a:spcBef>
                          <a:spcPts val="0"/>
                        </a:spcBef>
                        <a:spcAft>
                          <a:spcPts val="0"/>
                        </a:spcAft>
                        <a:buNone/>
                      </a:pPr>
                      <a:r>
                        <a:rPr lang="en-US" sz="1700" u="none" cap="none" strike="noStrike">
                          <a:latin typeface="Times New Roman"/>
                          <a:ea typeface="Times New Roman"/>
                          <a:cs typeface="Times New Roman"/>
                          <a:sym typeface="Times New Roman"/>
                        </a:rPr>
                        <a:t>Guides d’utilisateurs</a:t>
                      </a:r>
                      <a:endParaRPr/>
                    </a:p>
                    <a:p>
                      <a:pPr indent="0" lvl="0" marL="66675" marR="0" rtl="0" algn="l">
                        <a:lnSpc>
                          <a:spcPct val="100000"/>
                        </a:lnSpc>
                        <a:spcBef>
                          <a:spcPts val="109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PLAN DE PRÉSENTATION</a:t>
            </a:r>
            <a:endParaRPr b="1" i="0" sz="2400" u="none" cap="none" strike="noStrike">
              <a:solidFill>
                <a:srgbClr val="FFFFFF"/>
              </a:solidFill>
              <a:latin typeface="Arial"/>
              <a:ea typeface="Arial"/>
              <a:cs typeface="Arial"/>
              <a:sym typeface="Arial"/>
            </a:endParaRPr>
          </a:p>
        </p:txBody>
      </p:sp>
      <p:sp>
        <p:nvSpPr>
          <p:cNvPr id="319" name="Google Shape;319;p49"/>
          <p:cNvSpPr txBox="1"/>
          <p:nvPr/>
        </p:nvSpPr>
        <p:spPr>
          <a:xfrm>
            <a:off x="2089286" y="1835784"/>
            <a:ext cx="11369700" cy="3924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2200"/>
              <a:buFont typeface="Noto Sans Symbols"/>
              <a:buChar char="❖"/>
            </a:pPr>
            <a:r>
              <a:rPr lang="en-US" sz="2200">
                <a:solidFill>
                  <a:schemeClr val="dk1"/>
                </a:solidFill>
              </a:rPr>
              <a:t>Définition</a:t>
            </a:r>
            <a:r>
              <a:rPr b="0" i="0" lang="en-US" sz="2200" u="none" cap="none" strike="noStrike">
                <a:solidFill>
                  <a:schemeClr val="dk1"/>
                </a:solidFill>
                <a:latin typeface="Arial"/>
                <a:ea typeface="Arial"/>
                <a:cs typeface="Arial"/>
                <a:sym typeface="Arial"/>
              </a:rPr>
              <a:t> et objectives de NUPAS Plus</a:t>
            </a:r>
            <a:br>
              <a:rPr b="0" i="0" lang="en-US" sz="2200" u="none" cap="none" strike="noStrike">
                <a:solidFill>
                  <a:schemeClr val="dk1"/>
                </a:solidFill>
                <a:latin typeface="Arial"/>
                <a:ea typeface="Arial"/>
                <a:cs typeface="Arial"/>
                <a:sym typeface="Arial"/>
              </a:rPr>
            </a:br>
            <a:r>
              <a:rPr b="0" i="0" lang="en-US" sz="2200" u="none" cap="none" strike="noStrike">
                <a:solidFill>
                  <a:schemeClr val="dk1"/>
                </a:solidFill>
                <a:latin typeface="Arial"/>
                <a:ea typeface="Arial"/>
                <a:cs typeface="Arial"/>
                <a:sym typeface="Arial"/>
              </a:rPr>
              <a:t>Domaines de NUPAS Plus</a:t>
            </a:r>
            <a:endParaRPr/>
          </a:p>
          <a:p>
            <a:pPr indent="-285750" lvl="0" marL="285750" marR="0" rtl="0" algn="l">
              <a:lnSpc>
                <a:spcPct val="150000"/>
              </a:lnSpc>
              <a:spcBef>
                <a:spcPts val="0"/>
              </a:spcBef>
              <a:spcAft>
                <a:spcPts val="0"/>
              </a:spcAft>
              <a:buClr>
                <a:srgbClr val="000000"/>
              </a:buClr>
              <a:buSzPts val="2200"/>
              <a:buFont typeface="Noto Sans Symbols"/>
              <a:buChar char="❖"/>
            </a:pPr>
            <a:r>
              <a:rPr b="0" i="0" lang="en-US" sz="2200" u="none" cap="none" strike="noStrike">
                <a:solidFill>
                  <a:schemeClr val="dk1"/>
                </a:solidFill>
                <a:latin typeface="Arial"/>
                <a:ea typeface="Arial"/>
                <a:cs typeface="Arial"/>
                <a:sym typeface="Arial"/>
              </a:rPr>
              <a:t>Echelle d’Evaluation et </a:t>
            </a:r>
            <a:r>
              <a:rPr lang="en-US" sz="2200">
                <a:solidFill>
                  <a:schemeClr val="dk1"/>
                </a:solidFill>
              </a:rPr>
              <a:t>Critère</a:t>
            </a:r>
            <a:r>
              <a:rPr b="0" i="0" lang="en-US" sz="2200" u="none" cap="none" strike="noStrike">
                <a:solidFill>
                  <a:schemeClr val="dk1"/>
                </a:solidFill>
                <a:latin typeface="Arial"/>
                <a:ea typeface="Arial"/>
                <a:cs typeface="Arial"/>
                <a:sym typeface="Arial"/>
              </a:rPr>
              <a:t> de Notation</a:t>
            </a:r>
            <a:endParaRPr/>
          </a:p>
          <a:p>
            <a:pPr indent="-285750" lvl="0" marL="285750" marR="0" rtl="0" algn="l">
              <a:lnSpc>
                <a:spcPct val="150000"/>
              </a:lnSpc>
              <a:spcBef>
                <a:spcPts val="0"/>
              </a:spcBef>
              <a:spcAft>
                <a:spcPts val="0"/>
              </a:spcAft>
              <a:buClr>
                <a:srgbClr val="000000"/>
              </a:buClr>
              <a:buSzPts val="2200"/>
              <a:buFont typeface="Noto Sans Symbols"/>
              <a:buChar char="❖"/>
            </a:pPr>
            <a:r>
              <a:rPr b="0" i="0" lang="en-US" sz="2200" u="none" cap="none" strike="noStrike">
                <a:solidFill>
                  <a:schemeClr val="dk1"/>
                </a:solidFill>
                <a:latin typeface="Arial"/>
                <a:ea typeface="Arial"/>
                <a:cs typeface="Arial"/>
                <a:sym typeface="Arial"/>
              </a:rPr>
              <a:t>Méthodes et </a:t>
            </a:r>
            <a:r>
              <a:rPr lang="en-US" sz="2200">
                <a:solidFill>
                  <a:schemeClr val="dk1"/>
                </a:solidFill>
              </a:rPr>
              <a:t>procédures</a:t>
            </a:r>
            <a:r>
              <a:rPr b="0" i="0" lang="en-US" sz="2200" u="none" cap="none" strike="noStrike">
                <a:solidFill>
                  <a:schemeClr val="dk1"/>
                </a:solidFill>
                <a:latin typeface="Arial"/>
                <a:ea typeface="Arial"/>
                <a:cs typeface="Arial"/>
                <a:sym typeface="Arial"/>
              </a:rPr>
              <a:t> de mise-en oeuvre de NUPAS Plus </a:t>
            </a:r>
            <a:endParaRPr/>
          </a:p>
          <a:p>
            <a:pPr indent="-285750" lvl="0" marL="285750" marR="0" rtl="0" algn="l">
              <a:lnSpc>
                <a:spcPct val="150000"/>
              </a:lnSpc>
              <a:spcBef>
                <a:spcPts val="0"/>
              </a:spcBef>
              <a:spcAft>
                <a:spcPts val="0"/>
              </a:spcAft>
              <a:buClr>
                <a:srgbClr val="000000"/>
              </a:buClr>
              <a:buSzPts val="2200"/>
              <a:buFont typeface="Noto Sans Symbols"/>
              <a:buChar char="❖"/>
            </a:pPr>
            <a:r>
              <a:rPr lang="en-US" sz="2200">
                <a:solidFill>
                  <a:schemeClr val="dk1"/>
                </a:solidFill>
              </a:rPr>
              <a:t>Étapes</a:t>
            </a:r>
            <a:r>
              <a:rPr b="0" i="0" lang="en-US" sz="2200" u="none" cap="none" strike="noStrike">
                <a:solidFill>
                  <a:schemeClr val="dk1"/>
                </a:solidFill>
                <a:latin typeface="Arial"/>
                <a:ea typeface="Arial"/>
                <a:cs typeface="Arial"/>
                <a:sym typeface="Arial"/>
              </a:rPr>
              <a:t> </a:t>
            </a:r>
            <a:r>
              <a:rPr lang="en-US" sz="2200">
                <a:solidFill>
                  <a:schemeClr val="dk1"/>
                </a:solidFill>
              </a:rPr>
              <a:t>détaillées</a:t>
            </a:r>
            <a:r>
              <a:rPr b="0" i="0" lang="en-US" sz="2200" u="none" cap="none" strike="noStrike">
                <a:solidFill>
                  <a:schemeClr val="dk1"/>
                </a:solidFill>
                <a:latin typeface="Arial"/>
                <a:ea typeface="Arial"/>
                <a:cs typeface="Arial"/>
                <a:sym typeface="Arial"/>
              </a:rPr>
              <a:t> de mise en oeuvre de 2 domains comme examples </a:t>
            </a:r>
            <a:endParaRPr b="0" i="0" sz="2200" u="none" cap="none" strike="noStrike">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2200"/>
              <a:buFont typeface="Noto Sans Symbols"/>
              <a:buChar char="❖"/>
            </a:pPr>
            <a:r>
              <a:rPr b="0" i="0" lang="en-US" sz="2200" u="none" cap="none" strike="noStrike">
                <a:solidFill>
                  <a:schemeClr val="dk1"/>
                </a:solidFill>
                <a:latin typeface="Arial"/>
                <a:ea typeface="Arial"/>
                <a:cs typeface="Arial"/>
                <a:sym typeface="Arial"/>
              </a:rPr>
              <a:t>Leçons apprises lors de la réalisation des évaluations</a:t>
            </a:r>
            <a:br>
              <a:rPr b="0" i="0" lang="en-US" sz="2200" u="none" cap="none" strike="noStrike">
                <a:solidFill>
                  <a:schemeClr val="dk1"/>
                </a:solidFill>
                <a:latin typeface="Arial"/>
                <a:ea typeface="Arial"/>
                <a:cs typeface="Arial"/>
                <a:sym typeface="Arial"/>
              </a:rPr>
            </a:br>
            <a:r>
              <a:rPr b="0" i="0" lang="en-US" sz="2200" u="none" cap="none" strike="noStrike">
                <a:solidFill>
                  <a:schemeClr val="dk1"/>
                </a:solidFill>
                <a:latin typeface="Arial"/>
                <a:ea typeface="Arial"/>
                <a:cs typeface="Arial"/>
                <a:sym typeface="Arial"/>
              </a:rPr>
              <a:t>Autres Possibilités de formation après cette séance</a:t>
            </a:r>
            <a:endParaRPr/>
          </a:p>
          <a:p>
            <a:pPr indent="0" lvl="0" marL="0" marR="0" rtl="0" algn="l">
              <a:lnSpc>
                <a:spcPct val="15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4" name="Shape 504"/>
        <p:cNvGrpSpPr/>
        <p:nvPr/>
      </p:nvGrpSpPr>
      <p:grpSpPr>
        <a:xfrm>
          <a:off x="0" y="0"/>
          <a:ext cx="0" cy="0"/>
          <a:chOff x="0" y="0"/>
          <a:chExt cx="0" cy="0"/>
        </a:xfrm>
      </p:grpSpPr>
      <p:sp>
        <p:nvSpPr>
          <p:cNvPr id="505" name="Google Shape;505;p7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SUIVI ET EVALUATION (5/7)</a:t>
            </a:r>
            <a:endParaRPr b="1" i="0" sz="2400" u="none" cap="none" strike="noStrike">
              <a:solidFill>
                <a:srgbClr val="FFFFFF"/>
              </a:solidFill>
              <a:latin typeface="Arial"/>
              <a:ea typeface="Arial"/>
              <a:cs typeface="Arial"/>
              <a:sym typeface="Arial"/>
            </a:endParaRPr>
          </a:p>
        </p:txBody>
      </p:sp>
      <p:graphicFrame>
        <p:nvGraphicFramePr>
          <p:cNvPr id="506" name="Google Shape;506;p76"/>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1941450"/>
                <a:gridCol w="6311725"/>
                <a:gridCol w="3310175"/>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507" name="Google Shape;507;p76"/>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508" name="Google Shape;508;p76"/>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664675"/>
                <a:gridCol w="1280075"/>
                <a:gridCol w="6398725"/>
                <a:gridCol w="3223175"/>
              </a:tblGrid>
              <a:tr h="370850">
                <a:tc rowSpan="3">
                  <a:txBody>
                    <a:bodyPr/>
                    <a:lstStyle/>
                    <a:p>
                      <a:pPr indent="0" lvl="0" marL="0" marR="0" rtl="0" algn="ctr">
                        <a:lnSpc>
                          <a:spcPct val="100000"/>
                        </a:lnSpc>
                        <a:spcBef>
                          <a:spcPts val="0"/>
                        </a:spcBef>
                        <a:spcAft>
                          <a:spcPts val="0"/>
                        </a:spcAft>
                        <a:buNone/>
                      </a:pPr>
                      <a:r>
                        <a:rPr lang="en-US" sz="1400" u="none" cap="none" strike="noStrike"/>
                        <a:t>Bases de données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048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Bases de données PEPFAR</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82550" rtl="0" algn="l">
                        <a:lnSpc>
                          <a:spcPct val="97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67945" marR="82550" rtl="0" algn="l">
                        <a:lnSpc>
                          <a:spcPct val="97000"/>
                        </a:lnSpc>
                        <a:spcBef>
                          <a:spcPts val="0"/>
                        </a:spcBef>
                        <a:spcAft>
                          <a:spcPts val="0"/>
                        </a:spcAft>
                        <a:buNone/>
                      </a:pPr>
                      <a:r>
                        <a:rPr lang="en-US" sz="1800" u="none" cap="none" strike="noStrike">
                          <a:latin typeface="Times New Roman"/>
                          <a:ea typeface="Times New Roman"/>
                          <a:cs typeface="Times New Roman"/>
                          <a:sym typeface="Times New Roman"/>
                        </a:rPr>
                        <a:t>Confirmer si la base de données de l'organisation pour la capture et le stockage des données PEPFAR est à jour.</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r>
                        <a:rPr lang="en-US" sz="1800" u="none" cap="none" strike="noStrike">
                          <a:latin typeface="Times New Roman"/>
                          <a:ea typeface="Times New Roman"/>
                          <a:cs typeface="Times New Roman"/>
                          <a:sym typeface="Times New Roman"/>
                        </a:rPr>
                        <a:t>Observations de la base de données PEPFAR</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Rapports de base de données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64166"/>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6794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Confirmer si la base de données capture systématiquement tous les éléments de données requis par le système S&amp;E de l'organisation.</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r>
                        <a:rPr lang="en-US" sz="1800" u="none" cap="none" strike="noStrike">
                          <a:latin typeface="Times New Roman"/>
                          <a:ea typeface="Times New Roman"/>
                          <a:cs typeface="Times New Roman"/>
                          <a:sym typeface="Times New Roman"/>
                        </a:rPr>
                        <a:t>Rapports de suivi et d'évaluation du projet</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Rapports de suivi</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0" rtl="0" algn="l">
                        <a:lnSpc>
                          <a:spcPct val="63888"/>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6794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Confirmer si l'organisation peut générer des rapports de suivi réguliers à l'aide de ses bases de données.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r>
                        <a:rPr lang="en-US" sz="1800" u="none" cap="none" strike="noStrike">
                          <a:latin typeface="Times New Roman"/>
                          <a:ea typeface="Times New Roman"/>
                          <a:cs typeface="Times New Roman"/>
                          <a:sym typeface="Times New Roman"/>
                        </a:rPr>
                        <a:t>Rapports de suivi et d'évaluation du projet</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2" name="Shape 512"/>
        <p:cNvGrpSpPr/>
        <p:nvPr/>
      </p:nvGrpSpPr>
      <p:grpSpPr>
        <a:xfrm>
          <a:off x="0" y="0"/>
          <a:ext cx="0" cy="0"/>
          <a:chOff x="0" y="0"/>
          <a:chExt cx="0" cy="0"/>
        </a:xfrm>
      </p:grpSpPr>
      <p:sp>
        <p:nvSpPr>
          <p:cNvPr id="513" name="Google Shape;513;p7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SUIVI ET EVALUATION (6/7)</a:t>
            </a:r>
            <a:endParaRPr b="1" i="0" sz="2400" u="none" cap="none" strike="noStrike">
              <a:solidFill>
                <a:srgbClr val="FFFFFF"/>
              </a:solidFill>
              <a:latin typeface="Arial"/>
              <a:ea typeface="Arial"/>
              <a:cs typeface="Arial"/>
              <a:sym typeface="Arial"/>
            </a:endParaRPr>
          </a:p>
        </p:txBody>
      </p:sp>
      <p:graphicFrame>
        <p:nvGraphicFramePr>
          <p:cNvPr id="514" name="Google Shape;514;p77"/>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1941450"/>
                <a:gridCol w="6311725"/>
                <a:gridCol w="3310175"/>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515" name="Google Shape;515;p77"/>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516" name="Google Shape;516;p77"/>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664675"/>
                <a:gridCol w="1339725"/>
                <a:gridCol w="6231825"/>
                <a:gridCol w="3330425"/>
              </a:tblGrid>
              <a:tr h="370850">
                <a:tc rowSpan="6">
                  <a:txBody>
                    <a:bodyPr/>
                    <a:lstStyle/>
                    <a:p>
                      <a:pPr indent="0" lvl="0" marL="0" marR="0" rtl="0" algn="ctr">
                        <a:lnSpc>
                          <a:spcPct val="100000"/>
                        </a:lnSpc>
                        <a:spcBef>
                          <a:spcPts val="0"/>
                        </a:spcBef>
                        <a:spcAft>
                          <a:spcPts val="0"/>
                        </a:spcAft>
                        <a:buNone/>
                      </a:pPr>
                      <a:r>
                        <a:rPr lang="en-US" sz="1400" u="none" cap="none" strike="noStrike"/>
                        <a:t>Supervision et audit des données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048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Outils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390525"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si des directives et des outils pour la supervision de soutien sont disponibles.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600" u="none" cap="none" strike="noStrike">
                          <a:latin typeface="Times New Roman"/>
                          <a:ea typeface="Times New Roman"/>
                          <a:cs typeface="Times New Roman"/>
                          <a:sym typeface="Times New Roman"/>
                        </a:rPr>
                        <a:t> </a:t>
                      </a:r>
                      <a:r>
                        <a:rPr lang="en-US" sz="1600" u="none" cap="none" strike="noStrike">
                          <a:latin typeface="Times New Roman"/>
                          <a:ea typeface="Times New Roman"/>
                          <a:cs typeface="Times New Roman"/>
                          <a:sym typeface="Times New Roman"/>
                        </a:rPr>
                        <a:t>Outil et rapports d'Évaluation de la Qualité des Données de Routine (ERQD)</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Documentation</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116840" rtl="0" algn="l">
                        <a:lnSpc>
                          <a:spcPct val="77500"/>
                        </a:lnSpc>
                        <a:spcBef>
                          <a:spcPts val="0"/>
                        </a:spcBef>
                        <a:spcAft>
                          <a:spcPts val="0"/>
                        </a:spcAft>
                        <a:buNone/>
                      </a:pPr>
                      <a:r>
                        <a:rPr lang="en-US" sz="1600" u="none" cap="none" strike="noStrike">
                          <a:latin typeface="Times New Roman"/>
                          <a:ea typeface="Times New Roman"/>
                          <a:cs typeface="Times New Roman"/>
                          <a:sym typeface="Times New Roman"/>
                        </a:rPr>
                        <a:t>Confirmer si la dernière supervision de soutien a été menée conformément aux directives actuelles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600" u="none" cap="none" strike="noStrike">
                          <a:latin typeface="Times New Roman"/>
                          <a:ea typeface="Times New Roman"/>
                          <a:cs typeface="Times New Roman"/>
                          <a:sym typeface="Times New Roman"/>
                        </a:rPr>
                        <a:t> </a:t>
                      </a:r>
                      <a:r>
                        <a:rPr lang="en-US" sz="1600" u="none" cap="none" strike="noStrike">
                          <a:latin typeface="Times New Roman"/>
                          <a:ea typeface="Times New Roman"/>
                          <a:cs typeface="Times New Roman"/>
                          <a:sym typeface="Times New Roman"/>
                        </a:rPr>
                        <a:t>Documents de support pertinents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Audit des données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85725" rtl="0" algn="l">
                        <a:lnSpc>
                          <a:spcPct val="95000"/>
                        </a:lnSpc>
                        <a:spcBef>
                          <a:spcPts val="0"/>
                        </a:spcBef>
                        <a:spcAft>
                          <a:spcPts val="0"/>
                        </a:spcAft>
                        <a:buNone/>
                      </a:pPr>
                      <a:r>
                        <a:rPr lang="en-US" sz="1600" u="none" cap="none" strike="noStrike">
                          <a:latin typeface="Times New Roman"/>
                          <a:ea typeface="Times New Roman"/>
                          <a:cs typeface="Times New Roman"/>
                          <a:sym typeface="Times New Roman"/>
                        </a:rPr>
                        <a:t>Confirmer si les politiques, procédures et outils pour les audits de qualité des données sont disponibles et toujours utilisés.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600" u="none" cap="none" strike="noStrike">
                          <a:latin typeface="Times New Roman"/>
                          <a:ea typeface="Times New Roman"/>
                          <a:cs typeface="Times New Roman"/>
                          <a:sym typeface="Times New Roman"/>
                        </a:rPr>
                        <a:t> </a:t>
                      </a:r>
                      <a:r>
                        <a:rPr lang="en-US" sz="1600" u="none" cap="none" strike="noStrike">
                          <a:latin typeface="Times New Roman"/>
                          <a:ea typeface="Times New Roman"/>
                          <a:cs typeface="Times New Roman"/>
                          <a:sym typeface="Times New Roman"/>
                        </a:rPr>
                        <a:t>Politiques, procédures et outils pertinents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Rapports d'audit</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7470" marR="0" rtl="0" algn="l">
                        <a:lnSpc>
                          <a:spcPct val="65625"/>
                        </a:lnSpc>
                        <a:spcBef>
                          <a:spcPts val="0"/>
                        </a:spcBef>
                        <a:spcAft>
                          <a:spcPts val="0"/>
                        </a:spcAft>
                        <a:buNone/>
                      </a:pPr>
                      <a:r>
                        <a:rPr lang="en-US" sz="1600" u="none" cap="none" strike="noStrike">
                          <a:latin typeface="Times New Roman"/>
                          <a:ea typeface="Times New Roman"/>
                          <a:cs typeface="Times New Roman"/>
                          <a:sym typeface="Times New Roman"/>
                        </a:rPr>
                        <a:t>Confirmer si les audits de</a:t>
                      </a:r>
                      <a:endParaRPr sz="1600" u="none" cap="none" strike="noStrike">
                        <a:latin typeface="Times New Roman"/>
                        <a:ea typeface="Times New Roman"/>
                        <a:cs typeface="Times New Roman"/>
                        <a:sym typeface="Times New Roman"/>
                      </a:endParaRPr>
                    </a:p>
                    <a:p>
                      <a:pPr indent="0" lvl="0" marL="77470" marR="83185" rtl="0" algn="l">
                        <a:lnSpc>
                          <a:spcPct val="97000"/>
                        </a:lnSpc>
                        <a:spcBef>
                          <a:spcPts val="5"/>
                        </a:spcBef>
                        <a:spcAft>
                          <a:spcPts val="0"/>
                        </a:spcAft>
                        <a:buNone/>
                      </a:pPr>
                      <a:r>
                        <a:rPr lang="en-US" sz="1600" u="none" cap="none" strike="noStrike">
                          <a:latin typeface="Times New Roman"/>
                          <a:ea typeface="Times New Roman"/>
                          <a:cs typeface="Times New Roman"/>
                          <a:sym typeface="Times New Roman"/>
                        </a:rPr>
                        <a:t>qualité des données sont menés conformément aux procédures stipulées et si des actions correctives appropriées sont mises en œuvre après l'Évaluation ERQD.</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600" u="none" cap="none" strike="noStrike">
                          <a:latin typeface="Times New Roman"/>
                          <a:ea typeface="Times New Roman"/>
                          <a:cs typeface="Times New Roman"/>
                          <a:sym typeface="Times New Roman"/>
                        </a:rPr>
                        <a:t> </a:t>
                      </a:r>
                      <a:r>
                        <a:rPr lang="en-US" sz="1600" u="none" cap="none" strike="noStrike">
                          <a:latin typeface="Times New Roman"/>
                          <a:ea typeface="Times New Roman"/>
                          <a:cs typeface="Times New Roman"/>
                          <a:sym typeface="Times New Roman"/>
                        </a:rPr>
                        <a:t>Outil et directives pour l'Évaluation de la Qualité des Données de Routine (ERQD) et rapports d'audit</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27600">
                <a:tc vMerge="1"/>
                <a:tc>
                  <a:txBody>
                    <a:bodyPr/>
                    <a:lstStyle/>
                    <a:p>
                      <a:pPr indent="0" lvl="0" marL="70485" marR="38100" rtl="0" algn="l">
                        <a:lnSpc>
                          <a:spcPct val="98000"/>
                        </a:lnSpc>
                        <a:spcBef>
                          <a:spcPts val="0"/>
                        </a:spcBef>
                        <a:spcAft>
                          <a:spcPts val="0"/>
                        </a:spcAft>
                        <a:buNone/>
                      </a:pPr>
                      <a:r>
                        <a:rPr lang="en-US" sz="1600" u="none" cap="none" strike="noStrike">
                          <a:latin typeface="Times New Roman"/>
                          <a:ea typeface="Times New Roman"/>
                          <a:cs typeface="Times New Roman"/>
                          <a:sym typeface="Times New Roman"/>
                        </a:rPr>
                        <a:t>Utilisation des rapports d'audit</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0" rtl="0" algn="l">
                        <a:lnSpc>
                          <a:spcPct val="96000"/>
                        </a:lnSpc>
                        <a:spcBef>
                          <a:spcPts val="0"/>
                        </a:spcBef>
                        <a:spcAft>
                          <a:spcPts val="0"/>
                        </a:spcAft>
                        <a:buNone/>
                      </a:pPr>
                      <a:r>
                        <a:rPr lang="en-US" sz="1600" u="none" cap="none" strike="noStrike">
                          <a:latin typeface="Times New Roman"/>
                          <a:ea typeface="Times New Roman"/>
                          <a:cs typeface="Times New Roman"/>
                          <a:sym typeface="Times New Roman"/>
                        </a:rPr>
                        <a:t>Confirmer si les constatations et les retours d'information de l'audit de qualité des données sont partagés avec les parties prenantes</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600" u="none" cap="none" strike="noStrike">
                          <a:latin typeface="Times New Roman"/>
                          <a:ea typeface="Times New Roman"/>
                          <a:cs typeface="Times New Roman"/>
                          <a:sym typeface="Times New Roman"/>
                        </a:rPr>
                        <a:t> </a:t>
                      </a:r>
                      <a:r>
                        <a:rPr lang="en-US" sz="1600" u="none" cap="none" strike="noStrike">
                          <a:latin typeface="Times New Roman"/>
                          <a:ea typeface="Times New Roman"/>
                          <a:cs typeface="Times New Roman"/>
                          <a:sym typeface="Times New Roman"/>
                        </a:rPr>
                        <a:t>Rapports d'audit sur la qualité des données S&amp;E</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5250">
                <a:tc vMerge="1"/>
                <a:tc>
                  <a:txBody>
                    <a:bodyPr/>
                    <a:lstStyle/>
                    <a:p>
                      <a:pPr indent="0" lvl="0" marL="70485" marR="0" rtl="0" algn="l">
                        <a:lnSpc>
                          <a:spcPct val="100000"/>
                        </a:lnSpc>
                        <a:spcBef>
                          <a:spcPts val="0"/>
                        </a:spcBef>
                        <a:spcAft>
                          <a:spcPts val="0"/>
                        </a:spcAft>
                        <a:buNone/>
                      </a:pPr>
                      <a:r>
                        <a:rPr lang="en-US" sz="1600" u="none" cap="none" strike="noStrike">
                          <a:latin typeface="Times New Roman"/>
                          <a:ea typeface="Times New Roman"/>
                          <a:cs typeface="Times New Roman"/>
                          <a:sym typeface="Times New Roman"/>
                        </a:rPr>
                        <a:t>Formation</a:t>
                      </a:r>
                      <a:endParaRPr sz="16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7945" marR="66040" rtl="0" algn="l">
                        <a:lnSpc>
                          <a:spcPct val="97000"/>
                        </a:lnSpc>
                        <a:spcBef>
                          <a:spcPts val="0"/>
                        </a:spcBef>
                        <a:spcAft>
                          <a:spcPts val="0"/>
                        </a:spcAft>
                        <a:buNone/>
                      </a:pPr>
                      <a:r>
                        <a:rPr lang="en-US" sz="1600" u="none" cap="none" strike="noStrike">
                          <a:latin typeface="Times New Roman"/>
                          <a:ea typeface="Times New Roman"/>
                          <a:cs typeface="Times New Roman"/>
                          <a:sym typeface="Times New Roman"/>
                        </a:rPr>
                        <a:t>Confirmer si le personnel est correctement formé pour effectuer des tâches liées à l'évaluation de la qualité des données (complétude, ponctualité, exactitude, fiabilité) sans lacunes.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600" u="none" cap="none" strike="noStrike">
                          <a:latin typeface="Times New Roman"/>
                          <a:ea typeface="Times New Roman"/>
                          <a:cs typeface="Times New Roman"/>
                          <a:sym typeface="Times New Roman"/>
                        </a:rPr>
                        <a:t> </a:t>
                      </a:r>
                      <a:r>
                        <a:rPr lang="en-US" sz="1600" u="none" cap="none" strike="noStrike">
                          <a:latin typeface="Times New Roman"/>
                          <a:ea typeface="Times New Roman"/>
                          <a:cs typeface="Times New Roman"/>
                          <a:sym typeface="Times New Roman"/>
                        </a:rPr>
                        <a:t>Documents de support pertinents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0" name="Shape 520"/>
        <p:cNvGrpSpPr/>
        <p:nvPr/>
      </p:nvGrpSpPr>
      <p:grpSpPr>
        <a:xfrm>
          <a:off x="0" y="0"/>
          <a:ext cx="0" cy="0"/>
          <a:chOff x="0" y="0"/>
          <a:chExt cx="0" cy="0"/>
        </a:xfrm>
      </p:grpSpPr>
      <p:sp>
        <p:nvSpPr>
          <p:cNvPr id="521" name="Google Shape;521;p7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ETAPES DETAILLEES DU DOMAINE/MODULE SUIVI ET EVALUATION (7/7)</a:t>
            </a:r>
            <a:endParaRPr b="1" i="0" sz="2400" u="none" cap="none" strike="noStrike">
              <a:solidFill>
                <a:srgbClr val="FFFFFF"/>
              </a:solidFill>
              <a:latin typeface="Arial"/>
              <a:ea typeface="Arial"/>
              <a:cs typeface="Arial"/>
              <a:sym typeface="Arial"/>
            </a:endParaRPr>
          </a:p>
        </p:txBody>
      </p:sp>
      <p:graphicFrame>
        <p:nvGraphicFramePr>
          <p:cNvPr id="522" name="Google Shape;522;p78"/>
          <p:cNvGraphicFramePr/>
          <p:nvPr/>
        </p:nvGraphicFramePr>
        <p:xfrm>
          <a:off x="304800" y="1028700"/>
          <a:ext cx="3000000" cy="3000000"/>
        </p:xfrm>
        <a:graphic>
          <a:graphicData uri="http://schemas.openxmlformats.org/drawingml/2006/table">
            <a:tbl>
              <a:tblPr>
                <a:noFill/>
                <a:tableStyleId>{3A48C429-F987-44A6-AFB2-AC9C7E912909}</a:tableStyleId>
              </a:tblPr>
              <a:tblGrid>
                <a:gridCol w="2418525"/>
                <a:gridCol w="5834650"/>
                <a:gridCol w="3310175"/>
              </a:tblGrid>
              <a:tr h="1076325">
                <a:tc>
                  <a:txBody>
                    <a:bodyPr/>
                    <a:lstStyle/>
                    <a:p>
                      <a:pPr indent="141288" lvl="0" marL="0" marR="342265" rtl="0" algn="l">
                        <a:lnSpc>
                          <a:spcPct val="106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CATÉGORIE/ SOUS-</a:t>
                      </a:r>
                      <a:r>
                        <a:rPr b="1" lang="en-US" sz="1600" u="none" cap="none" strike="noStrike">
                          <a:solidFill>
                            <a:srgbClr val="FFFFFF"/>
                          </a:solidFill>
                          <a:latin typeface="Georgia"/>
                          <a:ea typeface="Georgia"/>
                          <a:cs typeface="Georgia"/>
                          <a:sym typeface="Georgia"/>
                        </a:rPr>
                        <a:t>CATÉGORIE</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714375" marR="0" rtl="0" algn="l">
                        <a:lnSpc>
                          <a:spcPct val="100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OBJECTIF(S)</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c>
                  <a:txBody>
                    <a:bodyPr/>
                    <a:lstStyle/>
                    <a:p>
                      <a:pPr indent="0" lvl="0" marL="88900" marR="0" rtl="0" algn="ctr">
                        <a:lnSpc>
                          <a:spcPct val="95000"/>
                        </a:lnSpc>
                        <a:spcBef>
                          <a:spcPts val="0"/>
                        </a:spcBef>
                        <a:spcAft>
                          <a:spcPts val="0"/>
                        </a:spcAft>
                        <a:buNone/>
                      </a:pPr>
                      <a:r>
                        <a:rPr b="1" lang="en-US" sz="1600" u="none" cap="none" strike="noStrike">
                          <a:solidFill>
                            <a:srgbClr val="FFFFFF"/>
                          </a:solidFill>
                          <a:latin typeface="Times New Roman"/>
                          <a:ea typeface="Times New Roman"/>
                          <a:cs typeface="Times New Roman"/>
                          <a:sym typeface="Times New Roman"/>
                        </a:rPr>
                        <a:t>DOCUMENTS CLÉS POUR L'ÉVALUATION</a:t>
                      </a:r>
                      <a:endParaRPr sz="16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B68B3"/>
                    </a:solidFill>
                  </a:tcPr>
                </a:tc>
              </a:tr>
            </a:tbl>
          </a:graphicData>
        </a:graphic>
      </p:graphicFrame>
      <p:sp>
        <p:nvSpPr>
          <p:cNvPr id="523" name="Google Shape;523;p78"/>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524" name="Google Shape;524;p78"/>
          <p:cNvGraphicFramePr/>
          <p:nvPr/>
        </p:nvGraphicFramePr>
        <p:xfrm>
          <a:off x="301487" y="2105025"/>
          <a:ext cx="3000000" cy="3000000"/>
        </p:xfrm>
        <a:graphic>
          <a:graphicData uri="http://schemas.openxmlformats.org/drawingml/2006/table">
            <a:tbl>
              <a:tblPr bandRow="1" firstRow="1">
                <a:noFill/>
                <a:tableStyleId>{EB63F2D9-E7AD-4163-A2E6-B092F10918EE}</a:tableStyleId>
              </a:tblPr>
              <a:tblGrid>
                <a:gridCol w="1020425"/>
                <a:gridCol w="1421300"/>
                <a:gridCol w="5901775"/>
                <a:gridCol w="3223175"/>
              </a:tblGrid>
              <a:tr h="598425">
                <a:tc rowSpan="4">
                  <a:txBody>
                    <a:bodyPr/>
                    <a:lstStyle/>
                    <a:p>
                      <a:pPr indent="0" lvl="0" marL="0" marR="0" rtl="0" algn="ctr">
                        <a:lnSpc>
                          <a:spcPct val="100000"/>
                        </a:lnSpc>
                        <a:spcBef>
                          <a:spcPts val="0"/>
                        </a:spcBef>
                        <a:spcAft>
                          <a:spcPts val="0"/>
                        </a:spcAft>
                        <a:buNone/>
                      </a:pPr>
                      <a:r>
                        <a:t/>
                      </a:r>
                      <a:endParaRPr sz="1800" u="none" cap="none" strike="noStrike"/>
                    </a:p>
                    <a:p>
                      <a:pPr indent="0" lvl="0" marL="0" marR="0" rtl="0" algn="ctr">
                        <a:lnSpc>
                          <a:spcPct val="100000"/>
                        </a:lnSpc>
                        <a:spcBef>
                          <a:spcPts val="0"/>
                        </a:spcBef>
                        <a:spcAft>
                          <a:spcPts val="0"/>
                        </a:spcAft>
                        <a:buNone/>
                      </a:pPr>
                      <a:r>
                        <a:rPr lang="en-US" sz="1800" u="none" cap="none" strike="noStrike"/>
                        <a:t>Demande et utilisation des données</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048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Plan</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85725" rtl="0" algn="l">
                        <a:lnSpc>
                          <a:spcPct val="103000"/>
                        </a:lnSpc>
                        <a:spcBef>
                          <a:spcPts val="0"/>
                        </a:spcBef>
                        <a:spcAft>
                          <a:spcPts val="0"/>
                        </a:spcAft>
                        <a:buNone/>
                      </a:pPr>
                      <a:r>
                        <a:rPr lang="en-US" sz="1800" u="none" cap="none" strike="noStrike">
                          <a:latin typeface="Times New Roman"/>
                          <a:ea typeface="Times New Roman"/>
                          <a:cs typeface="Times New Roman"/>
                          <a:sym typeface="Times New Roman"/>
                        </a:rPr>
                        <a:t>Confirmer si l'organisation dispose d'un plan d'utilisation des données pour son projet financé par le PEPFAR.</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r>
                        <a:rPr lang="en-US" sz="1800" u="none" cap="none" strike="noStrike">
                          <a:latin typeface="Times New Roman"/>
                          <a:ea typeface="Times New Roman"/>
                          <a:cs typeface="Times New Roman"/>
                          <a:sym typeface="Times New Roman"/>
                        </a:rPr>
                        <a:t>Plans d'utilisation des données, Plan PSEA/ S&amp;E</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Documentation</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313690" rtl="0" algn="l">
                        <a:lnSpc>
                          <a:spcPct val="97000"/>
                        </a:lnSpc>
                        <a:spcBef>
                          <a:spcPts val="0"/>
                        </a:spcBef>
                        <a:spcAft>
                          <a:spcPts val="0"/>
                        </a:spcAft>
                        <a:buNone/>
                      </a:pPr>
                      <a:r>
                        <a:rPr lang="en-US" sz="1800" u="none" cap="none" strike="noStrike">
                          <a:latin typeface="Times New Roman"/>
                          <a:ea typeface="Times New Roman"/>
                          <a:cs typeface="Times New Roman"/>
                          <a:sym typeface="Times New Roman"/>
                        </a:rPr>
                        <a:t>Confirmer si le plan d'utilisation des données est pleinement mis en œuvre.</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r>
                        <a:rPr lang="en-US" sz="1800" u="none" cap="none" strike="noStrike">
                          <a:latin typeface="Times New Roman"/>
                          <a:ea typeface="Times New Roman"/>
                          <a:cs typeface="Times New Roman"/>
                          <a:sym typeface="Times New Roman"/>
                        </a:rPr>
                        <a:t>Documents de support pertinents</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7048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Ajustement de cours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9525" lvl="0" marL="77470" marR="20066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Confirmer si les données de routine sont utilisées pour concevoir des mesures correctives efficaces.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r>
                        <a:rPr lang="en-US" sz="1800" u="none" cap="none" strike="noStrike">
                          <a:latin typeface="Times New Roman"/>
                          <a:ea typeface="Times New Roman"/>
                          <a:cs typeface="Times New Roman"/>
                          <a:sym typeface="Times New Roman"/>
                        </a:rPr>
                        <a:t>Comptes rendus de réunions/notes, présentations ou tableaux de bord</a:t>
                      </a:r>
                      <a:endParaRPr/>
                    </a:p>
                    <a:p>
                      <a:pPr indent="0" lvl="0" marL="0" marR="0" rtl="0" algn="l">
                        <a:lnSpc>
                          <a:spcPct val="100000"/>
                        </a:lnSpc>
                        <a:spcBef>
                          <a:spcPts val="440"/>
                        </a:spcBef>
                        <a:spcAft>
                          <a:spcPts val="0"/>
                        </a:spcAft>
                        <a:buNone/>
                      </a:pPr>
                      <a:r>
                        <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vMerge="1"/>
                <a:tc>
                  <a:txBody>
                    <a:bodyPr/>
                    <a:lstStyle/>
                    <a:p>
                      <a:pPr indent="0" lvl="0" marL="67945"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Examens de données</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4130" lvl="0" marL="74295" marR="0" rtl="0" algn="l">
                        <a:lnSpc>
                          <a:spcPct val="63333"/>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24130" lvl="0" marL="74295" marR="0" rtl="0" algn="l">
                        <a:lnSpc>
                          <a:spcPct val="63333"/>
                        </a:lnSpc>
                        <a:spcBef>
                          <a:spcPts val="1035"/>
                        </a:spcBef>
                        <a:spcAft>
                          <a:spcPts val="0"/>
                        </a:spcAft>
                        <a:buNone/>
                      </a:pPr>
                      <a:r>
                        <a:rPr lang="en-US" sz="1800" u="none" cap="none" strike="noStrike">
                          <a:latin typeface="Times New Roman"/>
                          <a:ea typeface="Times New Roman"/>
                          <a:cs typeface="Times New Roman"/>
                          <a:sym typeface="Times New Roman"/>
                        </a:rPr>
                        <a:t>Confirmer si l'organisation effectue</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65405" marR="0" rtl="0" algn="l">
                        <a:lnSpc>
                          <a:spcPct val="64166"/>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65405" marR="0" rtl="0" algn="l">
                        <a:lnSpc>
                          <a:spcPct val="64166"/>
                        </a:lnSpc>
                        <a:spcBef>
                          <a:spcPts val="815"/>
                        </a:spcBef>
                        <a:spcAft>
                          <a:spcPts val="0"/>
                        </a:spcAft>
                        <a:buNone/>
                      </a:pPr>
                      <a:r>
                        <a:rPr lang="en-US" sz="1800" u="none" cap="none" strike="noStrike">
                          <a:latin typeface="Times New Roman"/>
                          <a:ea typeface="Times New Roman"/>
                          <a:cs typeface="Times New Roman"/>
                          <a:sym typeface="Times New Roman"/>
                        </a:rPr>
                        <a:t>Comptes rendus/notes de réunions, présentations, prise de décisions</a:t>
                      </a:r>
                      <a:endParaRPr/>
                    </a:p>
                    <a:p>
                      <a:pPr indent="0" lvl="0" marL="65405" marR="0" rtl="0" algn="l">
                        <a:lnSpc>
                          <a:spcPct val="64166"/>
                        </a:lnSpc>
                        <a:spcBef>
                          <a:spcPts val="815"/>
                        </a:spcBef>
                        <a:spcAft>
                          <a:spcPts val="0"/>
                        </a:spcAft>
                        <a:buNone/>
                      </a:pPr>
                      <a:r>
                        <a:t/>
                      </a:r>
                      <a:endParaRPr sz="1800" u="none" cap="none" strike="noStrike">
                        <a:latin typeface="Times New Roman"/>
                        <a:ea typeface="Times New Roman"/>
                        <a:cs typeface="Times New Roman"/>
                        <a:sym typeface="Times New Roman"/>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7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LEÇONS APRISES  LORS DE  LA REALISATION DES EVALAUTION NUPAS (1/2)</a:t>
            </a:r>
            <a:endParaRPr b="1" i="0" sz="2400" u="none" cap="none" strike="noStrike">
              <a:solidFill>
                <a:srgbClr val="FFFFFF"/>
              </a:solidFill>
              <a:latin typeface="Arial"/>
              <a:ea typeface="Arial"/>
              <a:cs typeface="Arial"/>
              <a:sym typeface="Arial"/>
            </a:endParaRPr>
          </a:p>
        </p:txBody>
      </p:sp>
      <p:sp>
        <p:nvSpPr>
          <p:cNvPr id="530" name="Google Shape;530;p79"/>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1" name="Google Shape;531;p79"/>
          <p:cNvSpPr/>
          <p:nvPr/>
        </p:nvSpPr>
        <p:spPr>
          <a:xfrm>
            <a:off x="743778" y="1457210"/>
            <a:ext cx="10704443" cy="4835939"/>
          </a:xfrm>
          <a:prstGeom prst="rect">
            <a:avLst/>
          </a:prstGeom>
          <a:noFill/>
          <a:ln>
            <a:noFill/>
          </a:ln>
        </p:spPr>
        <p:txBody>
          <a:bodyPr anchorCtr="0" anchor="t" bIns="45700" lIns="91425" spcFirstLastPara="1" rIns="91425" wrap="square" tIns="45700">
            <a:noAutofit/>
          </a:bodyPr>
          <a:lstStyle/>
          <a:p>
            <a:pPr indent="0" lvl="1" marL="457200" marR="1799590" rtl="0" algn="l">
              <a:lnSpc>
                <a:spcPct val="95000"/>
              </a:lnSpc>
              <a:spcBef>
                <a:spcPts val="0"/>
              </a:spcBef>
              <a:spcAft>
                <a:spcPts val="0"/>
              </a:spcAft>
              <a:buNone/>
            </a:pPr>
            <a:r>
              <a:rPr b="1" i="0" lang="en-US" sz="2000" u="none" cap="none" strike="noStrike">
                <a:solidFill>
                  <a:srgbClr val="000000"/>
                </a:solidFill>
                <a:latin typeface="Times New Roman"/>
                <a:ea typeface="Times New Roman"/>
                <a:cs typeface="Times New Roman"/>
                <a:sym typeface="Times New Roman"/>
              </a:rPr>
              <a:t>Expériences avec les organisations locales</a:t>
            </a:r>
            <a:endParaRPr/>
          </a:p>
          <a:p>
            <a:pPr indent="0" lvl="1" marL="457200" marR="1799590" rtl="0" algn="l">
              <a:lnSpc>
                <a:spcPct val="95000"/>
              </a:lnSpc>
              <a:spcBef>
                <a:spcPts val="645"/>
              </a:spcBef>
              <a:spcAft>
                <a:spcPts val="0"/>
              </a:spcAft>
              <a:buNone/>
            </a:pPr>
            <a:r>
              <a:t/>
            </a:r>
            <a:endParaRPr b="1" i="0" sz="2000" u="none" cap="none" strike="noStrike">
              <a:solidFill>
                <a:srgbClr val="000000"/>
              </a:solidFill>
              <a:latin typeface="Times New Roman"/>
              <a:ea typeface="Times New Roman"/>
              <a:cs typeface="Times New Roman"/>
              <a:sym typeface="Times New Roman"/>
            </a:endParaRPr>
          </a:p>
          <a:p>
            <a:pPr indent="-342900" lvl="0" marL="342900" marR="0" rtl="0" algn="just">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En général, il y a une bonne coopération dans la fourniture de documents et d'informations. La haute direction tend à être activement impliquée dans le processus de révision.</a:t>
            </a:r>
            <a:endParaRPr/>
          </a:p>
          <a:p>
            <a:pPr indent="-342900" lvl="0" marL="342900" marR="0" rtl="0" algn="just">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Les organisations locales sont désireuses d'améliorer leurs systèmes pour être prêtes à travailler avec l'USAID. Cela comprend la volonté d'accepter et de mettre en œuvre les recommandations de l'examen. Certaines recommandations ont été mises en œuvre pendant l'examen, même avant que le rapport NUPAS ne soit partagé avec l'organisation et l'USAID.</a:t>
            </a:r>
            <a:endParaRPr/>
          </a:p>
          <a:p>
            <a:pPr indent="-342900" lvl="0" marL="342900" marR="0" rtl="0" algn="just">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Plus les organisations locales sont examinées, plus les évaluateurs deviennent efficaces.</a:t>
            </a:r>
            <a:endParaRPr/>
          </a:p>
          <a:p>
            <a:pPr indent="-342900" lvl="0" marL="342900" marR="0" rtl="0" algn="just">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L'administration de l'outil est un processus d'apprentissage pour les améliorations identifiées au sein des organisations locales et pour formuler des recommandations qui facilitent l'administration efficace des projets de l'USAID.</a:t>
            </a:r>
            <a:endParaRPr/>
          </a:p>
          <a:p>
            <a:pPr indent="-285750" lvl="0" marL="285750" marR="0" rtl="0" algn="l">
              <a:lnSpc>
                <a:spcPct val="100000"/>
              </a:lnSpc>
              <a:spcBef>
                <a:spcPts val="8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Le domaine de la durabilité comprend des critères clés pour les réexamens rapides</a:t>
            </a:r>
            <a:endParaRPr b="1" i="0" sz="1800" u="none" cap="none" strike="noStrike">
              <a:solidFill>
                <a:srgbClr val="000000"/>
              </a:solidFill>
              <a:latin typeface="Times New Roman"/>
              <a:ea typeface="Times New Roman"/>
              <a:cs typeface="Times New Roman"/>
              <a:sym typeface="Times New Roman"/>
            </a:endParaRPr>
          </a:p>
          <a:p>
            <a:pPr indent="0" lvl="1" marL="457200" marR="1799590" rtl="0" algn="l">
              <a:lnSpc>
                <a:spcPct val="95000"/>
              </a:lnSpc>
              <a:spcBef>
                <a:spcPts val="645"/>
              </a:spcBef>
              <a:spcAft>
                <a:spcPts val="0"/>
              </a:spcAft>
              <a:buNone/>
            </a:pPr>
            <a:r>
              <a:t/>
            </a:r>
            <a:endParaRPr b="1" i="0" sz="2000" u="none" cap="none" strike="noStrike">
              <a:solidFill>
                <a:srgbClr val="000000"/>
              </a:solidFill>
              <a:latin typeface="Times New Roman"/>
              <a:ea typeface="Times New Roman"/>
              <a:cs typeface="Times New Roman"/>
              <a:sym typeface="Times New Roman"/>
            </a:endParaRPr>
          </a:p>
          <a:p>
            <a:pPr indent="0" lvl="1" marL="457200" marR="1799590" rtl="0" algn="l">
              <a:lnSpc>
                <a:spcPct val="95000"/>
              </a:lnSpc>
              <a:spcBef>
                <a:spcPts val="645"/>
              </a:spcBef>
              <a:spcAft>
                <a:spcPts val="0"/>
              </a:spcAft>
              <a:buNone/>
            </a:pPr>
            <a:r>
              <a:t/>
            </a:r>
            <a:endParaRPr b="1"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5" name="Shape 535"/>
        <p:cNvGrpSpPr/>
        <p:nvPr/>
      </p:nvGrpSpPr>
      <p:grpSpPr>
        <a:xfrm>
          <a:off x="0" y="0"/>
          <a:ext cx="0" cy="0"/>
          <a:chOff x="0" y="0"/>
          <a:chExt cx="0" cy="0"/>
        </a:xfrm>
      </p:grpSpPr>
      <p:sp>
        <p:nvSpPr>
          <p:cNvPr id="536" name="Google Shape;536;p8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LEÇONS APRISES  LORS DE  LA REALISATION DES EVALAUTION NUPAS (2/2)</a:t>
            </a:r>
            <a:endParaRPr b="1" i="0" sz="2400" u="none" cap="none" strike="noStrike">
              <a:solidFill>
                <a:srgbClr val="FFFFFF"/>
              </a:solidFill>
              <a:latin typeface="Arial"/>
              <a:ea typeface="Arial"/>
              <a:cs typeface="Arial"/>
              <a:sym typeface="Arial"/>
            </a:endParaRPr>
          </a:p>
        </p:txBody>
      </p:sp>
      <p:sp>
        <p:nvSpPr>
          <p:cNvPr id="537" name="Google Shape;537;p80"/>
          <p:cNvSpPr/>
          <p:nvPr/>
        </p:nvSpPr>
        <p:spPr>
          <a:xfrm>
            <a:off x="3159125" y="3013075"/>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8" name="Google Shape;538;p80"/>
          <p:cNvSpPr/>
          <p:nvPr/>
        </p:nvSpPr>
        <p:spPr>
          <a:xfrm>
            <a:off x="743778" y="1457210"/>
            <a:ext cx="10704443" cy="4456348"/>
          </a:xfrm>
          <a:prstGeom prst="rect">
            <a:avLst/>
          </a:prstGeom>
          <a:noFill/>
          <a:ln>
            <a:noFill/>
          </a:ln>
        </p:spPr>
        <p:txBody>
          <a:bodyPr anchorCtr="0" anchor="t" bIns="45700" lIns="91425" spcFirstLastPara="1" rIns="91425" wrap="square" tIns="45700">
            <a:noAutofit/>
          </a:bodyPr>
          <a:lstStyle/>
          <a:p>
            <a:pPr indent="0" lvl="1" marL="457200" marR="1799590" rtl="0" algn="l">
              <a:lnSpc>
                <a:spcPct val="95000"/>
              </a:lnSpc>
              <a:spcBef>
                <a:spcPts val="0"/>
              </a:spcBef>
              <a:spcAft>
                <a:spcPts val="0"/>
              </a:spcAft>
              <a:buNone/>
            </a:pPr>
            <a:r>
              <a:rPr b="1" i="0" lang="en-US" sz="2000" u="none" cap="none" strike="noStrike">
                <a:solidFill>
                  <a:srgbClr val="000000"/>
                </a:solidFill>
                <a:latin typeface="Times New Roman"/>
                <a:ea typeface="Times New Roman"/>
                <a:cs typeface="Times New Roman"/>
                <a:sym typeface="Times New Roman"/>
              </a:rPr>
              <a:t>Expériences avec les Missions</a:t>
            </a:r>
            <a:endParaRPr/>
          </a:p>
          <a:p>
            <a:pPr indent="0" lvl="1" marL="457200" marR="1799590" rtl="0" algn="l">
              <a:lnSpc>
                <a:spcPct val="95000"/>
              </a:lnSpc>
              <a:spcBef>
                <a:spcPts val="645"/>
              </a:spcBef>
              <a:spcAft>
                <a:spcPts val="0"/>
              </a:spcAft>
              <a:buNone/>
            </a:pPr>
            <a:r>
              <a:t/>
            </a:r>
            <a:endParaRPr b="1" i="0" sz="20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7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Il y a une importante coopération pour faciliter le processus de révision concernant l'administration et les demandes d'informations.</a:t>
            </a:r>
            <a:endParaRPr/>
          </a:p>
          <a:p>
            <a:pPr indent="-285750" lvl="0" marL="285750" marR="0" rtl="0" algn="just">
              <a:lnSpc>
                <a:spcPct val="107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Les missions apprécient les recommandations sur les conditions spéciales d'attribution (CSA) et les appliquent aux nouveaux contrats.</a:t>
            </a:r>
            <a:endParaRPr/>
          </a:p>
          <a:p>
            <a:pPr indent="-285750" lvl="0" marL="285750" marR="0" rtl="0" algn="just">
              <a:lnSpc>
                <a:spcPct val="107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Les missions montrent leur engagement à aider les PI à atteindre les normes acceptables pour administrer correctement les programmes de l'USAID.</a:t>
            </a:r>
            <a:endParaRPr/>
          </a:p>
          <a:p>
            <a:pPr indent="-285750" lvl="0" marL="285750" marR="0" rtl="0" algn="just">
              <a:lnSpc>
                <a:spcPct val="107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Le personnel de la mission est disposé à fournir des documents pertinents pour les exigences légales du pays local.</a:t>
            </a:r>
            <a:endParaRPr/>
          </a:p>
          <a:p>
            <a:pPr indent="-285750" lvl="0" marL="285750" marR="0" rtl="0" algn="just">
              <a:lnSpc>
                <a:spcPct val="107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Le personnel de la mission est désireux d'apprendre à connaître l'outil NUPAS Plus 2.0 et comment gérer les organisations locales</a:t>
            </a:r>
            <a:endParaRPr/>
          </a:p>
          <a:p>
            <a:pPr indent="0" lvl="1" marL="457200" marR="1799590" rtl="0" algn="l">
              <a:lnSpc>
                <a:spcPct val="95000"/>
              </a:lnSpc>
              <a:spcBef>
                <a:spcPts val="645"/>
              </a:spcBef>
              <a:spcAft>
                <a:spcPts val="0"/>
              </a:spcAft>
              <a:buNone/>
            </a:pPr>
            <a:r>
              <a:t/>
            </a:r>
            <a:endParaRPr b="1" i="0" sz="2000" u="none" cap="none" strike="noStrike">
              <a:solidFill>
                <a:srgbClr val="000000"/>
              </a:solidFill>
              <a:latin typeface="Times New Roman"/>
              <a:ea typeface="Times New Roman"/>
              <a:cs typeface="Times New Roman"/>
              <a:sym typeface="Times New Roman"/>
            </a:endParaRPr>
          </a:p>
          <a:p>
            <a:pPr indent="0" lvl="1" marL="457200" marR="1799590" rtl="0" algn="l">
              <a:lnSpc>
                <a:spcPct val="95000"/>
              </a:lnSpc>
              <a:spcBef>
                <a:spcPts val="645"/>
              </a:spcBef>
              <a:spcAft>
                <a:spcPts val="0"/>
              </a:spcAft>
              <a:buNone/>
            </a:pPr>
            <a:r>
              <a:t/>
            </a:r>
            <a:endParaRPr b="1"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1"/>
          <p:cNvSpPr/>
          <p:nvPr/>
        </p:nvSpPr>
        <p:spPr>
          <a:xfrm>
            <a:off x="1154333" y="2115018"/>
            <a:ext cx="9913600" cy="165653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Arial"/>
                <a:ea typeface="Arial"/>
                <a:cs typeface="Arial"/>
                <a:sym typeface="Arial"/>
              </a:rPr>
              <a:t>POSSIBILITÉS DE FORMATION </a:t>
            </a:r>
            <a:br>
              <a:rPr b="1" i="0" lang="en-US" sz="4800" u="none" cap="none" strike="noStrike">
                <a:solidFill>
                  <a:srgbClr val="FFFFFF"/>
                </a:solidFill>
                <a:latin typeface="Arial"/>
                <a:ea typeface="Arial"/>
                <a:cs typeface="Arial"/>
                <a:sym typeface="Arial"/>
              </a:rPr>
            </a:br>
            <a:r>
              <a:rPr b="1" i="0" lang="en-US" sz="4800" u="none" cap="none" strike="noStrike">
                <a:solidFill>
                  <a:srgbClr val="FFFFFF"/>
                </a:solidFill>
                <a:latin typeface="Arial"/>
                <a:ea typeface="Arial"/>
                <a:cs typeface="Arial"/>
                <a:sym typeface="Arial"/>
              </a:rPr>
              <a:t>APRÈS CETTE RÉUNION</a:t>
            </a:r>
            <a:endParaRPr b="1" i="0" sz="4800" u="none" cap="none" strike="noStrike">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descr="Graphical user interface, application&#10;&#10;Description automatically generated" id="548" name="Google Shape;548;p82"/>
          <p:cNvPicPr preferRelativeResize="0"/>
          <p:nvPr/>
        </p:nvPicPr>
        <p:blipFill rotWithShape="1">
          <a:blip r:embed="rId3">
            <a:alphaModFix/>
          </a:blip>
          <a:srcRect b="5662" l="0" r="0" t="10571"/>
          <a:stretch/>
        </p:blipFill>
        <p:spPr>
          <a:xfrm>
            <a:off x="30783" y="1112717"/>
            <a:ext cx="6031600" cy="4345209"/>
          </a:xfrm>
          <a:prstGeom prst="rect">
            <a:avLst/>
          </a:prstGeom>
          <a:noFill/>
          <a:ln>
            <a:noFill/>
          </a:ln>
        </p:spPr>
      </p:pic>
      <p:sp>
        <p:nvSpPr>
          <p:cNvPr id="549" name="Google Shape;549;p82"/>
          <p:cNvSpPr/>
          <p:nvPr/>
        </p:nvSpPr>
        <p:spPr>
          <a:xfrm>
            <a:off x="0" y="91300"/>
            <a:ext cx="12188205" cy="1121624"/>
          </a:xfrm>
          <a:prstGeom prst="rect">
            <a:avLst/>
          </a:prstGeom>
          <a:solidFill>
            <a:srgbClr val="BA0C2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50" name="Google Shape;550;p82"/>
          <p:cNvSpPr txBox="1"/>
          <p:nvPr>
            <p:ph idx="4294967295" type="title"/>
          </p:nvPr>
        </p:nvSpPr>
        <p:spPr>
          <a:xfrm>
            <a:off x="3646218" y="-4578"/>
            <a:ext cx="6462000" cy="793200"/>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SzPts val="3500"/>
              <a:buNone/>
            </a:pPr>
            <a:r>
              <a:rPr b="1" lang="en-US" sz="3200">
                <a:solidFill>
                  <a:schemeClr val="lt1"/>
                </a:solidFill>
                <a:latin typeface="Arial"/>
                <a:ea typeface="Arial"/>
                <a:cs typeface="Arial"/>
                <a:sym typeface="Arial"/>
              </a:rPr>
              <a:t>SÉRIE DE WEBINAIRES ASAP II</a:t>
            </a:r>
            <a:endParaRPr sz="3200">
              <a:solidFill>
                <a:schemeClr val="lt1"/>
              </a:solidFill>
              <a:latin typeface="Arial"/>
              <a:ea typeface="Arial"/>
              <a:cs typeface="Arial"/>
              <a:sym typeface="Arial"/>
            </a:endParaRPr>
          </a:p>
        </p:txBody>
      </p:sp>
      <p:sp>
        <p:nvSpPr>
          <p:cNvPr id="551" name="Google Shape;551;p82"/>
          <p:cNvSpPr txBox="1"/>
          <p:nvPr/>
        </p:nvSpPr>
        <p:spPr>
          <a:xfrm>
            <a:off x="346497" y="5745922"/>
            <a:ext cx="6194664" cy="615513"/>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C00000"/>
                </a:solidFill>
                <a:uFill>
                  <a:noFill/>
                </a:uFill>
                <a:latin typeface="Arial"/>
                <a:ea typeface="Arial"/>
                <a:cs typeface="Arial"/>
                <a:sym typeface="Arial"/>
                <a:hlinkClick r:id="rId4">
                  <a:extLst>
                    <a:ext uri="{A12FA001-AC4F-418D-AE19-62706E023703}">
                      <ahyp:hlinkClr val="tx"/>
                    </a:ext>
                  </a:extLst>
                </a:hlinkClick>
              </a:rPr>
              <a:t>www.intrahealth.org/asap-resources</a:t>
            </a:r>
            <a:endParaRPr b="0" i="0" sz="2400" u="none" cap="none" strike="noStrike">
              <a:solidFill>
                <a:srgbClr val="C00000"/>
              </a:solidFill>
              <a:latin typeface="Arial"/>
              <a:ea typeface="Arial"/>
              <a:cs typeface="Arial"/>
              <a:sym typeface="Arial"/>
            </a:endParaRPr>
          </a:p>
        </p:txBody>
      </p:sp>
      <p:sp>
        <p:nvSpPr>
          <p:cNvPr id="552" name="Google Shape;552;p82"/>
          <p:cNvSpPr/>
          <p:nvPr/>
        </p:nvSpPr>
        <p:spPr>
          <a:xfrm>
            <a:off x="7924238" y="1313777"/>
            <a:ext cx="2364442" cy="1927413"/>
          </a:xfrm>
          <a:prstGeom prst="ellipse">
            <a:avLst/>
          </a:prstGeom>
          <a:solidFill>
            <a:srgbClr val="00206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100 webinaires</a:t>
            </a:r>
            <a:endParaRPr b="1" i="0" sz="2400" u="none" cap="none" strike="noStrike">
              <a:solidFill>
                <a:schemeClr val="lt1"/>
              </a:solidFill>
              <a:latin typeface="Arial"/>
              <a:ea typeface="Arial"/>
              <a:cs typeface="Arial"/>
              <a:sym typeface="Arial"/>
            </a:endParaRPr>
          </a:p>
        </p:txBody>
      </p:sp>
      <p:sp>
        <p:nvSpPr>
          <p:cNvPr id="553" name="Google Shape;553;p82"/>
          <p:cNvSpPr/>
          <p:nvPr/>
        </p:nvSpPr>
        <p:spPr>
          <a:xfrm>
            <a:off x="6971739" y="3342043"/>
            <a:ext cx="4482352" cy="2947146"/>
          </a:xfrm>
          <a:prstGeom prst="ellipse">
            <a:avLst/>
          </a:prstGeom>
          <a:solidFill>
            <a:srgbClr val="00206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21,797 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Participants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83"/>
          <p:cNvSpPr txBox="1"/>
          <p:nvPr>
            <p:ph idx="4294967295" type="body"/>
          </p:nvPr>
        </p:nvSpPr>
        <p:spPr>
          <a:xfrm>
            <a:off x="6285112" y="4015460"/>
            <a:ext cx="5080329" cy="1238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600"/>
              <a:buNone/>
            </a:pPr>
            <a:r>
              <a:rPr lang="en-US" sz="1600">
                <a:solidFill>
                  <a:srgbClr val="002F6C"/>
                </a:solidFill>
                <a:latin typeface="Arial"/>
                <a:ea typeface="Arial"/>
                <a:cs typeface="Arial"/>
                <a:sym typeface="Arial"/>
              </a:rPr>
              <a:t> </a:t>
            </a:r>
            <a:r>
              <a:rPr lang="en-US">
                <a:solidFill>
                  <a:srgbClr val="002F6C"/>
                </a:solidFill>
                <a:latin typeface="Arial"/>
                <a:ea typeface="Arial"/>
                <a:cs typeface="Arial"/>
                <a:sym typeface="Arial"/>
              </a:rPr>
              <a:t>La Foundation for Professional Development (FPD) d'Afrique du Sud a dirigé un programme régional de formation de 30 cours pour le programme ASAP- II et a soutenu les partenaires locaux sur une plateforme virtuelle.</a:t>
            </a:r>
            <a:endParaRPr>
              <a:solidFill>
                <a:srgbClr val="002F6C"/>
              </a:solidFill>
              <a:latin typeface="Arial"/>
              <a:ea typeface="Arial"/>
              <a:cs typeface="Arial"/>
              <a:sym typeface="Arial"/>
            </a:endParaRPr>
          </a:p>
        </p:txBody>
      </p:sp>
      <p:sp>
        <p:nvSpPr>
          <p:cNvPr id="559" name="Google Shape;559;p83"/>
          <p:cNvSpPr txBox="1"/>
          <p:nvPr>
            <p:ph idx="4294967295" type="ctrTitle"/>
          </p:nvPr>
        </p:nvSpPr>
        <p:spPr>
          <a:xfrm>
            <a:off x="6552241" y="399195"/>
            <a:ext cx="4813200" cy="349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262626"/>
              </a:buClr>
              <a:buSzPts val="3800"/>
              <a:buFont typeface="Avenir"/>
              <a:buNone/>
            </a:pPr>
            <a:r>
              <a:rPr b="1" i="0" lang="en-US" sz="4000" u="none" cap="none" strike="noStrike">
                <a:solidFill>
                  <a:srgbClr val="BA0C2F"/>
                </a:solidFill>
                <a:latin typeface="Arial"/>
                <a:ea typeface="Arial"/>
                <a:cs typeface="Arial"/>
                <a:sym typeface="Arial"/>
              </a:rPr>
              <a:t>PROGRAMME DE FORMATION EN LIGNE </a:t>
            </a:r>
            <a:br>
              <a:rPr b="1" i="0" lang="en-US" sz="4000" u="none" cap="none" strike="noStrike">
                <a:solidFill>
                  <a:srgbClr val="BA0C2F"/>
                </a:solidFill>
                <a:latin typeface="Arial"/>
                <a:ea typeface="Arial"/>
                <a:cs typeface="Arial"/>
                <a:sym typeface="Arial"/>
              </a:rPr>
            </a:br>
            <a:endParaRPr b="1" i="0" sz="4000" u="none" cap="none" strike="noStrike">
              <a:solidFill>
                <a:srgbClr val="BA0C2F"/>
              </a:solidFill>
              <a:latin typeface="Arial"/>
              <a:ea typeface="Arial"/>
              <a:cs typeface="Arial"/>
              <a:sym typeface="Arial"/>
            </a:endParaRPr>
          </a:p>
        </p:txBody>
      </p:sp>
      <p:pic>
        <p:nvPicPr>
          <p:cNvPr descr="Conference room table" id="560" name="Google Shape;560;p83"/>
          <p:cNvPicPr preferRelativeResize="0"/>
          <p:nvPr/>
        </p:nvPicPr>
        <p:blipFill rotWithShape="1">
          <a:blip r:embed="rId3">
            <a:alphaModFix/>
          </a:blip>
          <a:srcRect b="0" l="35946" r="130" t="0"/>
          <a:stretch/>
        </p:blipFill>
        <p:spPr>
          <a:xfrm>
            <a:off x="1" y="11"/>
            <a:ext cx="4911969" cy="6857989"/>
          </a:xfrm>
          <a:prstGeom prst="rect">
            <a:avLst/>
          </a:prstGeom>
          <a:noFill/>
          <a:ln>
            <a:noFill/>
          </a:ln>
        </p:spPr>
      </p:pic>
      <p:cxnSp>
        <p:nvCxnSpPr>
          <p:cNvPr id="561" name="Google Shape;561;p83"/>
          <p:cNvCxnSpPr/>
          <p:nvPr/>
        </p:nvCxnSpPr>
        <p:spPr>
          <a:xfrm>
            <a:off x="6383213" y="3770929"/>
            <a:ext cx="3991600" cy="0"/>
          </a:xfrm>
          <a:prstGeom prst="straightConnector1">
            <a:avLst/>
          </a:prstGeom>
          <a:noFill/>
          <a:ln cap="flat" cmpd="sng" w="12700">
            <a:solidFill>
              <a:srgbClr val="002F6C"/>
            </a:solidFill>
            <a:prstDash val="solid"/>
            <a:round/>
            <a:headEnd len="sm" w="sm" type="none"/>
            <a:tailEnd len="sm" w="sm"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4"/>
          <p:cNvSpPr/>
          <p:nvPr/>
        </p:nvSpPr>
        <p:spPr>
          <a:xfrm>
            <a:off x="0" y="-1788"/>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Arial"/>
                <a:ea typeface="Arial"/>
                <a:cs typeface="Arial"/>
                <a:sym typeface="Arial"/>
              </a:rPr>
              <a:t>4 MANUELS DEVELOPPES POUR LES PARTENAIRES LOCAUX  </a:t>
            </a:r>
            <a:endParaRPr b="0" i="0" sz="1400" u="none" cap="none" strike="noStrike">
              <a:solidFill>
                <a:srgbClr val="000000"/>
              </a:solidFill>
              <a:latin typeface="Arial"/>
              <a:ea typeface="Arial"/>
              <a:cs typeface="Arial"/>
              <a:sym typeface="Arial"/>
            </a:endParaRPr>
          </a:p>
        </p:txBody>
      </p:sp>
      <p:pic>
        <p:nvPicPr>
          <p:cNvPr id="567" name="Google Shape;567;p84"/>
          <p:cNvPicPr preferRelativeResize="0"/>
          <p:nvPr/>
        </p:nvPicPr>
        <p:blipFill rotWithShape="1">
          <a:blip r:embed="rId3">
            <a:alphaModFix/>
          </a:blip>
          <a:srcRect b="0" l="0" r="0" t="0"/>
          <a:stretch/>
        </p:blipFill>
        <p:spPr>
          <a:xfrm>
            <a:off x="95250" y="1177912"/>
            <a:ext cx="12001499" cy="40536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85"/>
          <p:cNvSpPr txBox="1"/>
          <p:nvPr>
            <p:ph type="title"/>
          </p:nvPr>
        </p:nvSpPr>
        <p:spPr>
          <a:xfrm>
            <a:off x="1619249" y="1172462"/>
            <a:ext cx="8948057" cy="1506444"/>
          </a:xfrm>
          <a:prstGeom prst="rect">
            <a:avLst/>
          </a:prstGeom>
          <a:noFill/>
          <a:ln>
            <a:noFill/>
          </a:ln>
        </p:spPr>
        <p:txBody>
          <a:bodyPr anchorCtr="0" anchor="t" bIns="121550" lIns="121550" spcFirstLastPara="1" rIns="121550" wrap="square" tIns="121550">
            <a:noAutofit/>
          </a:bodyPr>
          <a:lstStyle/>
          <a:p>
            <a:pPr indent="0" lvl="0" marL="0" rtl="0" algn="ctr">
              <a:lnSpc>
                <a:spcPct val="90000"/>
              </a:lnSpc>
              <a:spcBef>
                <a:spcPts val="0"/>
              </a:spcBef>
              <a:spcAft>
                <a:spcPts val="0"/>
              </a:spcAft>
              <a:buSzPts val="1400"/>
              <a:buNone/>
            </a:pPr>
            <a:r>
              <a:rPr lang="en-US" sz="4800"/>
              <a:t>Merci de votre temps et de votre attention!</a:t>
            </a:r>
            <a:endParaRPr sz="4800"/>
          </a:p>
        </p:txBody>
      </p:sp>
      <p:sp>
        <p:nvSpPr>
          <p:cNvPr id="573" name="Google Shape;573;p85"/>
          <p:cNvSpPr txBox="1"/>
          <p:nvPr>
            <p:ph idx="4294967295" type="sldNum"/>
          </p:nvPr>
        </p:nvSpPr>
        <p:spPr>
          <a:xfrm>
            <a:off x="9144000" y="6408096"/>
            <a:ext cx="2844800" cy="246400"/>
          </a:xfrm>
          <a:prstGeom prst="rect">
            <a:avLst/>
          </a:prstGeom>
          <a:noFill/>
          <a:ln>
            <a:noFill/>
          </a:ln>
        </p:spPr>
        <p:txBody>
          <a:bodyPr anchorCtr="0" anchor="ctr" bIns="60750" lIns="121550" spcFirstLastPara="1" rIns="121550" wrap="square" tIns="60750">
            <a:noAutofit/>
          </a:bodyPr>
          <a:lstStyle/>
          <a:p>
            <a:pPr indent="0" lvl="0" marL="0" rtl="0" algn="r">
              <a:lnSpc>
                <a:spcPct val="100000"/>
              </a:lnSpc>
              <a:spcBef>
                <a:spcPts val="0"/>
              </a:spcBef>
              <a:spcAft>
                <a:spcPts val="0"/>
              </a:spcAft>
              <a:buClr>
                <a:srgbClr val="000000"/>
              </a:buClr>
              <a:buSzPts val="1867"/>
              <a:buFont typeface="Arial"/>
              <a:buNone/>
            </a:pPr>
            <a:fld id="{00000000-1234-1234-1234-123412341234}" type="slidenum">
              <a:rPr lang="en-US" sz="1867">
                <a:solidFill>
                  <a:srgbClr val="000000"/>
                </a:solidFill>
                <a:latin typeface="Arial"/>
                <a:ea typeface="Arial"/>
                <a:cs typeface="Arial"/>
                <a:sym typeface="Arial"/>
              </a:rPr>
              <a:t>‹#›</a:t>
            </a:fld>
            <a:endParaRPr sz="1867">
              <a:solidFill>
                <a:srgbClr val="000000"/>
              </a:solidFill>
              <a:latin typeface="Arial"/>
              <a:ea typeface="Arial"/>
              <a:cs typeface="Arial"/>
              <a:sym typeface="Arial"/>
            </a:endParaRPr>
          </a:p>
        </p:txBody>
      </p:sp>
      <p:sp>
        <p:nvSpPr>
          <p:cNvPr id="574" name="Google Shape;574;p85"/>
          <p:cNvSpPr txBox="1"/>
          <p:nvPr/>
        </p:nvSpPr>
        <p:spPr>
          <a:xfrm>
            <a:off x="568837" y="3499297"/>
            <a:ext cx="10837335" cy="7696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50"/>
              <a:buFont typeface="Arial"/>
              <a:buNone/>
            </a:pPr>
            <a:r>
              <a:rPr b="0" i="1" lang="en-US" sz="1450" u="none" cap="none" strike="noStrike">
                <a:solidFill>
                  <a:srgbClr val="FFFFFF"/>
                </a:solidFill>
                <a:latin typeface="Arial"/>
                <a:ea typeface="Arial"/>
                <a:cs typeface="Arial"/>
                <a:sym typeface="Arial"/>
              </a:rPr>
              <a:t>This presentation is made possible by the support of the American people through the United States Agency for International Development (USAID) and the President’s Emergency Plan for AIDS Relief (PEPFAR). The contents are the sole responsibility of IntraHealth International and do not necessarily reflect the views of USAID or the United States Government.</a:t>
            </a:r>
            <a:endParaRPr b="0" i="1" sz="145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DEFINITION ET OBJECTIFS DE NUPAS PLUS (1/2)</a:t>
            </a:r>
            <a:endParaRPr b="1" i="0" sz="2400" u="none" cap="none" strike="noStrike">
              <a:solidFill>
                <a:srgbClr val="FFFFFF"/>
              </a:solidFill>
              <a:latin typeface="Arial"/>
              <a:ea typeface="Arial"/>
              <a:cs typeface="Arial"/>
              <a:sym typeface="Arial"/>
            </a:endParaRPr>
          </a:p>
        </p:txBody>
      </p:sp>
      <p:sp>
        <p:nvSpPr>
          <p:cNvPr id="325" name="Google Shape;325;p50"/>
          <p:cNvSpPr txBox="1"/>
          <p:nvPr/>
        </p:nvSpPr>
        <p:spPr>
          <a:xfrm>
            <a:off x="270017" y="1521459"/>
            <a:ext cx="11002613" cy="470894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Définition </a:t>
            </a:r>
            <a:r>
              <a:rPr b="0" i="0" lang="en-US" sz="1800" u="none" cap="none" strike="noStrike">
                <a:solidFill>
                  <a:schemeClr val="dk1"/>
                </a:solidFill>
                <a:latin typeface="Arial"/>
                <a:ea typeface="Arial"/>
                <a:cs typeface="Arial"/>
                <a:sym typeface="Arial"/>
              </a:rPr>
              <a:t> </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L’Enquête préliminaire à l'attribution des subventions pour les organisations non américaines. </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C’est un outil d'évaluation du PEPFAR/USAID qui fournit à l'agence les informations nécessaires pour évaluer la capacité des partenaires locaux à remplir adéquatement les termes d'une subvention (ADS chapitre 303 et 2 CFR 200.205). Les résultats du NUPAS peuvent aider les responsables des accords (RAs) à déterminer la probabilité de conformité d'un bénéficiaire potentiel et si des conditions spéciales peuvent être requises dans le document final de subvention.</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L'USAID mène des évaluations NUPAS pour déterminer si les systèmes de gestion programmatiques,  financière et de contrôle interne de l'organisation sont adéquats pour gérer, contrôler, rendre compte et rapporter sur l'utilisation potentielle des fonds de l'USAID afin de protéger le gouvernement américain contre les pratiques frauduleuses. L'USAID peut déléguer cette responsabilité à des entrepreneurs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6"/>
          <p:cNvSpPr txBox="1"/>
          <p:nvPr>
            <p:ph type="ctrTitle"/>
          </p:nvPr>
        </p:nvSpPr>
        <p:spPr>
          <a:xfrm>
            <a:off x="914400" y="2672233"/>
            <a:ext cx="9990900" cy="1600500"/>
          </a:xfrm>
          <a:prstGeom prst="rect">
            <a:avLst/>
          </a:prstGeom>
          <a:noFill/>
          <a:ln>
            <a:noFill/>
          </a:ln>
        </p:spPr>
        <p:txBody>
          <a:bodyPr anchorCtr="0" anchor="b" bIns="121575" lIns="121575" spcFirstLastPara="1" rIns="121575" wrap="square" tIns="121575">
            <a:noAutofit/>
          </a:bodyPr>
          <a:lstStyle/>
          <a:p>
            <a:pPr indent="0" lvl="0" marL="0" marR="0" rtl="0" algn="l">
              <a:lnSpc>
                <a:spcPct val="100000"/>
              </a:lnSpc>
              <a:spcBef>
                <a:spcPts val="0"/>
              </a:spcBef>
              <a:spcAft>
                <a:spcPts val="0"/>
              </a:spcAft>
              <a:buClr>
                <a:schemeClr val="lt1"/>
              </a:buClr>
              <a:buSzPts val="1900"/>
              <a:buNone/>
            </a:pPr>
            <a:r>
              <a:rPr lang="en-US" sz="4300"/>
              <a:t>Analyse avancée et visualisation des données pour la prise  de décision d’un program</a:t>
            </a:r>
            <a:endParaRPr b="0" i="1" sz="4300">
              <a:latin typeface="Arial"/>
              <a:ea typeface="Arial"/>
              <a:cs typeface="Arial"/>
              <a:sym typeface="Arial"/>
            </a:endParaRPr>
          </a:p>
        </p:txBody>
      </p:sp>
      <p:sp>
        <p:nvSpPr>
          <p:cNvPr id="580" name="Google Shape;580;p86"/>
          <p:cNvSpPr txBox="1"/>
          <p:nvPr/>
        </p:nvSpPr>
        <p:spPr>
          <a:xfrm>
            <a:off x="914399" y="4272633"/>
            <a:ext cx="5752500" cy="1600500"/>
          </a:xfrm>
          <a:prstGeom prst="rect">
            <a:avLst/>
          </a:prstGeom>
          <a:noFill/>
          <a:ln>
            <a:noFill/>
          </a:ln>
        </p:spPr>
        <p:txBody>
          <a:bodyPr anchorCtr="0" anchor="t" bIns="121575" lIns="121575" spcFirstLastPara="1" rIns="121575" wrap="square" tIns="121575">
            <a:noAutofit/>
          </a:bodyPr>
          <a:lstStyle/>
          <a:p>
            <a:pPr indent="0" lvl="0" marL="0" marR="0" rtl="0" algn="l">
              <a:lnSpc>
                <a:spcPct val="134375"/>
              </a:lnSpc>
              <a:spcBef>
                <a:spcPts val="400"/>
              </a:spcBef>
              <a:spcAft>
                <a:spcPts val="0"/>
              </a:spcAft>
              <a:buNone/>
            </a:pPr>
            <a:r>
              <a:rPr b="0" i="0" lang="en-US" sz="2100" u="none" cap="none" strike="noStrike">
                <a:solidFill>
                  <a:srgbClr val="FFFFFF"/>
                </a:solidFill>
                <a:latin typeface="Roboto Light"/>
                <a:ea typeface="Roboto Light"/>
                <a:cs typeface="Roboto Light"/>
                <a:sym typeface="Roboto Light"/>
              </a:rPr>
              <a:t>Peter Tendoh  Tebon</a:t>
            </a:r>
            <a:endParaRPr sz="1900"/>
          </a:p>
          <a:p>
            <a:pPr indent="0" lvl="0" marL="0" marR="0" rtl="0" algn="l">
              <a:lnSpc>
                <a:spcPct val="134375"/>
              </a:lnSpc>
              <a:spcBef>
                <a:spcPts val="400"/>
              </a:spcBef>
              <a:spcAft>
                <a:spcPts val="0"/>
              </a:spcAft>
              <a:buNone/>
            </a:pPr>
            <a:r>
              <a:rPr b="0" i="0" lang="en-US" sz="2100" u="none" cap="none" strike="noStrike">
                <a:solidFill>
                  <a:srgbClr val="FFFFFF"/>
                </a:solidFill>
                <a:latin typeface="Roboto Light"/>
                <a:ea typeface="Roboto Light"/>
                <a:cs typeface="Roboto Light"/>
                <a:sym typeface="Roboto Light"/>
              </a:rPr>
              <a:t>Conseiller Senior de Suivi et Évaluation, ASAP</a:t>
            </a:r>
            <a:br>
              <a:rPr b="0" i="0" lang="en-US" sz="2100" u="none" cap="none" strike="noStrike">
                <a:solidFill>
                  <a:srgbClr val="FFFFFF"/>
                </a:solidFill>
                <a:latin typeface="Roboto Light"/>
                <a:ea typeface="Roboto Light"/>
                <a:cs typeface="Roboto Light"/>
                <a:sym typeface="Roboto Light"/>
              </a:rPr>
            </a:br>
            <a:r>
              <a:rPr b="0" i="0" lang="en-US" sz="2100" u="none" cap="none" strike="noStrike">
                <a:solidFill>
                  <a:srgbClr val="FFFFFF"/>
                </a:solidFill>
                <a:latin typeface="Roboto Light"/>
                <a:ea typeface="Roboto Light"/>
                <a:cs typeface="Roboto Light"/>
                <a:sym typeface="Roboto Light"/>
              </a:rPr>
              <a:t>Bujumbura, 28 juin  2024</a:t>
            </a:r>
            <a:endParaRPr sz="1900"/>
          </a:p>
          <a:p>
            <a:pPr indent="0" lvl="0" marL="0" marR="0" rtl="0" algn="l">
              <a:lnSpc>
                <a:spcPct val="100000"/>
              </a:lnSpc>
              <a:spcBef>
                <a:spcPts val="1100"/>
              </a:spcBef>
              <a:spcAft>
                <a:spcPts val="1100"/>
              </a:spcAft>
              <a:buClr>
                <a:srgbClr val="000000"/>
              </a:buClr>
              <a:buSzPts val="2100"/>
              <a:buFont typeface="Arial"/>
              <a:buNone/>
            </a:pPr>
            <a:r>
              <a:t/>
            </a:r>
            <a:endParaRPr b="0" i="0" sz="2100" u="none" cap="none" strike="noStrike">
              <a:solidFill>
                <a:srgbClr val="FFFFFF"/>
              </a:solidFill>
              <a:latin typeface="Arial"/>
              <a:ea typeface="Arial"/>
              <a:cs typeface="Arial"/>
              <a:sym typeface="Arial"/>
            </a:endParaRPr>
          </a:p>
        </p:txBody>
      </p:sp>
      <p:sp>
        <p:nvSpPr>
          <p:cNvPr id="581" name="Google Shape;581;p86"/>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7"/>
          <p:cNvSpPr txBox="1"/>
          <p:nvPr/>
        </p:nvSpPr>
        <p:spPr>
          <a:xfrm>
            <a:off x="3862260" y="3554507"/>
            <a:ext cx="7611900" cy="2432100"/>
          </a:xfrm>
          <a:prstGeom prst="rect">
            <a:avLst/>
          </a:prstGeom>
          <a:noFill/>
          <a:ln>
            <a:noFill/>
          </a:ln>
        </p:spPr>
        <p:txBody>
          <a:bodyPr anchorCtr="0" anchor="t" bIns="45700" lIns="91425" spcFirstLastPara="1" rIns="91425" wrap="square" tIns="45700">
            <a:spAutoFit/>
          </a:bodyPr>
          <a:lstStyle/>
          <a:p>
            <a:pPr indent="-463550" lvl="0" marL="457200" marR="0" rtl="0" algn="l">
              <a:lnSpc>
                <a:spcPct val="100000"/>
              </a:lnSpc>
              <a:spcBef>
                <a:spcPts val="0"/>
              </a:spcBef>
              <a:spcAft>
                <a:spcPts val="0"/>
              </a:spcAft>
              <a:buClr>
                <a:schemeClr val="lt1"/>
              </a:buClr>
              <a:buSzPts val="1900"/>
              <a:buFont typeface="Arial"/>
              <a:buAutoNum type="arabicPeriod"/>
            </a:pPr>
            <a:r>
              <a:rPr b="0" i="0" lang="en-US" sz="1900" u="none" cap="none" strike="noStrike">
                <a:solidFill>
                  <a:schemeClr val="lt1"/>
                </a:solidFill>
                <a:latin typeface="Arial"/>
                <a:ea typeface="Arial"/>
                <a:cs typeface="Arial"/>
                <a:sym typeface="Arial"/>
              </a:rPr>
              <a:t>Soutenir les partenaires locaux lorsqu'ils se préparent à recevoir des fonds du PEPFAR en tant que partenaire principal de l'USAID, afin de se conformer aux réglementations.</a:t>
            </a:r>
            <a:endParaRPr b="0" i="0" sz="1900" u="none" cap="none" strike="noStrike">
              <a:solidFill>
                <a:schemeClr val="lt1"/>
              </a:solidFill>
              <a:latin typeface="Arial"/>
              <a:ea typeface="Arial"/>
              <a:cs typeface="Arial"/>
              <a:sym typeface="Arial"/>
            </a:endParaRPr>
          </a:p>
          <a:p>
            <a:pPr indent="-330200" lvl="0" marL="571500" marR="0" rtl="0" algn="l">
              <a:lnSpc>
                <a:spcPct val="100000"/>
              </a:lnSpc>
              <a:spcBef>
                <a:spcPts val="0"/>
              </a:spcBef>
              <a:spcAft>
                <a:spcPts val="0"/>
              </a:spcAft>
              <a:buClr>
                <a:schemeClr val="lt1"/>
              </a:buClr>
              <a:buSzPts val="1900"/>
              <a:buFont typeface="Arial"/>
              <a:buNone/>
            </a:pPr>
            <a:r>
              <a:t/>
            </a:r>
            <a:endParaRPr b="0" i="0" sz="1900" u="none" cap="none" strike="noStrike">
              <a:solidFill>
                <a:schemeClr val="lt1"/>
              </a:solidFill>
              <a:latin typeface="Arial"/>
              <a:ea typeface="Arial"/>
              <a:cs typeface="Arial"/>
              <a:sym typeface="Arial"/>
            </a:endParaRPr>
          </a:p>
          <a:p>
            <a:pPr indent="-463550" lvl="0" marL="457200" marR="0" rtl="0" algn="l">
              <a:lnSpc>
                <a:spcPct val="100000"/>
              </a:lnSpc>
              <a:spcBef>
                <a:spcPts val="0"/>
              </a:spcBef>
              <a:spcAft>
                <a:spcPts val="0"/>
              </a:spcAft>
              <a:buClr>
                <a:schemeClr val="lt1"/>
              </a:buClr>
              <a:buSzPts val="1900"/>
              <a:buFont typeface="Arial"/>
              <a:buAutoNum type="arabicPeriod"/>
            </a:pPr>
            <a:r>
              <a:rPr b="0" i="0" lang="en-US" sz="1900" u="none" cap="none" strike="noStrike">
                <a:solidFill>
                  <a:schemeClr val="lt1"/>
                </a:solidFill>
                <a:latin typeface="Arial"/>
                <a:ea typeface="Arial"/>
                <a:cs typeface="Arial"/>
                <a:sym typeface="Arial"/>
              </a:rPr>
              <a:t>Préparer les partenaires des pays à gérer, mettre en œuvre et assurer le suivi et à maintenir la qualité et la performance des programmes PEPFAR.</a:t>
            </a:r>
            <a:endParaRPr b="0"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900" u="none" cap="none" strike="noStrike">
              <a:solidFill>
                <a:schemeClr val="dk1"/>
              </a:solidFill>
              <a:latin typeface="Avenir"/>
              <a:ea typeface="Avenir"/>
              <a:cs typeface="Avenir"/>
              <a:sym typeface="Avenir"/>
            </a:endParaRPr>
          </a:p>
        </p:txBody>
      </p:sp>
      <p:sp>
        <p:nvSpPr>
          <p:cNvPr id="587" name="Google Shape;587;p87"/>
          <p:cNvSpPr txBox="1"/>
          <p:nvPr/>
        </p:nvSpPr>
        <p:spPr>
          <a:xfrm>
            <a:off x="1650400" y="3532021"/>
            <a:ext cx="2743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OBJECTIFS</a:t>
            </a:r>
            <a:endParaRPr sz="1900"/>
          </a:p>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STRATÉGIQUES</a:t>
            </a:r>
            <a:endParaRPr b="1" i="0" sz="1400" u="none" cap="none" strike="noStrike">
              <a:solidFill>
                <a:schemeClr val="lt1"/>
              </a:solidFill>
              <a:latin typeface="Arial"/>
              <a:ea typeface="Arial"/>
              <a:cs typeface="Arial"/>
              <a:sym typeface="Arial"/>
            </a:endParaRPr>
          </a:p>
        </p:txBody>
      </p:sp>
      <p:sp>
        <p:nvSpPr>
          <p:cNvPr id="588" name="Google Shape;588;p87"/>
          <p:cNvSpPr txBox="1"/>
          <p:nvPr/>
        </p:nvSpPr>
        <p:spPr>
          <a:xfrm>
            <a:off x="1650400" y="1797653"/>
            <a:ext cx="9687900" cy="150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none" cap="none" strike="noStrike">
                <a:solidFill>
                  <a:schemeClr val="lt1"/>
                </a:solidFill>
                <a:latin typeface="Arial"/>
                <a:ea typeface="Arial"/>
                <a:cs typeface="Arial"/>
                <a:sym typeface="Arial"/>
              </a:rPr>
              <a:t>ASAP: Préparer </a:t>
            </a:r>
            <a:r>
              <a:rPr b="0" i="0" lang="en-US" sz="1700" u="none" cap="none" strike="noStrike">
                <a:solidFill>
                  <a:schemeClr val="lt1"/>
                </a:solidFill>
                <a:latin typeface="Arial"/>
                <a:ea typeface="Arial"/>
                <a:cs typeface="Arial"/>
                <a:sym typeface="Arial"/>
              </a:rPr>
              <a:t>rapidement les partenaires locaux pour qu'ils aient les capacités et des ressources nécessaires pour servir de partenaires principaux pour la programmation de l'USAID/PEPFAR, conformément aux procédures de l'USAID et du PEPFAR, pour la mise en œuvre du programme PEPFAR au cours des exercices 2022 et 2023.</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900" u="none" cap="none" strike="noStrike">
                <a:solidFill>
                  <a:schemeClr val="lt1"/>
                </a:solidFill>
                <a:latin typeface="Arial"/>
                <a:ea typeface="Arial"/>
                <a:cs typeface="Arial"/>
                <a:sym typeface="Arial"/>
              </a:rPr>
              <a:t>70% du financement PEPFAR de l'USAID aux partenaires principaux locaux</a:t>
            </a:r>
            <a:r>
              <a:rPr b="1" i="0" lang="en-US" sz="2400" u="none" cap="none" strike="noStrike">
                <a:solidFill>
                  <a:schemeClr val="lt1"/>
                </a:solidFill>
                <a:latin typeface="Arial"/>
                <a:ea typeface="Arial"/>
                <a:cs typeface="Arial"/>
                <a:sym typeface="Arial"/>
              </a:rPr>
              <a:t>.</a:t>
            </a:r>
            <a:endParaRPr b="1" i="0" sz="15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8"/>
          <p:cNvSpPr txBox="1"/>
          <p:nvPr>
            <p:ph idx="1" type="body"/>
          </p:nvPr>
        </p:nvSpPr>
        <p:spPr>
          <a:xfrm>
            <a:off x="914805" y="1715549"/>
            <a:ext cx="10363200" cy="4233300"/>
          </a:xfrm>
          <a:prstGeom prst="rect">
            <a:avLst/>
          </a:prstGeom>
          <a:noFill/>
          <a:ln>
            <a:noFill/>
          </a:ln>
        </p:spPr>
        <p:txBody>
          <a:bodyPr anchorCtr="0" anchor="t" bIns="121575" lIns="121575" spcFirstLastPara="1" rIns="121575" wrap="square" tIns="121575">
            <a:noAutofit/>
          </a:bodyPr>
          <a:lstStyle/>
          <a:p>
            <a:pPr indent="-438150" lvl="0" marL="609600" marR="0" rtl="0" algn="l">
              <a:lnSpc>
                <a:spcPct val="100000"/>
              </a:lnSpc>
              <a:spcBef>
                <a:spcPts val="0"/>
              </a:spcBef>
              <a:spcAft>
                <a:spcPts val="0"/>
              </a:spcAft>
              <a:buClr>
                <a:srgbClr val="6C6463"/>
              </a:buClr>
              <a:buSzPts val="2100"/>
              <a:buChar char="•"/>
            </a:pPr>
            <a:r>
              <a:rPr lang="en-US"/>
              <a:t>Vue d'ensemble de l'analyse des données</a:t>
            </a:r>
            <a:endParaRPr/>
          </a:p>
          <a:p>
            <a:pPr indent="-438150" lvl="1" marL="1219200" rtl="0" algn="l">
              <a:lnSpc>
                <a:spcPct val="100000"/>
              </a:lnSpc>
              <a:spcBef>
                <a:spcPts val="1100"/>
              </a:spcBef>
              <a:spcAft>
                <a:spcPts val="0"/>
              </a:spcAft>
              <a:buSzPts val="2100"/>
              <a:buChar char="–"/>
            </a:pPr>
            <a:r>
              <a:rPr lang="en-US"/>
              <a:t>Analyse descriptive </a:t>
            </a:r>
            <a:endParaRPr/>
          </a:p>
          <a:p>
            <a:pPr indent="-438150" lvl="1" marL="1219200" rtl="0" algn="l">
              <a:lnSpc>
                <a:spcPct val="100000"/>
              </a:lnSpc>
              <a:spcBef>
                <a:spcPts val="1100"/>
              </a:spcBef>
              <a:spcAft>
                <a:spcPts val="0"/>
              </a:spcAft>
              <a:buSzPts val="2100"/>
              <a:buChar char="–"/>
            </a:pPr>
            <a:r>
              <a:rPr lang="en-US"/>
              <a:t>Analyse avancée (prédictive)</a:t>
            </a:r>
            <a:endParaRPr/>
          </a:p>
          <a:p>
            <a:pPr indent="-438150" lvl="0" marL="609600" marR="0" rtl="0" algn="l">
              <a:lnSpc>
                <a:spcPct val="100000"/>
              </a:lnSpc>
              <a:spcBef>
                <a:spcPts val="0"/>
              </a:spcBef>
              <a:spcAft>
                <a:spcPts val="0"/>
              </a:spcAft>
              <a:buClr>
                <a:srgbClr val="6C6463"/>
              </a:buClr>
              <a:buSzPts val="2100"/>
              <a:buChar char="•"/>
            </a:pPr>
            <a:r>
              <a:rPr lang="en-US"/>
              <a:t>Modélisation abstraite pour les prédictions</a:t>
            </a:r>
            <a:endParaRPr/>
          </a:p>
          <a:p>
            <a:pPr indent="-438150" lvl="0" marL="609600" marR="0" rtl="0" algn="l">
              <a:lnSpc>
                <a:spcPct val="100000"/>
              </a:lnSpc>
              <a:spcBef>
                <a:spcPts val="0"/>
              </a:spcBef>
              <a:spcAft>
                <a:spcPts val="0"/>
              </a:spcAft>
              <a:buClr>
                <a:srgbClr val="6C6463"/>
              </a:buClr>
              <a:buSzPts val="2100"/>
              <a:buChar char="•"/>
            </a:pPr>
            <a:r>
              <a:rPr lang="en-US"/>
              <a:t>Aperçu des processus de données</a:t>
            </a:r>
            <a:endParaRPr/>
          </a:p>
          <a:p>
            <a:pPr indent="-438150" lvl="0" marL="609600" marR="0" rtl="0" algn="l">
              <a:lnSpc>
                <a:spcPct val="100000"/>
              </a:lnSpc>
              <a:spcBef>
                <a:spcPts val="0"/>
              </a:spcBef>
              <a:spcAft>
                <a:spcPts val="0"/>
              </a:spcAft>
              <a:buClr>
                <a:srgbClr val="6C6463"/>
              </a:buClr>
              <a:buSzPts val="2100"/>
              <a:buChar char="•"/>
            </a:pPr>
            <a:r>
              <a:rPr lang="en-US"/>
              <a:t>Exigences en matière d'analyse avancée et avantages</a:t>
            </a:r>
            <a:endParaRPr/>
          </a:p>
          <a:p>
            <a:pPr indent="-438150" lvl="0" marL="609600" marR="0" rtl="0" algn="l">
              <a:lnSpc>
                <a:spcPct val="100000"/>
              </a:lnSpc>
              <a:spcBef>
                <a:spcPts val="0"/>
              </a:spcBef>
              <a:spcAft>
                <a:spcPts val="0"/>
              </a:spcAft>
              <a:buClr>
                <a:srgbClr val="6C6463"/>
              </a:buClr>
              <a:buSzPts val="2100"/>
              <a:buChar char="•"/>
            </a:pPr>
            <a:r>
              <a:rPr lang="en-US"/>
              <a:t>Traduction des modèles en actions (exemples)</a:t>
            </a:r>
            <a:endParaRPr/>
          </a:p>
          <a:p>
            <a:pPr indent="-438150" lvl="0" marL="609600" marR="0" rtl="0" algn="l">
              <a:lnSpc>
                <a:spcPct val="100000"/>
              </a:lnSpc>
              <a:spcBef>
                <a:spcPts val="0"/>
              </a:spcBef>
              <a:spcAft>
                <a:spcPts val="0"/>
              </a:spcAft>
              <a:buClr>
                <a:srgbClr val="6C6463"/>
              </a:buClr>
              <a:buSzPts val="2100"/>
              <a:buChar char="•"/>
            </a:pPr>
            <a:r>
              <a:rPr lang="en-US"/>
              <a:t>Étude de cas</a:t>
            </a:r>
            <a:endParaRPr/>
          </a:p>
          <a:p>
            <a:pPr indent="0" lvl="0" marL="165100" rtl="0" algn="l">
              <a:lnSpc>
                <a:spcPct val="100000"/>
              </a:lnSpc>
              <a:spcBef>
                <a:spcPts val="0"/>
              </a:spcBef>
              <a:spcAft>
                <a:spcPts val="0"/>
              </a:spcAft>
              <a:buSzPts val="2100"/>
              <a:buNone/>
            </a:pPr>
            <a:r>
              <a:t/>
            </a:r>
            <a:endParaRPr/>
          </a:p>
          <a:p>
            <a:pPr indent="-304800" lvl="0" marL="609600" marR="0" rtl="0" algn="l">
              <a:lnSpc>
                <a:spcPct val="100000"/>
              </a:lnSpc>
              <a:spcBef>
                <a:spcPts val="0"/>
              </a:spcBef>
              <a:spcAft>
                <a:spcPts val="0"/>
              </a:spcAft>
              <a:buClr>
                <a:srgbClr val="6C6463"/>
              </a:buClr>
              <a:buSzPts val="2100"/>
              <a:buNone/>
            </a:pPr>
            <a:r>
              <a:t/>
            </a:r>
            <a:endParaRPr/>
          </a:p>
        </p:txBody>
      </p:sp>
      <p:sp>
        <p:nvSpPr>
          <p:cNvPr id="594" name="Google Shape;594;p88"/>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595" name="Google Shape;595;p88"/>
          <p:cNvSpPr txBox="1"/>
          <p:nvPr>
            <p:ph type="title"/>
          </p:nvPr>
        </p:nvSpPr>
        <p:spPr>
          <a:xfrm>
            <a:off x="914805" y="898413"/>
            <a:ext cx="10363200" cy="615600"/>
          </a:xfrm>
          <a:prstGeom prst="rect">
            <a:avLst/>
          </a:prstGeom>
          <a:noFill/>
          <a:ln>
            <a:noFill/>
          </a:ln>
        </p:spPr>
        <p:txBody>
          <a:bodyPr anchorCtr="0" anchor="b" bIns="121575" lIns="121575" spcFirstLastPara="1" rIns="121575" wrap="square" tIns="121575">
            <a:noAutofit/>
          </a:bodyPr>
          <a:lstStyle/>
          <a:p>
            <a:pPr indent="0" lvl="0" marL="0" marR="0" rtl="0" algn="l">
              <a:lnSpc>
                <a:spcPct val="100000"/>
              </a:lnSpc>
              <a:spcBef>
                <a:spcPts val="0"/>
              </a:spcBef>
              <a:spcAft>
                <a:spcPts val="0"/>
              </a:spcAft>
              <a:buSzPts val="1900"/>
              <a:buNone/>
            </a:pPr>
            <a:r>
              <a:rPr lang="en-US"/>
              <a:t>Plan de présentation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9"/>
          <p:cNvSpPr txBox="1"/>
          <p:nvPr/>
        </p:nvSpPr>
        <p:spPr>
          <a:xfrm>
            <a:off x="609600" y="1069675"/>
            <a:ext cx="10972800" cy="5454900"/>
          </a:xfrm>
          <a:prstGeom prst="rect">
            <a:avLst/>
          </a:prstGeom>
          <a:solidFill>
            <a:schemeClr val="lt1"/>
          </a:solidFill>
          <a:ln>
            <a:noFill/>
          </a:ln>
        </p:spPr>
        <p:txBody>
          <a:bodyPr anchorCtr="0" anchor="t" bIns="91175" lIns="91175" spcFirstLastPara="1" rIns="91175" wrap="square" tIns="91175">
            <a:noAutofit/>
          </a:bodyPr>
          <a:lstStyle/>
          <a:p>
            <a:pPr indent="-133350" lvl="0" marL="0" marR="0" rtl="0" algn="l">
              <a:lnSpc>
                <a:spcPct val="100000"/>
              </a:lnSpc>
              <a:spcBef>
                <a:spcPts val="0"/>
              </a:spcBef>
              <a:spcAft>
                <a:spcPts val="0"/>
              </a:spcAft>
              <a:buClr>
                <a:srgbClr val="6C6463"/>
              </a:buClr>
              <a:buSzPts val="2100"/>
              <a:buFont typeface="Arial"/>
              <a:buChar char="•"/>
            </a:pPr>
            <a:r>
              <a:rPr b="0" i="0" lang="en-US" sz="1600" u="none" cap="none" strike="noStrike">
                <a:solidFill>
                  <a:srgbClr val="6C6463"/>
                </a:solidFill>
                <a:latin typeface="Arial"/>
                <a:ea typeface="Arial"/>
                <a:cs typeface="Arial"/>
                <a:sym typeface="Arial"/>
              </a:rPr>
              <a:t>PEPFAR « veille à ce que chaque dollar soit utilisé de manière optimale afin d’avoir un impact par le biais de politiques fondées sur des données ».</a:t>
            </a:r>
            <a:endParaRPr sz="1900"/>
          </a:p>
          <a:p>
            <a:pPr indent="-133350" lvl="0" marL="0" marR="0" rtl="0" algn="l">
              <a:lnSpc>
                <a:spcPct val="100000"/>
              </a:lnSpc>
              <a:spcBef>
                <a:spcPts val="0"/>
              </a:spcBef>
              <a:spcAft>
                <a:spcPts val="0"/>
              </a:spcAft>
              <a:buClr>
                <a:srgbClr val="6C6463"/>
              </a:buClr>
              <a:buSzPts val="2100"/>
              <a:buFont typeface="Arial"/>
              <a:buChar char="•"/>
            </a:pPr>
            <a:r>
              <a:rPr b="0" i="0" lang="en-US" sz="1600" u="none" cap="none" strike="noStrike">
                <a:solidFill>
                  <a:srgbClr val="6C6463"/>
                </a:solidFill>
                <a:latin typeface="Arial"/>
                <a:ea typeface="Arial"/>
                <a:cs typeface="Arial"/>
                <a:sym typeface="Arial"/>
              </a:rPr>
              <a:t> L’analyse des données n'est pas un élément utile, c'est une nécessité pour assurer une allocation budgétaire, une planification et une programmation plus efficaces. </a:t>
            </a:r>
            <a:endParaRPr sz="1900"/>
          </a:p>
          <a:p>
            <a:pPr indent="0" lvl="0" marL="0" marR="0" rtl="0" algn="l">
              <a:lnSpc>
                <a:spcPct val="100000"/>
              </a:lnSpc>
              <a:spcBef>
                <a:spcPts val="0"/>
              </a:spcBef>
              <a:spcAft>
                <a:spcPts val="0"/>
              </a:spcAft>
              <a:buClr>
                <a:srgbClr val="6C6463"/>
              </a:buClr>
              <a:buSzPts val="21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rPr b="1" i="0" lang="en-US" sz="1600" u="sng" cap="none" strike="noStrike">
                <a:solidFill>
                  <a:srgbClr val="6C6463"/>
                </a:solidFill>
                <a:latin typeface="Arial"/>
                <a:ea typeface="Arial"/>
                <a:cs typeface="Arial"/>
                <a:sym typeface="Arial"/>
              </a:rPr>
              <a:t>Analyse des données</a:t>
            </a:r>
            <a:endParaRPr sz="1900"/>
          </a:p>
          <a:p>
            <a:pPr indent="0" lvl="0" marL="0" marR="0" rtl="0" algn="l">
              <a:lnSpc>
                <a:spcPct val="100000"/>
              </a:lnSpc>
              <a:spcBef>
                <a:spcPts val="0"/>
              </a:spcBef>
              <a:spcAft>
                <a:spcPts val="0"/>
              </a:spcAft>
              <a:buClr>
                <a:srgbClr val="6C6463"/>
              </a:buClr>
              <a:buSzPts val="2100"/>
              <a:buFont typeface="Arial"/>
              <a:buNone/>
            </a:pPr>
            <a:r>
              <a:rPr b="0" i="0" lang="en-US" sz="1600" u="none" cap="none" strike="noStrike">
                <a:solidFill>
                  <a:srgbClr val="6C6463"/>
                </a:solidFill>
                <a:latin typeface="Arial"/>
                <a:ea typeface="Arial"/>
                <a:cs typeface="Arial"/>
                <a:sym typeface="Arial"/>
              </a:rPr>
              <a:t>Générer des informations et des conseils à l'aide d'analyses descriptives, diagnostiques, prédictives et prescriptives.</a:t>
            </a:r>
            <a:endParaRPr sz="1900"/>
          </a:p>
          <a:p>
            <a:pPr indent="0" lvl="0" marL="0" marR="0" rtl="0" algn="l">
              <a:lnSpc>
                <a:spcPct val="100000"/>
              </a:lnSpc>
              <a:spcBef>
                <a:spcPts val="0"/>
              </a:spcBef>
              <a:spcAft>
                <a:spcPts val="0"/>
              </a:spcAft>
              <a:buClr>
                <a:srgbClr val="6C6463"/>
              </a:buClr>
              <a:buSzPts val="2100"/>
              <a:buFont typeface="Arial"/>
              <a:buNone/>
            </a:pPr>
            <a:r>
              <a:rPr b="1" i="0" lang="en-US" sz="1600" u="none" cap="none" strike="noStrike">
                <a:solidFill>
                  <a:srgbClr val="6C6463"/>
                </a:solidFill>
                <a:latin typeface="Arial"/>
                <a:ea typeface="Arial"/>
                <a:cs typeface="Arial"/>
                <a:sym typeface="Arial"/>
              </a:rPr>
              <a:t> Descriptive [tableau de bord, diapositives, rapports]</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600" u="none" cap="none" strike="noStrike">
                <a:solidFill>
                  <a:srgbClr val="0D76FF"/>
                </a:solidFill>
                <a:latin typeface="Arial"/>
                <a:ea typeface="Arial"/>
                <a:cs typeface="Arial"/>
                <a:sym typeface="Arial"/>
              </a:rPr>
              <a:t>Ce qui </a:t>
            </a:r>
            <a:r>
              <a:rPr b="0" i="0" lang="en-US" sz="1600" u="none" cap="none" strike="noStrike">
                <a:solidFill>
                  <a:srgbClr val="6C6463"/>
                </a:solidFill>
                <a:latin typeface="Arial"/>
                <a:ea typeface="Arial"/>
                <a:cs typeface="Arial"/>
                <a:sym typeface="Arial"/>
              </a:rPr>
              <a:t>s’est déjà  passé ? Surveiller la tendance/le modèle de performance du programme</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600" u="none" cap="none" strike="noStrike">
                <a:solidFill>
                  <a:srgbClr val="0D76FF"/>
                </a:solidFill>
                <a:latin typeface="Arial"/>
                <a:ea typeface="Arial"/>
                <a:cs typeface="Arial"/>
                <a:sym typeface="Arial"/>
              </a:rPr>
              <a:t>Pourquoi </a:t>
            </a:r>
            <a:r>
              <a:rPr b="0" i="0" lang="en-US" sz="1600" u="none" cap="none" strike="noStrike">
                <a:solidFill>
                  <a:srgbClr val="6C6463"/>
                </a:solidFill>
                <a:latin typeface="Arial"/>
                <a:ea typeface="Arial"/>
                <a:cs typeface="Arial"/>
                <a:sym typeface="Arial"/>
              </a:rPr>
              <a:t>cela s’est produit (diagnostic/analyse approfondie/analyse descriptive avancée)</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600" u="none" cap="none" strike="noStrike">
                <a:solidFill>
                  <a:srgbClr val="0D76FF"/>
                </a:solidFill>
                <a:latin typeface="Arial"/>
                <a:ea typeface="Arial"/>
                <a:cs typeface="Arial"/>
                <a:sym typeface="Arial"/>
              </a:rPr>
              <a:t>Où </a:t>
            </a:r>
            <a:r>
              <a:rPr b="0" i="0" lang="en-US" sz="1600" u="none" cap="none" strike="noStrike">
                <a:solidFill>
                  <a:srgbClr val="6C6463"/>
                </a:solidFill>
                <a:latin typeface="Arial"/>
                <a:ea typeface="Arial"/>
                <a:cs typeface="Arial"/>
                <a:sym typeface="Arial"/>
              </a:rPr>
              <a:t> des ajustements ou des ressources sont-ils nécessaires</a:t>
            </a:r>
            <a:endParaRPr sz="1900"/>
          </a:p>
          <a:p>
            <a:pPr indent="0" lvl="1" marL="609600" marR="0" rtl="0" algn="l">
              <a:lnSpc>
                <a:spcPct val="100000"/>
              </a:lnSpc>
              <a:spcBef>
                <a:spcPts val="300"/>
              </a:spcBef>
              <a:spcAft>
                <a:spcPts val="0"/>
              </a:spcAft>
              <a:buClr>
                <a:srgbClr val="6C6463"/>
              </a:buClr>
              <a:buSzPts val="2100"/>
              <a:buFont typeface="Arial"/>
              <a:buNone/>
            </a:pPr>
            <a:r>
              <a:t/>
            </a:r>
            <a:endParaRPr b="1" i="0" sz="1600" u="none" cap="none" strike="noStrike">
              <a:solidFill>
                <a:srgbClr val="6C6463"/>
              </a:solidFill>
              <a:latin typeface="Arial"/>
              <a:ea typeface="Arial"/>
              <a:cs typeface="Arial"/>
              <a:sym typeface="Arial"/>
            </a:endParaRPr>
          </a:p>
          <a:p>
            <a:pPr indent="-133350" lvl="0" marL="0" marR="0" rtl="0" algn="l">
              <a:lnSpc>
                <a:spcPct val="100000"/>
              </a:lnSpc>
              <a:spcBef>
                <a:spcPts val="0"/>
              </a:spcBef>
              <a:spcAft>
                <a:spcPts val="0"/>
              </a:spcAft>
              <a:buClr>
                <a:srgbClr val="6C6463"/>
              </a:buClr>
              <a:buSzPts val="2100"/>
              <a:buFont typeface="Arial"/>
              <a:buChar char="•"/>
            </a:pPr>
            <a:r>
              <a:rPr b="1" i="0" lang="en-US" sz="1600" u="none" cap="none" strike="noStrike">
                <a:solidFill>
                  <a:srgbClr val="6C6463"/>
                </a:solidFill>
                <a:latin typeface="Arial"/>
                <a:ea typeface="Arial"/>
                <a:cs typeface="Arial"/>
                <a:sym typeface="Arial"/>
              </a:rPr>
              <a:t> Avancée [Analyse prédictive et prescriptive (modélisation)]</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600" u="none" cap="none" strike="noStrike">
                <a:solidFill>
                  <a:srgbClr val="6C6463"/>
                </a:solidFill>
                <a:latin typeface="Arial"/>
                <a:ea typeface="Arial"/>
                <a:cs typeface="Arial"/>
                <a:sym typeface="Arial"/>
              </a:rPr>
              <a:t>Identifier les facteurs de causalité et leur contribution (par exemple, l'interruption du traitement par le client, la non-suppression de la charge virale du VIH, la séropositivité).</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600" u="none" cap="none" strike="noStrike">
                <a:solidFill>
                  <a:srgbClr val="6C6463"/>
                </a:solidFill>
                <a:latin typeface="Arial"/>
                <a:ea typeface="Arial"/>
                <a:cs typeface="Arial"/>
                <a:sym typeface="Arial"/>
              </a:rPr>
              <a:t>Utile lorsqu'il existe de nombreux facteurs/variables explicatives à analyser :</a:t>
            </a:r>
            <a:endParaRPr sz="1900"/>
          </a:p>
          <a:p>
            <a:pPr indent="-273050" lvl="2" marL="1498600" marR="0" rtl="0" algn="l">
              <a:lnSpc>
                <a:spcPct val="100000"/>
              </a:lnSpc>
              <a:spcBef>
                <a:spcPts val="300"/>
              </a:spcBef>
              <a:spcAft>
                <a:spcPts val="0"/>
              </a:spcAft>
              <a:buClr>
                <a:srgbClr val="6C6463"/>
              </a:buClr>
              <a:buSzPts val="2100"/>
              <a:buFont typeface="Arial"/>
              <a:buChar char="•"/>
            </a:pPr>
            <a:r>
              <a:rPr b="0" i="0" lang="en-US" sz="1600" u="none" cap="none" strike="noStrike">
                <a:solidFill>
                  <a:srgbClr val="6C6463"/>
                </a:solidFill>
                <a:latin typeface="Arial"/>
                <a:ea typeface="Arial"/>
                <a:cs typeface="Arial"/>
                <a:sym typeface="Arial"/>
              </a:rPr>
              <a:t>Par exemple, l'âge, le sexe, le lieu, la distance par rapport à l'établissement de santé, l'emploi, le niveau d'éducation, les effets secondaires, les comorbidités, les troubles mentaux, le nombre moyen de jours de retard, le nombre de fois où le client est en retard/interruption du traitement, la cohabitation/la situation matrimoniale, la religion, le transport.</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600" u="none" cap="none" strike="noStrike">
                <a:solidFill>
                  <a:srgbClr val="6C6463"/>
                </a:solidFill>
                <a:latin typeface="Arial"/>
                <a:ea typeface="Arial"/>
                <a:cs typeface="Arial"/>
                <a:sym typeface="Arial"/>
              </a:rPr>
              <a:t>Capacité à expliquer les différentes raisons d'une situation donnée. (</a:t>
            </a:r>
            <a:r>
              <a:rPr b="0" i="0" lang="en-US" sz="1600" u="none" cap="none" strike="noStrike">
                <a:solidFill>
                  <a:srgbClr val="0D76FF"/>
                </a:solidFill>
                <a:latin typeface="Arial"/>
                <a:ea typeface="Arial"/>
                <a:cs typeface="Arial"/>
                <a:sym typeface="Arial"/>
              </a:rPr>
              <a:t>Pourquoi)</a:t>
            </a:r>
            <a:endParaRPr b="0" i="0" sz="1600" u="none" cap="none" strike="noStrike">
              <a:solidFill>
                <a:srgbClr val="6C6463"/>
              </a:solidFill>
              <a:latin typeface="Arial"/>
              <a:ea typeface="Arial"/>
              <a:cs typeface="Arial"/>
              <a:sym typeface="Arial"/>
            </a:endParaRPr>
          </a:p>
          <a:p>
            <a:pPr indent="-273050" lvl="2" marL="1498600" marR="0" rtl="0" algn="l">
              <a:lnSpc>
                <a:spcPct val="100000"/>
              </a:lnSpc>
              <a:spcBef>
                <a:spcPts val="300"/>
              </a:spcBef>
              <a:spcAft>
                <a:spcPts val="0"/>
              </a:spcAft>
              <a:buClr>
                <a:srgbClr val="6C6463"/>
              </a:buClr>
              <a:buSzPts val="2100"/>
              <a:buFont typeface="Arial"/>
              <a:buChar char="•"/>
            </a:pPr>
            <a:r>
              <a:rPr b="0" i="0" lang="en-US" sz="1600" u="none" cap="none" strike="noStrike">
                <a:solidFill>
                  <a:srgbClr val="6C6463"/>
                </a:solidFill>
                <a:latin typeface="Arial"/>
                <a:ea typeface="Arial"/>
                <a:cs typeface="Arial"/>
                <a:sym typeface="Arial"/>
              </a:rPr>
              <a:t>Le </a:t>
            </a:r>
            <a:r>
              <a:rPr b="0" i="0" lang="en-US" sz="1600" u="none" cap="none" strike="noStrike">
                <a:solidFill>
                  <a:srgbClr val="0D76FF"/>
                </a:solidFill>
                <a:latin typeface="Arial"/>
                <a:ea typeface="Arial"/>
                <a:cs typeface="Arial"/>
                <a:sym typeface="Arial"/>
              </a:rPr>
              <a:t>pourquoi </a:t>
            </a:r>
            <a:r>
              <a:rPr b="0" i="0" lang="en-US" sz="1600" u="none" cap="none" strike="noStrike">
                <a:solidFill>
                  <a:srgbClr val="6C6463"/>
                </a:solidFill>
                <a:latin typeface="Arial"/>
                <a:ea typeface="Arial"/>
                <a:cs typeface="Arial"/>
                <a:sym typeface="Arial"/>
              </a:rPr>
              <a:t> peut ensuite être traduit en action</a:t>
            </a:r>
            <a:endParaRPr sz="1900"/>
          </a:p>
        </p:txBody>
      </p:sp>
      <p:sp>
        <p:nvSpPr>
          <p:cNvPr id="601" name="Google Shape;601;p89"/>
          <p:cNvSpPr txBox="1"/>
          <p:nvPr>
            <p:ph type="title"/>
          </p:nvPr>
        </p:nvSpPr>
        <p:spPr>
          <a:xfrm>
            <a:off x="945267" y="608697"/>
            <a:ext cx="10363200" cy="615600"/>
          </a:xfrm>
          <a:prstGeom prst="rect">
            <a:avLst/>
          </a:prstGeom>
          <a:noFill/>
          <a:ln>
            <a:noFill/>
          </a:ln>
        </p:spPr>
        <p:txBody>
          <a:bodyPr anchorCtr="0" anchor="b" bIns="121575" lIns="121575" spcFirstLastPara="1" rIns="121575" wrap="square" tIns="121575">
            <a:noAutofit/>
          </a:bodyPr>
          <a:lstStyle/>
          <a:p>
            <a:pPr indent="0" lvl="0" marL="0" marR="0" rtl="0" algn="l">
              <a:lnSpc>
                <a:spcPct val="100000"/>
              </a:lnSpc>
              <a:spcBef>
                <a:spcPts val="0"/>
              </a:spcBef>
              <a:spcAft>
                <a:spcPts val="0"/>
              </a:spcAft>
              <a:buSzPts val="1900"/>
              <a:buNone/>
            </a:pPr>
            <a:br>
              <a:rPr lang="en-US"/>
            </a:br>
            <a:br>
              <a:rPr lang="en-US"/>
            </a:br>
            <a:r>
              <a:rPr lang="en-US"/>
              <a:t>Pourquoi l'analyse des données est-elle nécessaire ? Valeur ajoutée aux programmes</a:t>
            </a:r>
            <a:endParaRPr/>
          </a:p>
        </p:txBody>
      </p:sp>
      <p:pic>
        <p:nvPicPr>
          <p:cNvPr descr="Pie chart with solid fill" id="602" name="Google Shape;602;p89"/>
          <p:cNvPicPr preferRelativeResize="0"/>
          <p:nvPr/>
        </p:nvPicPr>
        <p:blipFill rotWithShape="1">
          <a:blip r:embed="rId3">
            <a:alphaModFix/>
          </a:blip>
          <a:srcRect b="0" l="0" r="0" t="0"/>
          <a:stretch/>
        </p:blipFill>
        <p:spPr>
          <a:xfrm>
            <a:off x="10820400" y="2608800"/>
            <a:ext cx="914400" cy="914400"/>
          </a:xfrm>
          <a:prstGeom prst="rect">
            <a:avLst/>
          </a:prstGeom>
          <a:noFill/>
          <a:ln>
            <a:noFill/>
          </a:ln>
        </p:spPr>
      </p:pic>
      <p:pic>
        <p:nvPicPr>
          <p:cNvPr descr="Bar chart with solid fill" id="603" name="Google Shape;603;p89"/>
          <p:cNvPicPr preferRelativeResize="0"/>
          <p:nvPr/>
        </p:nvPicPr>
        <p:blipFill rotWithShape="1">
          <a:blip r:embed="rId4">
            <a:alphaModFix/>
          </a:blip>
          <a:srcRect b="0" l="0" r="0" t="0"/>
          <a:stretch/>
        </p:blipFill>
        <p:spPr>
          <a:xfrm>
            <a:off x="10744200" y="3515993"/>
            <a:ext cx="914400" cy="914400"/>
          </a:xfrm>
          <a:prstGeom prst="rect">
            <a:avLst/>
          </a:prstGeom>
          <a:noFill/>
          <a:ln>
            <a:noFill/>
          </a:ln>
        </p:spPr>
      </p:pic>
      <p:pic>
        <p:nvPicPr>
          <p:cNvPr descr="Upward trend with solid fill" id="604" name="Google Shape;604;p89"/>
          <p:cNvPicPr preferRelativeResize="0"/>
          <p:nvPr/>
        </p:nvPicPr>
        <p:blipFill rotWithShape="1">
          <a:blip r:embed="rId5">
            <a:alphaModFix/>
          </a:blip>
          <a:srcRect b="0" l="0" r="0" t="0"/>
          <a:stretch/>
        </p:blipFill>
        <p:spPr>
          <a:xfrm>
            <a:off x="10744200" y="1681497"/>
            <a:ext cx="914400" cy="914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0"/>
          <p:cNvSpPr txBox="1"/>
          <p:nvPr/>
        </p:nvSpPr>
        <p:spPr>
          <a:xfrm>
            <a:off x="609599" y="1069675"/>
            <a:ext cx="11300100" cy="5454900"/>
          </a:xfrm>
          <a:prstGeom prst="rect">
            <a:avLst/>
          </a:prstGeom>
          <a:solidFill>
            <a:schemeClr val="lt1"/>
          </a:solidFill>
          <a:ln>
            <a:noFill/>
          </a:ln>
        </p:spPr>
        <p:txBody>
          <a:bodyPr anchorCtr="0" anchor="t" bIns="91175" lIns="91175" spcFirstLastPara="1" rIns="91175" wrap="square" tIns="91175">
            <a:noAutofit/>
          </a:bodyPr>
          <a:lstStyle/>
          <a:p>
            <a:pPr indent="-133350" lvl="0" marL="0" marR="0" rtl="0" algn="l">
              <a:lnSpc>
                <a:spcPct val="100000"/>
              </a:lnSpc>
              <a:spcBef>
                <a:spcPts val="0"/>
              </a:spcBef>
              <a:spcAft>
                <a:spcPts val="0"/>
              </a:spcAft>
              <a:buClr>
                <a:srgbClr val="6C6463"/>
              </a:buClr>
              <a:buSzPts val="2100"/>
              <a:buFont typeface="Arial"/>
              <a:buChar char="•"/>
            </a:pPr>
            <a:r>
              <a:rPr b="0" i="0" lang="en-US" sz="1800" u="none" cap="none" strike="noStrike">
                <a:solidFill>
                  <a:srgbClr val="6C6463"/>
                </a:solidFill>
                <a:latin typeface="Arial"/>
                <a:ea typeface="Arial"/>
                <a:cs typeface="Arial"/>
                <a:sym typeface="Arial"/>
              </a:rPr>
              <a:t> </a:t>
            </a:r>
            <a:r>
              <a:rPr b="0" i="0" lang="en-US" sz="1200" u="none" cap="none" strike="noStrike">
                <a:solidFill>
                  <a:srgbClr val="6C6463"/>
                </a:solidFill>
                <a:latin typeface="Arial"/>
                <a:ea typeface="Arial"/>
                <a:cs typeface="Arial"/>
                <a:sym typeface="Arial"/>
              </a:rPr>
              <a:t>Tous les programmes sont évalués/notés en fonction de la performance d'un ensemble particulier d'indicateurs - Directive MER</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200" u="none" cap="none" strike="noStrike">
                <a:solidFill>
                  <a:srgbClr val="6C6463"/>
                </a:solidFill>
                <a:latin typeface="Arial"/>
                <a:ea typeface="Arial"/>
                <a:cs typeface="Arial"/>
                <a:sym typeface="Arial"/>
              </a:rPr>
              <a:t> Deux niveaux de MER :</a:t>
            </a:r>
            <a:endParaRPr sz="1900"/>
          </a:p>
          <a:p>
            <a:pPr indent="-133350" lvl="2" marL="1219200" marR="0" rtl="0" algn="l">
              <a:lnSpc>
                <a:spcPct val="100000"/>
              </a:lnSpc>
              <a:spcBef>
                <a:spcPts val="300"/>
              </a:spcBef>
              <a:spcAft>
                <a:spcPts val="0"/>
              </a:spcAft>
              <a:buClr>
                <a:srgbClr val="6C6463"/>
              </a:buClr>
              <a:buSzPts val="2100"/>
              <a:buFont typeface="Arial"/>
              <a:buChar char="•"/>
            </a:pPr>
            <a:r>
              <a:rPr b="0" i="0" lang="en-US" sz="1200" u="none" cap="none" strike="noStrike">
                <a:solidFill>
                  <a:srgbClr val="6C6463"/>
                </a:solidFill>
                <a:latin typeface="Arial"/>
                <a:ea typeface="Arial"/>
                <a:cs typeface="Arial"/>
                <a:sym typeface="Arial"/>
              </a:rPr>
              <a:t> 1: Non-composite</a:t>
            </a:r>
            <a:endParaRPr b="0" i="0" sz="1200" u="none" cap="none" strike="noStrike">
              <a:solidFill>
                <a:srgbClr val="6C6463"/>
              </a:solidFill>
              <a:latin typeface="Arial"/>
              <a:ea typeface="Arial"/>
              <a:cs typeface="Arial"/>
              <a:sym typeface="Arial"/>
            </a:endParaRPr>
          </a:p>
          <a:p>
            <a:pPr indent="-120650" lvl="3" marL="1828800" marR="0" rtl="0" algn="l">
              <a:lnSpc>
                <a:spcPct val="100000"/>
              </a:lnSpc>
              <a:spcBef>
                <a:spcPts val="300"/>
              </a:spcBef>
              <a:spcAft>
                <a:spcPts val="0"/>
              </a:spcAft>
              <a:buClr>
                <a:srgbClr val="6C6463"/>
              </a:buClr>
              <a:buSzPts val="1900"/>
              <a:buFont typeface="Arial"/>
              <a:buChar char="–"/>
            </a:pPr>
            <a:r>
              <a:rPr b="0" i="0" lang="en-US" sz="1200" u="none" cap="none" strike="noStrike">
                <a:solidFill>
                  <a:srgbClr val="6C6463"/>
                </a:solidFill>
                <a:latin typeface="Arial"/>
                <a:ea typeface="Arial"/>
                <a:cs typeface="Arial"/>
                <a:sym typeface="Arial"/>
              </a:rPr>
              <a:t> HTS_TST, HTS_TST_POS, TX_NEW, TX_CURR</a:t>
            </a:r>
            <a:endParaRPr sz="1900"/>
          </a:p>
          <a:p>
            <a:pPr indent="-133350" lvl="2" marL="1219200" marR="0" rtl="0" algn="l">
              <a:lnSpc>
                <a:spcPct val="100000"/>
              </a:lnSpc>
              <a:spcBef>
                <a:spcPts val="300"/>
              </a:spcBef>
              <a:spcAft>
                <a:spcPts val="0"/>
              </a:spcAft>
              <a:buClr>
                <a:srgbClr val="6C6463"/>
              </a:buClr>
              <a:buSzPts val="2100"/>
              <a:buFont typeface="Arial"/>
              <a:buChar char="•"/>
            </a:pPr>
            <a:r>
              <a:rPr b="0" i="0" lang="en-US" sz="1200" u="none" cap="none" strike="noStrike">
                <a:solidFill>
                  <a:srgbClr val="6C6463"/>
                </a:solidFill>
                <a:latin typeface="Arial"/>
                <a:ea typeface="Arial"/>
                <a:cs typeface="Arial"/>
                <a:sym typeface="Arial"/>
              </a:rPr>
              <a:t> 2: Composite : besoin de calcul</a:t>
            </a:r>
            <a:endParaRPr sz="1900"/>
          </a:p>
          <a:p>
            <a:pPr indent="-120650" lvl="3" marL="1828800" marR="0" rtl="0" algn="l">
              <a:lnSpc>
                <a:spcPct val="100000"/>
              </a:lnSpc>
              <a:spcBef>
                <a:spcPts val="300"/>
              </a:spcBef>
              <a:spcAft>
                <a:spcPts val="0"/>
              </a:spcAft>
              <a:buClr>
                <a:srgbClr val="6C6463"/>
              </a:buClr>
              <a:buSzPts val="1900"/>
              <a:buFont typeface="Arial"/>
              <a:buChar char="–"/>
            </a:pPr>
            <a:r>
              <a:rPr b="0" i="0" lang="en-US" sz="1200" u="none" cap="none" strike="noStrike">
                <a:solidFill>
                  <a:srgbClr val="6C6463"/>
                </a:solidFill>
                <a:latin typeface="Arial"/>
                <a:ea typeface="Arial"/>
                <a:cs typeface="Arial"/>
                <a:sym typeface="Arial"/>
              </a:rPr>
              <a:t> Rendement = HTS_TST_POS/HTS_TST * 100</a:t>
            </a:r>
            <a:endParaRPr sz="1900"/>
          </a:p>
          <a:p>
            <a:pPr indent="-120650" lvl="3" marL="1828800" marR="0" rtl="0" algn="l">
              <a:lnSpc>
                <a:spcPct val="100000"/>
              </a:lnSpc>
              <a:spcBef>
                <a:spcPts val="300"/>
              </a:spcBef>
              <a:spcAft>
                <a:spcPts val="0"/>
              </a:spcAft>
              <a:buClr>
                <a:srgbClr val="6C6463"/>
              </a:buClr>
              <a:buSzPts val="1900"/>
              <a:buFont typeface="Arial"/>
              <a:buChar char="–"/>
            </a:pPr>
            <a:r>
              <a:rPr b="0" i="0" lang="en-US" sz="1200" u="none" cap="none" strike="noStrike">
                <a:solidFill>
                  <a:srgbClr val="6C6463"/>
                </a:solidFill>
                <a:latin typeface="Arial"/>
                <a:ea typeface="Arial"/>
                <a:cs typeface="Arial"/>
                <a:sym typeface="Arial"/>
              </a:rPr>
              <a:t> Lien au traitement= TX_NEW/HTS_TST_POS * 100</a:t>
            </a:r>
            <a:endParaRPr sz="1900"/>
          </a:p>
          <a:p>
            <a:pPr indent="-120650" lvl="3" marL="1828800" marR="0" rtl="0" algn="l">
              <a:lnSpc>
                <a:spcPct val="100000"/>
              </a:lnSpc>
              <a:spcBef>
                <a:spcPts val="300"/>
              </a:spcBef>
              <a:spcAft>
                <a:spcPts val="0"/>
              </a:spcAft>
              <a:buClr>
                <a:srgbClr val="6C6463"/>
              </a:buClr>
              <a:buSzPts val="1900"/>
              <a:buFont typeface="Arial"/>
              <a:buChar char="–"/>
            </a:pPr>
            <a:r>
              <a:rPr b="0" i="0" lang="en-US" sz="1200" u="none" cap="none" strike="noStrike">
                <a:solidFill>
                  <a:srgbClr val="6C6463"/>
                </a:solidFill>
                <a:latin typeface="Arial"/>
                <a:ea typeface="Arial"/>
                <a:cs typeface="Arial"/>
                <a:sym typeface="Arial"/>
              </a:rPr>
              <a:t>TX_PVLS = # patients sur TAR et dont la charge virale est supprimée / # Patients avec un résultat de charge virale documenté au cours des 12 derniers mois * 100</a:t>
            </a:r>
            <a:endParaRPr sz="1900"/>
          </a:p>
          <a:p>
            <a:pPr indent="0" lvl="0" marL="0" marR="0" rtl="0" algn="l">
              <a:lnSpc>
                <a:spcPct val="100000"/>
              </a:lnSpc>
              <a:spcBef>
                <a:spcPts val="0"/>
              </a:spcBef>
              <a:spcAft>
                <a:spcPts val="0"/>
              </a:spcAft>
              <a:buClr>
                <a:srgbClr val="6C6463"/>
              </a:buClr>
              <a:buSzPts val="2100"/>
              <a:buFont typeface="Arial"/>
              <a:buNone/>
            </a:pPr>
            <a:r>
              <a:t/>
            </a:r>
            <a:endParaRPr b="0" i="0" sz="1200" u="none" cap="none" strike="noStrike">
              <a:solidFill>
                <a:srgbClr val="6C6463"/>
              </a:solidFill>
              <a:latin typeface="Arial"/>
              <a:ea typeface="Arial"/>
              <a:cs typeface="Arial"/>
              <a:sym typeface="Arial"/>
            </a:endParaRPr>
          </a:p>
          <a:p>
            <a:pPr indent="-133350" lvl="0" marL="0" marR="0" rtl="0" algn="l">
              <a:lnSpc>
                <a:spcPct val="100000"/>
              </a:lnSpc>
              <a:spcBef>
                <a:spcPts val="0"/>
              </a:spcBef>
              <a:spcAft>
                <a:spcPts val="0"/>
              </a:spcAft>
              <a:buClr>
                <a:srgbClr val="6C6463"/>
              </a:buClr>
              <a:buSzPts val="2100"/>
              <a:buFont typeface="Arial"/>
              <a:buChar char="•"/>
            </a:pPr>
            <a:r>
              <a:rPr b="0" i="0" lang="en-US" sz="1200" u="none" cap="none" strike="noStrike">
                <a:solidFill>
                  <a:srgbClr val="6C6463"/>
                </a:solidFill>
                <a:latin typeface="Arial"/>
                <a:ea typeface="Arial"/>
                <a:cs typeface="Arial"/>
                <a:sym typeface="Arial"/>
              </a:rPr>
              <a:t> Requis vs non requis quotidien/hebdomadaire/mensuel</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200" u="none" cap="none" strike="noStrike">
                <a:solidFill>
                  <a:srgbClr val="6C6463"/>
                </a:solidFill>
                <a:latin typeface="Arial"/>
                <a:ea typeface="Arial"/>
                <a:cs typeface="Arial"/>
                <a:sym typeface="Arial"/>
              </a:rPr>
              <a:t>Les indicateurs non requis donnent des indications sur les lacunes du programme.</a:t>
            </a:r>
            <a:endParaRPr sz="1900"/>
          </a:p>
          <a:p>
            <a:pPr indent="-273050" lvl="2" marL="1701800" marR="0" rtl="0" algn="l">
              <a:lnSpc>
                <a:spcPct val="100000"/>
              </a:lnSpc>
              <a:spcBef>
                <a:spcPts val="300"/>
              </a:spcBef>
              <a:spcAft>
                <a:spcPts val="0"/>
              </a:spcAft>
              <a:buClr>
                <a:srgbClr val="6C6463"/>
              </a:buClr>
              <a:buSzPts val="2100"/>
              <a:buFont typeface="Courier New"/>
              <a:buChar char="o"/>
            </a:pPr>
            <a:r>
              <a:rPr b="0" i="0" lang="en-US" sz="1200" u="none" cap="none" strike="noStrike">
                <a:solidFill>
                  <a:srgbClr val="6C6463"/>
                </a:solidFill>
                <a:latin typeface="Arial"/>
                <a:ea typeface="Arial"/>
                <a:cs typeface="Arial"/>
                <a:sym typeface="Arial"/>
              </a:rPr>
              <a:t>Par exemple : Requis : TX_PVLS (%) est obligatoire. Non requis : lacunes dans l'indicateur de base, à savoir le nombre de personnes sous TAR qui ont été testées (le dénominateur).  </a:t>
            </a:r>
            <a:endParaRPr sz="1900"/>
          </a:p>
          <a:p>
            <a:pPr indent="0" lvl="0" marL="0" marR="0" rtl="0" algn="l">
              <a:lnSpc>
                <a:spcPct val="100000"/>
              </a:lnSpc>
              <a:spcBef>
                <a:spcPts val="0"/>
              </a:spcBef>
              <a:spcAft>
                <a:spcPts val="0"/>
              </a:spcAft>
              <a:buClr>
                <a:srgbClr val="6C6463"/>
              </a:buClr>
              <a:buSzPts val="2100"/>
              <a:buFont typeface="Arial"/>
              <a:buNone/>
            </a:pPr>
            <a:r>
              <a:t/>
            </a:r>
            <a:endParaRPr b="0" i="0" sz="1200" u="none" cap="none" strike="noStrike">
              <a:solidFill>
                <a:srgbClr val="6C6463"/>
              </a:solidFill>
              <a:latin typeface="Arial"/>
              <a:ea typeface="Arial"/>
              <a:cs typeface="Arial"/>
              <a:sym typeface="Arial"/>
            </a:endParaRPr>
          </a:p>
          <a:p>
            <a:pPr indent="-133350" lvl="0" marL="0" marR="0" rtl="0" algn="l">
              <a:lnSpc>
                <a:spcPct val="100000"/>
              </a:lnSpc>
              <a:spcBef>
                <a:spcPts val="0"/>
              </a:spcBef>
              <a:spcAft>
                <a:spcPts val="0"/>
              </a:spcAft>
              <a:buClr>
                <a:srgbClr val="6C6463"/>
              </a:buClr>
              <a:buSzPts val="2100"/>
              <a:buFont typeface="Arial"/>
              <a:buChar char="•"/>
            </a:pPr>
            <a:r>
              <a:rPr b="0" i="0" lang="en-US" sz="1200" u="none" cap="none" strike="noStrike">
                <a:solidFill>
                  <a:srgbClr val="6C6463"/>
                </a:solidFill>
                <a:latin typeface="Arial"/>
                <a:ea typeface="Arial"/>
                <a:cs typeface="Arial"/>
                <a:sym typeface="Arial"/>
              </a:rPr>
              <a:t> Analyse descriptive et rapports à haute fréquence</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200" u="none" cap="none" strike="noStrike">
                <a:solidFill>
                  <a:srgbClr val="6C6463"/>
                </a:solidFill>
                <a:latin typeface="Arial"/>
                <a:ea typeface="Arial"/>
                <a:cs typeface="Arial"/>
                <a:sym typeface="Arial"/>
              </a:rPr>
              <a:t>Amélioration de la communication</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200" u="none" cap="none" strike="noStrike">
                <a:solidFill>
                  <a:srgbClr val="6C6463"/>
                </a:solidFill>
                <a:latin typeface="Arial"/>
                <a:ea typeface="Arial"/>
                <a:cs typeface="Arial"/>
                <a:sym typeface="Arial"/>
              </a:rPr>
              <a:t>Présentent la situation quotidiennes - forum de discussion quotidienne/hebdomadaire avec différentes parties prenantes </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200" u="none" cap="none" strike="noStrike">
                <a:solidFill>
                  <a:srgbClr val="FF0000"/>
                </a:solidFill>
                <a:latin typeface="Arial"/>
                <a:ea typeface="Arial"/>
                <a:cs typeface="Arial"/>
                <a:sym typeface="Arial"/>
              </a:rPr>
              <a:t>Alerte des IP </a:t>
            </a:r>
            <a:r>
              <a:rPr b="0" i="0" lang="en-US" sz="1200" u="none" cap="none" strike="noStrike">
                <a:solidFill>
                  <a:srgbClr val="6C6463"/>
                </a:solidFill>
                <a:latin typeface="Arial"/>
                <a:ea typeface="Arial"/>
                <a:cs typeface="Arial"/>
                <a:sym typeface="Arial"/>
              </a:rPr>
              <a:t>sur le problème - met en évidence le premier niveau de danger concernant la performance (par exemple, 7% de rendement la semaine dernière contre 3% cette semaine).</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200" u="none" cap="none" strike="noStrike">
                <a:solidFill>
                  <a:srgbClr val="6C6463"/>
                </a:solidFill>
                <a:latin typeface="Arial"/>
                <a:ea typeface="Arial"/>
                <a:cs typeface="Arial"/>
                <a:sym typeface="Arial"/>
              </a:rPr>
              <a:t>Peut être automatisé par une seule personne</a:t>
            </a:r>
            <a:endParaRPr sz="1900"/>
          </a:p>
          <a:p>
            <a:pPr indent="-273050" lvl="2" marL="1498600" marR="0" rtl="0" algn="l">
              <a:lnSpc>
                <a:spcPct val="100000"/>
              </a:lnSpc>
              <a:spcBef>
                <a:spcPts val="300"/>
              </a:spcBef>
              <a:spcAft>
                <a:spcPts val="0"/>
              </a:spcAft>
              <a:buClr>
                <a:srgbClr val="6C6463"/>
              </a:buClr>
              <a:buSzPts val="2100"/>
              <a:buFont typeface="Arial"/>
              <a:buChar char="•"/>
            </a:pPr>
            <a:r>
              <a:rPr b="0" i="0" lang="en-US" sz="1200" u="none" cap="none" strike="noStrike">
                <a:solidFill>
                  <a:srgbClr val="6C6463"/>
                </a:solidFill>
                <a:latin typeface="Arial"/>
                <a:ea typeface="Arial"/>
                <a:cs typeface="Arial"/>
                <a:sym typeface="Arial"/>
              </a:rPr>
              <a:t>Réduction des erreurs</a:t>
            </a:r>
            <a:endParaRPr sz="1900"/>
          </a:p>
          <a:p>
            <a:pPr indent="-273050" lvl="2" marL="1498600" marR="0" rtl="0" algn="l">
              <a:lnSpc>
                <a:spcPct val="100000"/>
              </a:lnSpc>
              <a:spcBef>
                <a:spcPts val="300"/>
              </a:spcBef>
              <a:spcAft>
                <a:spcPts val="0"/>
              </a:spcAft>
              <a:buClr>
                <a:srgbClr val="6C6463"/>
              </a:buClr>
              <a:buSzPts val="2100"/>
              <a:buFont typeface="Arial"/>
              <a:buChar char="•"/>
            </a:pPr>
            <a:r>
              <a:rPr b="0" i="0" lang="en-US" sz="1200" u="none" cap="none" strike="noStrike">
                <a:solidFill>
                  <a:srgbClr val="6C6463"/>
                </a:solidFill>
                <a:latin typeface="Arial"/>
                <a:ea typeface="Arial"/>
                <a:cs typeface="Arial"/>
                <a:sym typeface="Arial"/>
              </a:rPr>
              <a:t>Réduction des effectifs</a:t>
            </a:r>
            <a:endParaRPr sz="1900"/>
          </a:p>
          <a:p>
            <a:pPr indent="-273050" lvl="2" marL="1498600" marR="0" rtl="0" algn="l">
              <a:lnSpc>
                <a:spcPct val="100000"/>
              </a:lnSpc>
              <a:spcBef>
                <a:spcPts val="300"/>
              </a:spcBef>
              <a:spcAft>
                <a:spcPts val="0"/>
              </a:spcAft>
              <a:buClr>
                <a:srgbClr val="6C6463"/>
              </a:buClr>
              <a:buSzPts val="2100"/>
              <a:buFont typeface="Arial"/>
              <a:buChar char="•"/>
            </a:pPr>
            <a:r>
              <a:rPr b="0" i="0" lang="en-US" sz="1200" u="none" cap="none" strike="noStrike">
                <a:solidFill>
                  <a:srgbClr val="6C6463"/>
                </a:solidFill>
                <a:latin typeface="Arial"/>
                <a:ea typeface="Arial"/>
                <a:cs typeface="Arial"/>
                <a:sym typeface="Arial"/>
              </a:rPr>
              <a:t>Rapports statiques ou interactifs (tableau de bord)</a:t>
            </a:r>
            <a:endParaRPr sz="1900"/>
          </a:p>
        </p:txBody>
      </p:sp>
      <p:sp>
        <p:nvSpPr>
          <p:cNvPr id="610" name="Google Shape;610;p90"/>
          <p:cNvSpPr txBox="1"/>
          <p:nvPr>
            <p:ph type="title"/>
          </p:nvPr>
        </p:nvSpPr>
        <p:spPr>
          <a:xfrm>
            <a:off x="21312" y="610976"/>
            <a:ext cx="121707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a:t>Analyse descriptive : rapports automatisés sur les indicateurs MER/non-MER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91"/>
          <p:cNvSpPr txBox="1"/>
          <p:nvPr/>
        </p:nvSpPr>
        <p:spPr>
          <a:xfrm>
            <a:off x="609599" y="1069675"/>
            <a:ext cx="6280800" cy="5454900"/>
          </a:xfrm>
          <a:prstGeom prst="rect">
            <a:avLst/>
          </a:prstGeom>
          <a:solidFill>
            <a:schemeClr val="lt1"/>
          </a:solidFill>
          <a:ln>
            <a:noFill/>
          </a:ln>
        </p:spPr>
        <p:txBody>
          <a:bodyPr anchorCtr="0" anchor="t" bIns="91175" lIns="91175" spcFirstLastPara="1" rIns="91175" wrap="square" tIns="91175">
            <a:noAutofit/>
          </a:bodyPr>
          <a:lstStyle/>
          <a:p>
            <a:pPr indent="-133350" lvl="0" marL="0" marR="0" rtl="0" algn="l">
              <a:lnSpc>
                <a:spcPct val="100000"/>
              </a:lnSpc>
              <a:spcBef>
                <a:spcPts val="0"/>
              </a:spcBef>
              <a:spcAft>
                <a:spcPts val="0"/>
              </a:spcAft>
              <a:buClr>
                <a:srgbClr val="6C6463"/>
              </a:buClr>
              <a:buSzPts val="2100"/>
              <a:buFont typeface="Arial"/>
              <a:buChar char="•"/>
            </a:pPr>
            <a:r>
              <a:rPr b="0" i="0" lang="en-US" sz="1400" u="none" cap="none" strike="noStrike">
                <a:solidFill>
                  <a:srgbClr val="6C6463"/>
                </a:solidFill>
                <a:latin typeface="Arial"/>
                <a:ea typeface="Arial"/>
                <a:cs typeface="Arial"/>
                <a:sym typeface="Arial"/>
              </a:rPr>
              <a:t> </a:t>
            </a:r>
            <a:r>
              <a:rPr b="0" i="0" lang="en-US" sz="1300" u="none" cap="none" strike="noStrike">
                <a:solidFill>
                  <a:srgbClr val="6C6463"/>
                </a:solidFill>
                <a:latin typeface="Arial"/>
                <a:ea typeface="Arial"/>
                <a:cs typeface="Arial"/>
                <a:sym typeface="Arial"/>
              </a:rPr>
              <a:t>L'analyse prédictive utilise des modèles statistiques</a:t>
            </a:r>
            <a:endParaRPr sz="1900"/>
          </a:p>
          <a:p>
            <a:pPr indent="-133350" lvl="0" marL="0" marR="0" rtl="0" algn="l">
              <a:lnSpc>
                <a:spcPct val="100000"/>
              </a:lnSpc>
              <a:spcBef>
                <a:spcPts val="0"/>
              </a:spcBef>
              <a:spcAft>
                <a:spcPts val="0"/>
              </a:spcAft>
              <a:buClr>
                <a:srgbClr val="6C6463"/>
              </a:buClr>
              <a:buSzPts val="2100"/>
              <a:buFont typeface="Arial"/>
              <a:buChar char="•"/>
            </a:pPr>
            <a:r>
              <a:rPr b="0" i="0" lang="en-US" sz="1300" u="none" cap="none" strike="noStrike">
                <a:solidFill>
                  <a:srgbClr val="6C6463"/>
                </a:solidFill>
                <a:latin typeface="Arial"/>
                <a:ea typeface="Arial"/>
                <a:cs typeface="Arial"/>
                <a:sym typeface="Arial"/>
              </a:rPr>
              <a:t>Le modèle à droite présente une caractéristique (mois sous TAR) qui peut être représentée sur un graphique en 2D. Toutefois, les modèles peuvent comporter un nombre pratiquement infini de caractéristiques qui ne sont pas toujours faciles à représenter par des moyens conventionnels.</a:t>
            </a:r>
            <a:endParaRPr b="0" i="0" sz="13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t/>
            </a:r>
            <a:endParaRPr b="0" i="0" sz="1300" u="none" cap="none" strike="noStrike">
              <a:solidFill>
                <a:srgbClr val="6C6463"/>
              </a:solidFill>
              <a:latin typeface="Arial"/>
              <a:ea typeface="Arial"/>
              <a:cs typeface="Arial"/>
              <a:sym typeface="Arial"/>
            </a:endParaRPr>
          </a:p>
          <a:p>
            <a:pPr indent="-133350" lvl="0" marL="0" marR="0" rtl="0" algn="l">
              <a:lnSpc>
                <a:spcPct val="100000"/>
              </a:lnSpc>
              <a:spcBef>
                <a:spcPts val="0"/>
              </a:spcBef>
              <a:spcAft>
                <a:spcPts val="0"/>
              </a:spcAft>
              <a:buClr>
                <a:srgbClr val="6C6463"/>
              </a:buClr>
              <a:buSzPts val="2100"/>
              <a:buFont typeface="Arial"/>
              <a:buChar char="•"/>
            </a:pPr>
            <a:r>
              <a:rPr b="0" i="0" lang="en-US" sz="1300" u="none" cap="none" strike="noStrike">
                <a:solidFill>
                  <a:srgbClr val="6C6463"/>
                </a:solidFill>
                <a:latin typeface="Arial"/>
                <a:ea typeface="Arial"/>
                <a:cs typeface="Arial"/>
                <a:sym typeface="Arial"/>
              </a:rPr>
              <a:t>Dans quelle mesure un modèle s'adapte-t-il aux données ?</a:t>
            </a:r>
            <a:endParaRPr b="0" i="0" sz="1300" u="none" cap="none" strike="noStrike">
              <a:solidFill>
                <a:srgbClr val="6C6463"/>
              </a:solidFill>
              <a:latin typeface="Arial"/>
              <a:ea typeface="Arial"/>
              <a:cs typeface="Arial"/>
              <a:sym typeface="Arial"/>
            </a:endParaRPr>
          </a:p>
          <a:p>
            <a:pPr indent="-133350" lvl="1" marL="812800" marR="0" rtl="0" algn="l">
              <a:lnSpc>
                <a:spcPct val="100000"/>
              </a:lnSpc>
              <a:spcBef>
                <a:spcPts val="1400"/>
              </a:spcBef>
              <a:spcAft>
                <a:spcPts val="0"/>
              </a:spcAft>
              <a:buClr>
                <a:srgbClr val="6C6463"/>
              </a:buClr>
              <a:buSzPts val="2100"/>
              <a:buFont typeface="Arial"/>
              <a:buChar char="–"/>
            </a:pPr>
            <a:r>
              <a:rPr b="0" i="0" lang="en-US" sz="1300" u="none" cap="none" strike="noStrike">
                <a:solidFill>
                  <a:srgbClr val="6C6463"/>
                </a:solidFill>
                <a:latin typeface="Arial"/>
                <a:ea typeface="Arial"/>
                <a:cs typeface="Arial"/>
                <a:sym typeface="Arial"/>
              </a:rPr>
              <a:t> La sélection du modèle (essayer différents modèles et choisir le mieux adapté - en général) a un impact sur la capacité à prédire avec précision un résultat.</a:t>
            </a:r>
            <a:endParaRPr b="0" i="0" sz="1300" u="none" cap="none" strike="noStrike">
              <a:solidFill>
                <a:srgbClr val="6C6463"/>
              </a:solidFill>
              <a:latin typeface="Arial"/>
              <a:ea typeface="Arial"/>
              <a:cs typeface="Arial"/>
              <a:sym typeface="Arial"/>
            </a:endParaRPr>
          </a:p>
          <a:p>
            <a:pPr indent="-133350" lvl="2" marL="1625600" marR="0" rtl="0" algn="l">
              <a:lnSpc>
                <a:spcPct val="100000"/>
              </a:lnSpc>
              <a:spcBef>
                <a:spcPts val="1400"/>
              </a:spcBef>
              <a:spcAft>
                <a:spcPts val="0"/>
              </a:spcAft>
              <a:buClr>
                <a:srgbClr val="6C6463"/>
              </a:buClr>
              <a:buSzPts val="2100"/>
              <a:buFont typeface="Arial"/>
              <a:buChar char="•"/>
            </a:pPr>
            <a:r>
              <a:rPr b="0" i="0" lang="en-US" sz="1300" u="none" cap="none" strike="noStrike">
                <a:solidFill>
                  <a:srgbClr val="6C6463"/>
                </a:solidFill>
                <a:latin typeface="Arial"/>
                <a:ea typeface="Arial"/>
                <a:cs typeface="Arial"/>
                <a:sym typeface="Arial"/>
              </a:rPr>
              <a:t>  Pour les séries chronologiques, l'extrapolation devient nécessaire (peut être fortement influencée par le choix du modèle).</a:t>
            </a:r>
            <a:endParaRPr b="0" i="0" sz="1300" u="none" cap="none" strike="noStrike">
              <a:solidFill>
                <a:srgbClr val="6C6463"/>
              </a:solidFill>
              <a:latin typeface="Arial"/>
              <a:ea typeface="Arial"/>
              <a:cs typeface="Arial"/>
              <a:sym typeface="Arial"/>
            </a:endParaRPr>
          </a:p>
          <a:p>
            <a:pPr indent="-133350" lvl="1" marL="812800" marR="0" rtl="0" algn="l">
              <a:lnSpc>
                <a:spcPct val="100000"/>
              </a:lnSpc>
              <a:spcBef>
                <a:spcPts val="1400"/>
              </a:spcBef>
              <a:spcAft>
                <a:spcPts val="0"/>
              </a:spcAft>
              <a:buClr>
                <a:srgbClr val="6C6463"/>
              </a:buClr>
              <a:buSzPts val="2100"/>
              <a:buFont typeface="Arial"/>
              <a:buChar char="–"/>
            </a:pPr>
            <a:r>
              <a:rPr b="0" i="0" lang="en-US" sz="1300" u="none" cap="none" strike="noStrike">
                <a:solidFill>
                  <a:srgbClr val="6C6463"/>
                </a:solidFill>
                <a:latin typeface="Arial"/>
                <a:ea typeface="Arial"/>
                <a:cs typeface="Arial"/>
                <a:sym typeface="Arial"/>
              </a:rPr>
              <a:t> Il y a d'autres considérations concernant la modélisation, dont beaucoup peuvent être spécifiques à un domaine.  </a:t>
            </a:r>
            <a:endParaRPr sz="1900"/>
          </a:p>
          <a:p>
            <a:pPr indent="-133350" lvl="2" marL="1625600" marR="0" rtl="0" algn="l">
              <a:lnSpc>
                <a:spcPct val="100000"/>
              </a:lnSpc>
              <a:spcBef>
                <a:spcPts val="1400"/>
              </a:spcBef>
              <a:spcAft>
                <a:spcPts val="0"/>
              </a:spcAft>
              <a:buClr>
                <a:srgbClr val="6C6463"/>
              </a:buClr>
              <a:buSzPts val="2100"/>
              <a:buFont typeface="Arial"/>
              <a:buChar char="•"/>
            </a:pPr>
            <a:r>
              <a:rPr b="0" i="0" lang="en-US" sz="1300" u="none" cap="none" strike="noStrike">
                <a:solidFill>
                  <a:srgbClr val="6C6463"/>
                </a:solidFill>
                <a:latin typeface="Arial"/>
                <a:ea typeface="Arial"/>
                <a:cs typeface="Arial"/>
                <a:sym typeface="Arial"/>
              </a:rPr>
              <a:t> Par exemple, la dispensation multi mensuelle (DMM) de 6 mois est prescrite aux patients dont la CV a été supprimée. Par conséquent, la dispensation de 6 DMM peut être en corrélation à une CV supprimée, mais elle n'est pas indépendante du résultat (la corrélation n'implique pas la causalité).</a:t>
            </a:r>
            <a:endParaRPr b="0" i="0" sz="1300" u="none" cap="none" strike="noStrike">
              <a:solidFill>
                <a:srgbClr val="6C6463"/>
              </a:solidFill>
              <a:latin typeface="Arial"/>
              <a:ea typeface="Arial"/>
              <a:cs typeface="Arial"/>
              <a:sym typeface="Arial"/>
            </a:endParaRPr>
          </a:p>
          <a:p>
            <a:pPr indent="-139700" lvl="0" marL="279400" marR="0" rtl="0" algn="l">
              <a:lnSpc>
                <a:spcPct val="100000"/>
              </a:lnSpc>
              <a:spcBef>
                <a:spcPts val="300"/>
              </a:spcBef>
              <a:spcAft>
                <a:spcPts val="0"/>
              </a:spcAft>
              <a:buClr>
                <a:srgbClr val="6C6463"/>
              </a:buClr>
              <a:buSzPts val="2100"/>
              <a:buFont typeface="Arial"/>
              <a:buNone/>
            </a:pPr>
            <a:r>
              <a:t/>
            </a:r>
            <a:endParaRPr b="0" i="0" sz="13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t/>
            </a:r>
            <a:endParaRPr b="0" i="0" sz="13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t/>
            </a:r>
            <a:endParaRPr b="0" i="0" sz="1800" u="none" cap="none" strike="noStrike">
              <a:solidFill>
                <a:srgbClr val="6C6463"/>
              </a:solidFill>
              <a:latin typeface="Arial"/>
              <a:ea typeface="Arial"/>
              <a:cs typeface="Arial"/>
              <a:sym typeface="Arial"/>
            </a:endParaRPr>
          </a:p>
        </p:txBody>
      </p:sp>
      <p:sp>
        <p:nvSpPr>
          <p:cNvPr id="616" name="Google Shape;616;p91"/>
          <p:cNvSpPr txBox="1"/>
          <p:nvPr>
            <p:ph type="title"/>
          </p:nvPr>
        </p:nvSpPr>
        <p:spPr>
          <a:xfrm>
            <a:off x="914400" y="300040"/>
            <a:ext cx="103632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sz="3200"/>
              <a:t>Analyse prédictive/avancée : Qu'est-ce que c'est ?</a:t>
            </a:r>
            <a:endParaRPr sz="3200"/>
          </a:p>
        </p:txBody>
      </p:sp>
      <p:cxnSp>
        <p:nvCxnSpPr>
          <p:cNvPr id="617" name="Google Shape;617;p91"/>
          <p:cNvCxnSpPr/>
          <p:nvPr/>
        </p:nvCxnSpPr>
        <p:spPr>
          <a:xfrm rot="10800000">
            <a:off x="10889673" y="4387355"/>
            <a:ext cx="0" cy="249300"/>
          </a:xfrm>
          <a:prstGeom prst="straightConnector1">
            <a:avLst/>
          </a:prstGeom>
          <a:noFill/>
          <a:ln cap="flat" cmpd="sng" w="9525">
            <a:solidFill>
              <a:srgbClr val="B9062A"/>
            </a:solidFill>
            <a:prstDash val="solid"/>
            <a:round/>
            <a:headEnd len="sm" w="sm" type="none"/>
            <a:tailEnd len="med" w="med" type="triangle"/>
          </a:ln>
        </p:spPr>
      </p:cxnSp>
      <p:cxnSp>
        <p:nvCxnSpPr>
          <p:cNvPr id="618" name="Google Shape;618;p91"/>
          <p:cNvCxnSpPr/>
          <p:nvPr/>
        </p:nvCxnSpPr>
        <p:spPr>
          <a:xfrm rot="10800000">
            <a:off x="9467272" y="4387355"/>
            <a:ext cx="0" cy="249300"/>
          </a:xfrm>
          <a:prstGeom prst="straightConnector1">
            <a:avLst/>
          </a:prstGeom>
          <a:noFill/>
          <a:ln cap="flat" cmpd="sng" w="9525">
            <a:solidFill>
              <a:srgbClr val="B9062A"/>
            </a:solidFill>
            <a:prstDash val="solid"/>
            <a:round/>
            <a:headEnd len="sm" w="sm" type="none"/>
            <a:tailEnd len="med" w="med" type="triangle"/>
          </a:ln>
        </p:spPr>
      </p:cxnSp>
      <p:sp>
        <p:nvSpPr>
          <p:cNvPr id="619" name="Google Shape;619;p91"/>
          <p:cNvSpPr txBox="1"/>
          <p:nvPr/>
        </p:nvSpPr>
        <p:spPr>
          <a:xfrm>
            <a:off x="7499985" y="1131405"/>
            <a:ext cx="4815600" cy="723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300" u="none" cap="none" strike="noStrike">
                <a:solidFill>
                  <a:srgbClr val="6C6463"/>
                </a:solidFill>
                <a:latin typeface="Arial"/>
                <a:ea typeface="Arial"/>
                <a:cs typeface="Arial"/>
                <a:sym typeface="Arial"/>
              </a:rPr>
              <a:t>Exemple de modèle prédictif avec une variable dépendante (nombre de patients dont le traitement a été interrompu) et une variable indépendante (nombre de mois sous TAR).</a:t>
            </a:r>
            <a:endParaRPr b="0" i="0" sz="1300" u="none" cap="none" strike="noStrike">
              <a:solidFill>
                <a:srgbClr val="6C6463"/>
              </a:solidFill>
              <a:latin typeface="Arial"/>
              <a:ea typeface="Arial"/>
              <a:cs typeface="Arial"/>
              <a:sym typeface="Arial"/>
            </a:endParaRPr>
          </a:p>
        </p:txBody>
      </p:sp>
      <p:cxnSp>
        <p:nvCxnSpPr>
          <p:cNvPr id="620" name="Google Shape;620;p91"/>
          <p:cNvCxnSpPr/>
          <p:nvPr/>
        </p:nvCxnSpPr>
        <p:spPr>
          <a:xfrm>
            <a:off x="11157528" y="4211781"/>
            <a:ext cx="679200" cy="173100"/>
          </a:xfrm>
          <a:prstGeom prst="straightConnector1">
            <a:avLst/>
          </a:prstGeom>
          <a:noFill/>
          <a:ln cap="flat" cmpd="sng" w="12700">
            <a:solidFill>
              <a:srgbClr val="FF0000"/>
            </a:solidFill>
            <a:prstDash val="dot"/>
            <a:round/>
            <a:headEnd len="sm" w="sm" type="none"/>
            <a:tailEnd len="sm" w="sm" type="none"/>
          </a:ln>
        </p:spPr>
      </p:cxnSp>
      <p:cxnSp>
        <p:nvCxnSpPr>
          <p:cNvPr id="621" name="Google Shape;621;p91"/>
          <p:cNvCxnSpPr/>
          <p:nvPr/>
        </p:nvCxnSpPr>
        <p:spPr>
          <a:xfrm>
            <a:off x="11102109" y="4069845"/>
            <a:ext cx="775500" cy="68100"/>
          </a:xfrm>
          <a:prstGeom prst="straightConnector1">
            <a:avLst/>
          </a:prstGeom>
          <a:noFill/>
          <a:ln cap="flat" cmpd="sng" w="12700">
            <a:solidFill>
              <a:srgbClr val="00B050"/>
            </a:solidFill>
            <a:prstDash val="dot"/>
            <a:round/>
            <a:headEnd len="sm" w="sm" type="none"/>
            <a:tailEnd len="sm" w="sm" type="none"/>
          </a:ln>
        </p:spPr>
      </p:cxnSp>
      <p:sp>
        <p:nvSpPr>
          <p:cNvPr id="622" name="Google Shape;622;p91"/>
          <p:cNvSpPr txBox="1"/>
          <p:nvPr/>
        </p:nvSpPr>
        <p:spPr>
          <a:xfrm>
            <a:off x="11028217" y="3782696"/>
            <a:ext cx="1163700" cy="307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200" u="none" cap="none" strike="noStrike">
                <a:solidFill>
                  <a:srgbClr val="6C6463"/>
                </a:solidFill>
                <a:latin typeface="Arial"/>
                <a:ea typeface="Arial"/>
                <a:cs typeface="Arial"/>
                <a:sym typeface="Arial"/>
              </a:rPr>
              <a:t>Extrapolation</a:t>
            </a:r>
            <a:endParaRPr b="0" i="0" sz="1200" u="none" cap="none" strike="noStrike">
              <a:solidFill>
                <a:srgbClr val="6C6463"/>
              </a:solidFill>
              <a:latin typeface="Arial"/>
              <a:ea typeface="Arial"/>
              <a:cs typeface="Arial"/>
              <a:sym typeface="Arial"/>
            </a:endParaRPr>
          </a:p>
        </p:txBody>
      </p:sp>
      <p:sp>
        <p:nvSpPr>
          <p:cNvPr id="623" name="Google Shape;623;p91"/>
          <p:cNvSpPr txBox="1"/>
          <p:nvPr/>
        </p:nvSpPr>
        <p:spPr>
          <a:xfrm>
            <a:off x="7809056" y="5793373"/>
            <a:ext cx="4197300" cy="723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300" u="none" cap="none" strike="noStrike">
                <a:solidFill>
                  <a:srgbClr val="6C6463"/>
                </a:solidFill>
                <a:latin typeface="Arial"/>
                <a:ea typeface="Arial"/>
                <a:cs typeface="Arial"/>
                <a:sym typeface="Arial"/>
              </a:rPr>
              <a:t>Un modèle peut entraîner une surestimation ou une sous-estimation des valeurs, ou une fausse prédiction des résultats.</a:t>
            </a:r>
            <a:endParaRPr b="0" i="0" sz="1300" u="none" cap="none" strike="noStrike">
              <a:solidFill>
                <a:srgbClr val="6C6463"/>
              </a:solidFill>
              <a:latin typeface="Arial"/>
              <a:ea typeface="Arial"/>
              <a:cs typeface="Arial"/>
              <a:sym typeface="Arial"/>
            </a:endParaRPr>
          </a:p>
        </p:txBody>
      </p:sp>
      <p:grpSp>
        <p:nvGrpSpPr>
          <p:cNvPr id="624" name="Google Shape;624;p91"/>
          <p:cNvGrpSpPr/>
          <p:nvPr/>
        </p:nvGrpSpPr>
        <p:grpSpPr>
          <a:xfrm>
            <a:off x="6890153" y="2024159"/>
            <a:ext cx="5153871" cy="3592830"/>
            <a:chOff x="5202383" y="1545502"/>
            <a:chExt cx="3865500" cy="2320500"/>
          </a:xfrm>
        </p:grpSpPr>
        <p:pic>
          <p:nvPicPr>
            <p:cNvPr id="625" name="Google Shape;625;p91"/>
            <p:cNvPicPr preferRelativeResize="0"/>
            <p:nvPr/>
          </p:nvPicPr>
          <p:blipFill rotWithShape="1">
            <a:blip r:embed="rId3">
              <a:alphaModFix/>
            </a:blip>
            <a:srcRect b="0" l="0" r="0" t="0"/>
            <a:stretch/>
          </p:blipFill>
          <p:spPr>
            <a:xfrm>
              <a:off x="5202383" y="1545502"/>
              <a:ext cx="3865500" cy="2320500"/>
            </a:xfrm>
            <a:prstGeom prst="rect">
              <a:avLst/>
            </a:prstGeom>
            <a:noFill/>
            <a:ln>
              <a:noFill/>
            </a:ln>
          </p:spPr>
        </p:pic>
        <p:sp>
          <p:nvSpPr>
            <p:cNvPr id="626" name="Google Shape;626;p91"/>
            <p:cNvSpPr txBox="1"/>
            <p:nvPr/>
          </p:nvSpPr>
          <p:spPr>
            <a:xfrm>
              <a:off x="7682346" y="1940112"/>
              <a:ext cx="831300" cy="198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200" u="none" cap="none" strike="noStrike">
                  <a:solidFill>
                    <a:srgbClr val="FF0000"/>
                  </a:solidFill>
                  <a:latin typeface="Arial"/>
                  <a:ea typeface="Arial"/>
                  <a:cs typeface="Arial"/>
                  <a:sym typeface="Arial"/>
                </a:rPr>
                <a:t>Model A</a:t>
              </a:r>
              <a:endParaRPr b="0" i="0" sz="1200" u="none" cap="none" strike="noStrike">
                <a:solidFill>
                  <a:srgbClr val="FF0000"/>
                </a:solidFill>
                <a:latin typeface="Arial"/>
                <a:ea typeface="Arial"/>
                <a:cs typeface="Arial"/>
                <a:sym typeface="Arial"/>
              </a:endParaRPr>
            </a:p>
          </p:txBody>
        </p:sp>
        <p:sp>
          <p:nvSpPr>
            <p:cNvPr id="627" name="Google Shape;627;p91"/>
            <p:cNvSpPr txBox="1"/>
            <p:nvPr/>
          </p:nvSpPr>
          <p:spPr>
            <a:xfrm>
              <a:off x="7682345" y="2113388"/>
              <a:ext cx="831300" cy="198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200" u="none" cap="none" strike="noStrike">
                  <a:solidFill>
                    <a:srgbClr val="00B050"/>
                  </a:solidFill>
                  <a:latin typeface="Arial"/>
                  <a:ea typeface="Arial"/>
                  <a:cs typeface="Arial"/>
                  <a:sym typeface="Arial"/>
                </a:rPr>
                <a:t>Model B</a:t>
              </a:r>
              <a:endParaRPr b="0" i="0" sz="1200" u="none" cap="none" strike="noStrike">
                <a:solidFill>
                  <a:srgbClr val="00B05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92"/>
          <p:cNvSpPr txBox="1"/>
          <p:nvPr>
            <p:ph idx="1" type="body"/>
          </p:nvPr>
        </p:nvSpPr>
        <p:spPr>
          <a:xfrm>
            <a:off x="914807" y="1715549"/>
            <a:ext cx="5698500" cy="4233300"/>
          </a:xfrm>
          <a:prstGeom prst="rect">
            <a:avLst/>
          </a:prstGeom>
          <a:noFill/>
          <a:ln>
            <a:noFill/>
          </a:ln>
        </p:spPr>
        <p:txBody>
          <a:bodyPr anchorCtr="0" anchor="t" bIns="121575" lIns="121575" spcFirstLastPara="1" rIns="121575" wrap="square" tIns="121575">
            <a:noAutofit/>
          </a:bodyPr>
          <a:lstStyle/>
          <a:p>
            <a:pPr indent="-450850" lvl="0" marL="622300" rtl="0" algn="l">
              <a:lnSpc>
                <a:spcPct val="200000"/>
              </a:lnSpc>
              <a:spcBef>
                <a:spcPts val="0"/>
              </a:spcBef>
              <a:spcAft>
                <a:spcPts val="0"/>
              </a:spcAft>
              <a:buSzPts val="2100"/>
              <a:buAutoNum type="alphaUcParenR"/>
            </a:pPr>
            <a:r>
              <a:rPr lang="en-US" sz="1900"/>
              <a:t>Le modèle A sous-estime à 13 mois les clients sous TAR et surestime à 23 mois les clients sous TAR</a:t>
            </a:r>
            <a:endParaRPr/>
          </a:p>
          <a:p>
            <a:pPr indent="-450850" lvl="0" marL="622300" rtl="0" algn="l">
              <a:lnSpc>
                <a:spcPct val="200000"/>
              </a:lnSpc>
              <a:spcBef>
                <a:spcPts val="0"/>
              </a:spcBef>
              <a:spcAft>
                <a:spcPts val="0"/>
              </a:spcAft>
              <a:buSzPts val="2100"/>
              <a:buAutoNum type="alphaUcParenR"/>
            </a:pPr>
            <a:r>
              <a:rPr lang="en-US" sz="1900"/>
              <a:t>Le modèle A surestime à 13 mois sous TAR et sous-estime à 23 mois sous TAR</a:t>
            </a:r>
            <a:endParaRPr/>
          </a:p>
          <a:p>
            <a:pPr indent="-450850" lvl="0" marL="622300" rtl="0" algn="l">
              <a:lnSpc>
                <a:spcPct val="200000"/>
              </a:lnSpc>
              <a:spcBef>
                <a:spcPts val="0"/>
              </a:spcBef>
              <a:spcAft>
                <a:spcPts val="0"/>
              </a:spcAft>
              <a:buSzPts val="2100"/>
              <a:buAutoNum type="alphaUcParenR"/>
            </a:pPr>
            <a:r>
              <a:rPr lang="en-US" sz="1900"/>
              <a:t>Le modèle B n'est pas aussi bon que le modèle A</a:t>
            </a:r>
            <a:endParaRPr/>
          </a:p>
          <a:p>
            <a:pPr indent="-450850" lvl="0" marL="622300" rtl="0" algn="l">
              <a:lnSpc>
                <a:spcPct val="200000"/>
              </a:lnSpc>
              <a:spcBef>
                <a:spcPts val="0"/>
              </a:spcBef>
              <a:spcAft>
                <a:spcPts val="0"/>
              </a:spcAft>
              <a:buSzPts val="2100"/>
              <a:buAutoNum type="alphaUcParenR"/>
            </a:pPr>
            <a:r>
              <a:rPr lang="en-US" sz="1900"/>
              <a:t>Le modèle A est meilleur que le modèle B pour l'extrapolation</a:t>
            </a:r>
            <a:endParaRPr sz="1900"/>
          </a:p>
        </p:txBody>
      </p:sp>
      <p:sp>
        <p:nvSpPr>
          <p:cNvPr id="633" name="Google Shape;633;p92"/>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634" name="Google Shape;634;p92"/>
          <p:cNvSpPr txBox="1"/>
          <p:nvPr>
            <p:ph type="title"/>
          </p:nvPr>
        </p:nvSpPr>
        <p:spPr>
          <a:xfrm>
            <a:off x="914805" y="898413"/>
            <a:ext cx="10363200" cy="615600"/>
          </a:xfrm>
          <a:prstGeom prst="rect">
            <a:avLst/>
          </a:prstGeom>
          <a:noFill/>
          <a:ln>
            <a:noFill/>
          </a:ln>
        </p:spPr>
        <p:txBody>
          <a:bodyPr anchorCtr="0" anchor="b" bIns="121575" lIns="121575" spcFirstLastPara="1" rIns="121575" wrap="square" tIns="121575">
            <a:noAutofit/>
          </a:bodyPr>
          <a:lstStyle/>
          <a:p>
            <a:pPr indent="0" lvl="0" marL="0" marR="0" rtl="0" algn="l">
              <a:lnSpc>
                <a:spcPct val="100000"/>
              </a:lnSpc>
              <a:spcBef>
                <a:spcPts val="0"/>
              </a:spcBef>
              <a:spcAft>
                <a:spcPts val="0"/>
              </a:spcAft>
              <a:buSzPts val="1900"/>
              <a:buNone/>
            </a:pPr>
            <a:r>
              <a:rPr lang="en-US"/>
              <a:t>Question : Sélectionnez la bonne réponse</a:t>
            </a:r>
            <a:endParaRPr/>
          </a:p>
        </p:txBody>
      </p:sp>
      <p:cxnSp>
        <p:nvCxnSpPr>
          <p:cNvPr id="635" name="Google Shape;635;p92"/>
          <p:cNvCxnSpPr/>
          <p:nvPr/>
        </p:nvCxnSpPr>
        <p:spPr>
          <a:xfrm rot="10800000">
            <a:off x="10889673" y="4387355"/>
            <a:ext cx="0" cy="249300"/>
          </a:xfrm>
          <a:prstGeom prst="straightConnector1">
            <a:avLst/>
          </a:prstGeom>
          <a:noFill/>
          <a:ln cap="flat" cmpd="sng" w="9525">
            <a:solidFill>
              <a:srgbClr val="B9062A"/>
            </a:solidFill>
            <a:prstDash val="solid"/>
            <a:round/>
            <a:headEnd len="sm" w="sm" type="none"/>
            <a:tailEnd len="med" w="med" type="triangle"/>
          </a:ln>
        </p:spPr>
      </p:cxnSp>
      <p:cxnSp>
        <p:nvCxnSpPr>
          <p:cNvPr id="636" name="Google Shape;636;p92"/>
          <p:cNvCxnSpPr/>
          <p:nvPr/>
        </p:nvCxnSpPr>
        <p:spPr>
          <a:xfrm rot="10800000">
            <a:off x="9467272" y="4387355"/>
            <a:ext cx="0" cy="249300"/>
          </a:xfrm>
          <a:prstGeom prst="straightConnector1">
            <a:avLst/>
          </a:prstGeom>
          <a:noFill/>
          <a:ln cap="flat" cmpd="sng" w="9525">
            <a:solidFill>
              <a:srgbClr val="B9062A"/>
            </a:solidFill>
            <a:prstDash val="solid"/>
            <a:round/>
            <a:headEnd len="sm" w="sm" type="none"/>
            <a:tailEnd len="med" w="med" type="triangle"/>
          </a:ln>
        </p:spPr>
      </p:cxnSp>
      <p:cxnSp>
        <p:nvCxnSpPr>
          <p:cNvPr id="637" name="Google Shape;637;p92"/>
          <p:cNvCxnSpPr/>
          <p:nvPr/>
        </p:nvCxnSpPr>
        <p:spPr>
          <a:xfrm>
            <a:off x="11157528" y="4211781"/>
            <a:ext cx="679200" cy="173100"/>
          </a:xfrm>
          <a:prstGeom prst="straightConnector1">
            <a:avLst/>
          </a:prstGeom>
          <a:noFill/>
          <a:ln cap="flat" cmpd="sng" w="12700">
            <a:solidFill>
              <a:srgbClr val="FF0000"/>
            </a:solidFill>
            <a:prstDash val="dot"/>
            <a:round/>
            <a:headEnd len="sm" w="sm" type="none"/>
            <a:tailEnd len="sm" w="sm" type="none"/>
          </a:ln>
        </p:spPr>
      </p:cxnSp>
      <p:cxnSp>
        <p:nvCxnSpPr>
          <p:cNvPr id="638" name="Google Shape;638;p92"/>
          <p:cNvCxnSpPr/>
          <p:nvPr/>
        </p:nvCxnSpPr>
        <p:spPr>
          <a:xfrm>
            <a:off x="11102109" y="4069845"/>
            <a:ext cx="775500" cy="68100"/>
          </a:xfrm>
          <a:prstGeom prst="straightConnector1">
            <a:avLst/>
          </a:prstGeom>
          <a:noFill/>
          <a:ln cap="flat" cmpd="sng" w="12700">
            <a:solidFill>
              <a:srgbClr val="00B050"/>
            </a:solidFill>
            <a:prstDash val="dot"/>
            <a:round/>
            <a:headEnd len="sm" w="sm" type="none"/>
            <a:tailEnd len="sm" w="sm" type="none"/>
          </a:ln>
        </p:spPr>
      </p:cxnSp>
      <p:sp>
        <p:nvSpPr>
          <p:cNvPr id="639" name="Google Shape;639;p92"/>
          <p:cNvSpPr txBox="1"/>
          <p:nvPr/>
        </p:nvSpPr>
        <p:spPr>
          <a:xfrm>
            <a:off x="11028217" y="3782696"/>
            <a:ext cx="1163700" cy="307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200" u="none" cap="none" strike="noStrike">
                <a:solidFill>
                  <a:srgbClr val="6C6463"/>
                </a:solidFill>
                <a:latin typeface="Arial"/>
                <a:ea typeface="Arial"/>
                <a:cs typeface="Arial"/>
                <a:sym typeface="Arial"/>
              </a:rPr>
              <a:t>Extrapolation</a:t>
            </a:r>
            <a:endParaRPr b="0" i="0" sz="1200" u="none" cap="none" strike="noStrike">
              <a:solidFill>
                <a:srgbClr val="6C6463"/>
              </a:solidFill>
              <a:latin typeface="Arial"/>
              <a:ea typeface="Arial"/>
              <a:cs typeface="Arial"/>
              <a:sym typeface="Arial"/>
            </a:endParaRPr>
          </a:p>
        </p:txBody>
      </p:sp>
      <p:grpSp>
        <p:nvGrpSpPr>
          <p:cNvPr id="640" name="Google Shape;640;p92"/>
          <p:cNvGrpSpPr/>
          <p:nvPr/>
        </p:nvGrpSpPr>
        <p:grpSpPr>
          <a:xfrm>
            <a:off x="6890153" y="2024255"/>
            <a:ext cx="5153871" cy="4314042"/>
            <a:chOff x="5202383" y="1545502"/>
            <a:chExt cx="3865500" cy="2320500"/>
          </a:xfrm>
        </p:grpSpPr>
        <p:pic>
          <p:nvPicPr>
            <p:cNvPr id="641" name="Google Shape;641;p92"/>
            <p:cNvPicPr preferRelativeResize="0"/>
            <p:nvPr/>
          </p:nvPicPr>
          <p:blipFill rotWithShape="1">
            <a:blip r:embed="rId3">
              <a:alphaModFix/>
            </a:blip>
            <a:srcRect b="0" l="0" r="0" t="0"/>
            <a:stretch/>
          </p:blipFill>
          <p:spPr>
            <a:xfrm>
              <a:off x="5202383" y="1545502"/>
              <a:ext cx="3865500" cy="2320500"/>
            </a:xfrm>
            <a:prstGeom prst="rect">
              <a:avLst/>
            </a:prstGeom>
            <a:noFill/>
            <a:ln>
              <a:noFill/>
            </a:ln>
          </p:spPr>
        </p:pic>
        <p:sp>
          <p:nvSpPr>
            <p:cNvPr id="642" name="Google Shape;642;p92"/>
            <p:cNvSpPr txBox="1"/>
            <p:nvPr/>
          </p:nvSpPr>
          <p:spPr>
            <a:xfrm>
              <a:off x="7682346" y="1940112"/>
              <a:ext cx="831300" cy="165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200" u="none" cap="none" strike="noStrike">
                  <a:solidFill>
                    <a:srgbClr val="FF0000"/>
                  </a:solidFill>
                  <a:latin typeface="Arial"/>
                  <a:ea typeface="Arial"/>
                  <a:cs typeface="Arial"/>
                  <a:sym typeface="Arial"/>
                </a:rPr>
                <a:t>Model A</a:t>
              </a:r>
              <a:endParaRPr b="0" i="0" sz="1200" u="none" cap="none" strike="noStrike">
                <a:solidFill>
                  <a:srgbClr val="FF0000"/>
                </a:solidFill>
                <a:latin typeface="Arial"/>
                <a:ea typeface="Arial"/>
                <a:cs typeface="Arial"/>
                <a:sym typeface="Arial"/>
              </a:endParaRPr>
            </a:p>
          </p:txBody>
        </p:sp>
        <p:sp>
          <p:nvSpPr>
            <p:cNvPr id="643" name="Google Shape;643;p92"/>
            <p:cNvSpPr txBox="1"/>
            <p:nvPr/>
          </p:nvSpPr>
          <p:spPr>
            <a:xfrm>
              <a:off x="7682345" y="2113388"/>
              <a:ext cx="831300" cy="165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200" u="none" cap="none" strike="noStrike">
                  <a:solidFill>
                    <a:srgbClr val="00B050"/>
                  </a:solidFill>
                  <a:latin typeface="Arial"/>
                  <a:ea typeface="Arial"/>
                  <a:cs typeface="Arial"/>
                  <a:sym typeface="Arial"/>
                </a:rPr>
                <a:t>Model B</a:t>
              </a:r>
              <a:endParaRPr b="0" i="0" sz="1200" u="none" cap="none" strike="noStrike">
                <a:solidFill>
                  <a:srgbClr val="00B050"/>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3"/>
          <p:cNvSpPr txBox="1"/>
          <p:nvPr>
            <p:ph idx="1" type="body"/>
          </p:nvPr>
        </p:nvSpPr>
        <p:spPr>
          <a:xfrm>
            <a:off x="914805" y="1715549"/>
            <a:ext cx="4610100" cy="4233300"/>
          </a:xfrm>
          <a:prstGeom prst="rect">
            <a:avLst/>
          </a:prstGeom>
          <a:noFill/>
          <a:ln>
            <a:noFill/>
          </a:ln>
        </p:spPr>
        <p:txBody>
          <a:bodyPr anchorCtr="0" anchor="t" bIns="121575" lIns="121575" spcFirstLastPara="1" rIns="121575" wrap="square" tIns="121575">
            <a:noAutofit/>
          </a:bodyPr>
          <a:lstStyle/>
          <a:p>
            <a:pPr indent="-438150" lvl="0" marL="609600" marR="0" rtl="0" algn="l">
              <a:lnSpc>
                <a:spcPct val="100000"/>
              </a:lnSpc>
              <a:spcBef>
                <a:spcPts val="0"/>
              </a:spcBef>
              <a:spcAft>
                <a:spcPts val="0"/>
              </a:spcAft>
              <a:buClr>
                <a:srgbClr val="6C6463"/>
              </a:buClr>
              <a:buSzPts val="2100"/>
              <a:buChar char="•"/>
            </a:pPr>
            <a:r>
              <a:rPr lang="en-US"/>
              <a:t>Pour un modèle de classification (résultat binaire - Oui/Non)Des valeurs numériques sont attribuées</a:t>
            </a:r>
            <a:endParaRPr/>
          </a:p>
          <a:p>
            <a:pPr indent="-438150" lvl="1" marL="1219200" rtl="0" algn="l">
              <a:lnSpc>
                <a:spcPct val="100000"/>
              </a:lnSpc>
              <a:spcBef>
                <a:spcPts val="1100"/>
              </a:spcBef>
              <a:spcAft>
                <a:spcPts val="0"/>
              </a:spcAft>
              <a:buSzPts val="2100"/>
              <a:buChar char="–"/>
            </a:pPr>
            <a:r>
              <a:rPr lang="en-US"/>
              <a:t>0  pour non</a:t>
            </a:r>
            <a:endParaRPr/>
          </a:p>
          <a:p>
            <a:pPr indent="-438150" lvl="1" marL="1219200" rtl="0" algn="l">
              <a:lnSpc>
                <a:spcPct val="100000"/>
              </a:lnSpc>
              <a:spcBef>
                <a:spcPts val="1100"/>
              </a:spcBef>
              <a:spcAft>
                <a:spcPts val="0"/>
              </a:spcAft>
              <a:buSzPts val="2100"/>
              <a:buChar char="–"/>
            </a:pPr>
            <a:r>
              <a:rPr lang="en-US"/>
              <a:t>1 pour oui</a:t>
            </a:r>
            <a:endParaRPr/>
          </a:p>
          <a:p>
            <a:pPr indent="-438150" lvl="0" marL="609600" marR="0" rtl="0" algn="l">
              <a:lnSpc>
                <a:spcPct val="100000"/>
              </a:lnSpc>
              <a:spcBef>
                <a:spcPts val="0"/>
              </a:spcBef>
              <a:spcAft>
                <a:spcPts val="0"/>
              </a:spcAft>
              <a:buClr>
                <a:srgbClr val="6C6463"/>
              </a:buClr>
              <a:buSzPts val="2100"/>
              <a:buChar char="•"/>
            </a:pPr>
            <a:r>
              <a:rPr lang="en-US"/>
              <a:t>Le seuil de prédiction aura un impact sur le nombre de prédictions correctes/incorrectes.</a:t>
            </a:r>
            <a:endParaRPr/>
          </a:p>
        </p:txBody>
      </p:sp>
      <p:sp>
        <p:nvSpPr>
          <p:cNvPr id="649" name="Google Shape;649;p93"/>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650" name="Google Shape;650;p93"/>
          <p:cNvSpPr txBox="1"/>
          <p:nvPr>
            <p:ph type="title"/>
          </p:nvPr>
        </p:nvSpPr>
        <p:spPr>
          <a:xfrm>
            <a:off x="914805" y="898413"/>
            <a:ext cx="103632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a:t>Modèle de classification (logit)</a:t>
            </a:r>
            <a:endParaRPr/>
          </a:p>
        </p:txBody>
      </p:sp>
      <p:pic>
        <p:nvPicPr>
          <p:cNvPr id="651" name="Google Shape;651;p93"/>
          <p:cNvPicPr preferRelativeResize="0"/>
          <p:nvPr/>
        </p:nvPicPr>
        <p:blipFill rotWithShape="1">
          <a:blip r:embed="rId3">
            <a:alphaModFix/>
          </a:blip>
          <a:srcRect b="0" l="0" r="0" t="0"/>
          <a:stretch/>
        </p:blipFill>
        <p:spPr>
          <a:xfrm>
            <a:off x="5628464" y="1715549"/>
            <a:ext cx="6096000" cy="42333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94"/>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657" name="Google Shape;657;p94"/>
          <p:cNvSpPr txBox="1"/>
          <p:nvPr/>
        </p:nvSpPr>
        <p:spPr>
          <a:xfrm>
            <a:off x="1118005" y="1121437"/>
            <a:ext cx="10363200" cy="615600"/>
          </a:xfrm>
          <a:prstGeom prst="rect">
            <a:avLst/>
          </a:prstGeom>
          <a:noFill/>
          <a:ln>
            <a:noFill/>
          </a:ln>
        </p:spPr>
        <p:txBody>
          <a:bodyPr anchorCtr="0" anchor="b" bIns="121575" lIns="121575" spcFirstLastPara="1" rIns="121575" wrap="square" tIns="121575">
            <a:noAutofit/>
          </a:bodyPr>
          <a:lstStyle/>
          <a:p>
            <a:pPr indent="0" lvl="0" marL="0" marR="0" rtl="0" algn="ctr">
              <a:lnSpc>
                <a:spcPct val="100000"/>
              </a:lnSpc>
              <a:spcBef>
                <a:spcPts val="0"/>
              </a:spcBef>
              <a:spcAft>
                <a:spcPts val="0"/>
              </a:spcAft>
              <a:buClr>
                <a:schemeClr val="accent2"/>
              </a:buClr>
              <a:buSzPts val="1900"/>
              <a:buFont typeface="Arial"/>
              <a:buNone/>
            </a:pPr>
            <a:r>
              <a:rPr b="1" i="0" lang="en-US" sz="3200" u="none" cap="none" strike="noStrike">
                <a:solidFill>
                  <a:schemeClr val="accent2"/>
                </a:solidFill>
                <a:latin typeface="Arial"/>
                <a:ea typeface="Arial"/>
                <a:cs typeface="Arial"/>
                <a:sym typeface="Arial"/>
              </a:rPr>
              <a:t>Session questions et réponses</a:t>
            </a:r>
            <a:endParaRPr b="1" i="0" sz="3200" u="none" cap="none" strike="noStrike">
              <a:solidFill>
                <a:schemeClr val="accent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95"/>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663" name="Google Shape;663;p95"/>
          <p:cNvSpPr txBox="1"/>
          <p:nvPr>
            <p:ph type="title"/>
          </p:nvPr>
        </p:nvSpPr>
        <p:spPr>
          <a:xfrm>
            <a:off x="0" y="23476"/>
            <a:ext cx="11631600" cy="615600"/>
          </a:xfrm>
          <a:prstGeom prst="rect">
            <a:avLst/>
          </a:prstGeom>
          <a:noFill/>
          <a:ln>
            <a:noFill/>
          </a:ln>
        </p:spPr>
        <p:txBody>
          <a:bodyPr anchorCtr="0" anchor="b" bIns="121575" lIns="121575" spcFirstLastPara="1" rIns="121575" wrap="square" tIns="121575">
            <a:noAutofit/>
          </a:bodyPr>
          <a:lstStyle/>
          <a:p>
            <a:pPr indent="0" lvl="0" marL="0" marR="0" rtl="0" algn="l">
              <a:lnSpc>
                <a:spcPct val="100000"/>
              </a:lnSpc>
              <a:spcBef>
                <a:spcPts val="0"/>
              </a:spcBef>
              <a:spcAft>
                <a:spcPts val="0"/>
              </a:spcAft>
              <a:buSzPts val="1900"/>
              <a:buNone/>
            </a:pPr>
            <a:r>
              <a:rPr lang="en-US"/>
              <a:t>Données - Aperçu du processus et considérations</a:t>
            </a:r>
            <a:endParaRPr/>
          </a:p>
        </p:txBody>
      </p:sp>
      <p:pic>
        <p:nvPicPr>
          <p:cNvPr descr="Bar chart with solid fill" id="664" name="Google Shape;664;p95"/>
          <p:cNvPicPr preferRelativeResize="0"/>
          <p:nvPr/>
        </p:nvPicPr>
        <p:blipFill rotWithShape="1">
          <a:blip r:embed="rId3">
            <a:alphaModFix/>
          </a:blip>
          <a:srcRect b="0" l="0" r="0" t="0"/>
          <a:stretch/>
        </p:blipFill>
        <p:spPr>
          <a:xfrm>
            <a:off x="1206923" y="3714968"/>
            <a:ext cx="487680" cy="487680"/>
          </a:xfrm>
          <a:prstGeom prst="rect">
            <a:avLst/>
          </a:prstGeom>
          <a:noFill/>
          <a:ln>
            <a:noFill/>
          </a:ln>
        </p:spPr>
      </p:pic>
      <p:grpSp>
        <p:nvGrpSpPr>
          <p:cNvPr id="665" name="Google Shape;665;p95"/>
          <p:cNvGrpSpPr/>
          <p:nvPr/>
        </p:nvGrpSpPr>
        <p:grpSpPr>
          <a:xfrm>
            <a:off x="798710" y="2936090"/>
            <a:ext cx="1326888" cy="487668"/>
            <a:chOff x="294242" y="2269410"/>
            <a:chExt cx="995191" cy="365760"/>
          </a:xfrm>
        </p:grpSpPr>
        <p:pic>
          <p:nvPicPr>
            <p:cNvPr descr="Research with solid fill" id="666" name="Google Shape;666;p95"/>
            <p:cNvPicPr preferRelativeResize="0"/>
            <p:nvPr/>
          </p:nvPicPr>
          <p:blipFill rotWithShape="1">
            <a:blip r:embed="rId4">
              <a:alphaModFix/>
            </a:blip>
            <a:srcRect b="0" l="0" r="0" t="0"/>
            <a:stretch/>
          </p:blipFill>
          <p:spPr>
            <a:xfrm>
              <a:off x="294242" y="2269410"/>
              <a:ext cx="365760" cy="365760"/>
            </a:xfrm>
            <a:prstGeom prst="rect">
              <a:avLst/>
            </a:prstGeom>
            <a:noFill/>
            <a:ln>
              <a:noFill/>
            </a:ln>
          </p:spPr>
        </p:pic>
        <p:pic>
          <p:nvPicPr>
            <p:cNvPr descr="Mop and bucket with solid fill" id="667" name="Google Shape;667;p95"/>
            <p:cNvPicPr preferRelativeResize="0"/>
            <p:nvPr/>
          </p:nvPicPr>
          <p:blipFill rotWithShape="1">
            <a:blip r:embed="rId5">
              <a:alphaModFix/>
            </a:blip>
            <a:srcRect b="0" l="0" r="0" t="0"/>
            <a:stretch/>
          </p:blipFill>
          <p:spPr>
            <a:xfrm>
              <a:off x="923673" y="2269410"/>
              <a:ext cx="365760" cy="365760"/>
            </a:xfrm>
            <a:prstGeom prst="rect">
              <a:avLst/>
            </a:prstGeom>
            <a:noFill/>
            <a:ln>
              <a:noFill/>
            </a:ln>
          </p:spPr>
        </p:pic>
      </p:grpSp>
      <p:graphicFrame>
        <p:nvGraphicFramePr>
          <p:cNvPr id="668" name="Google Shape;668;p95"/>
          <p:cNvGraphicFramePr/>
          <p:nvPr/>
        </p:nvGraphicFramePr>
        <p:xfrm>
          <a:off x="2937875" y="475332"/>
          <a:ext cx="3000000" cy="3000000"/>
        </p:xfrm>
        <a:graphic>
          <a:graphicData uri="http://schemas.openxmlformats.org/drawingml/2006/table">
            <a:tbl>
              <a:tblPr bandRow="1" firstRow="1">
                <a:noFill/>
                <a:tableStyleId>{EB63F2D9-E7AD-4163-A2E6-B092F10918EE}</a:tableStyleId>
              </a:tblPr>
              <a:tblGrid>
                <a:gridCol w="2623875"/>
                <a:gridCol w="277700"/>
                <a:gridCol w="6143525"/>
              </a:tblGrid>
              <a:tr h="672925">
                <a:tc>
                  <a:txBody>
                    <a:bodyPr/>
                    <a:lstStyle/>
                    <a:p>
                      <a:pPr indent="0" lvl="0" marL="0" marR="0" rtl="0" algn="l">
                        <a:lnSpc>
                          <a:spcPct val="100000"/>
                        </a:lnSpc>
                        <a:spcBef>
                          <a:spcPts val="0"/>
                        </a:spcBef>
                        <a:spcAft>
                          <a:spcPts val="0"/>
                        </a:spcAft>
                        <a:buNone/>
                      </a:pPr>
                      <a:r>
                        <a:rPr b="1" i="0" lang="en-US" sz="1900" u="none" cap="none" strike="noStrike">
                          <a:solidFill>
                            <a:srgbClr val="6C6463"/>
                          </a:solidFill>
                          <a:latin typeface="Arial"/>
                          <a:ea typeface="Arial"/>
                          <a:cs typeface="Arial"/>
                          <a:sym typeface="Arial"/>
                        </a:rPr>
                        <a:t>Traitement des données (étape)</a:t>
                      </a:r>
                      <a:endParaRPr sz="1900"/>
                    </a:p>
                  </a:txBody>
                  <a:tcPr marT="60975" marB="60975" marR="121925" marL="121925">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i="0" sz="1900" u="none" cap="none" strike="noStrike">
                        <a:solidFill>
                          <a:srgbClr val="6C6463"/>
                        </a:solidFill>
                        <a:latin typeface="Arial"/>
                        <a:ea typeface="Arial"/>
                        <a:cs typeface="Arial"/>
                        <a:sym typeface="Arial"/>
                      </a:endParaRPr>
                    </a:p>
                  </a:txBody>
                  <a:tcPr marT="60975" marB="60975" marR="121925" marL="121925"/>
                </a:tc>
                <a:tc>
                  <a:txBody>
                    <a:bodyPr/>
                    <a:lstStyle/>
                    <a:p>
                      <a:pPr indent="0" lvl="0" marL="0" marR="0" rtl="0" algn="l">
                        <a:lnSpc>
                          <a:spcPct val="100000"/>
                        </a:lnSpc>
                        <a:spcBef>
                          <a:spcPts val="0"/>
                        </a:spcBef>
                        <a:spcAft>
                          <a:spcPts val="0"/>
                        </a:spcAft>
                        <a:buNone/>
                      </a:pPr>
                      <a:r>
                        <a:rPr b="1" i="0" lang="en-US" sz="1900" u="none" cap="none" strike="noStrike">
                          <a:solidFill>
                            <a:srgbClr val="6C6463"/>
                          </a:solidFill>
                          <a:latin typeface="Arial"/>
                          <a:ea typeface="Arial"/>
                          <a:cs typeface="Arial"/>
                          <a:sym typeface="Arial"/>
                        </a:rPr>
                        <a:t>Considérations</a:t>
                      </a:r>
                      <a:endParaRPr sz="1900"/>
                    </a:p>
                  </a:txBody>
                  <a:tcPr marT="60975" marB="60975" marR="121925" marL="121925">
                    <a:lnB cap="flat" cmpd="sng" w="12700">
                      <a:solidFill>
                        <a:schemeClr val="dk1"/>
                      </a:solidFill>
                      <a:prstDash val="solid"/>
                      <a:round/>
                      <a:headEnd len="sm" w="sm" type="none"/>
                      <a:tailEnd len="sm" w="sm" type="none"/>
                    </a:lnB>
                  </a:tcPr>
                </a:tc>
              </a:tr>
              <a:tr h="831275">
                <a:tc>
                  <a:txBody>
                    <a:bodyPr/>
                    <a:lstStyle/>
                    <a:p>
                      <a:pPr indent="0" lvl="0" marL="0" marR="0" rtl="0" algn="l">
                        <a:lnSpc>
                          <a:spcPct val="100000"/>
                        </a:lnSpc>
                        <a:spcBef>
                          <a:spcPts val="0"/>
                        </a:spcBef>
                        <a:spcAft>
                          <a:spcPts val="0"/>
                        </a:spcAft>
                        <a:buNone/>
                      </a:pPr>
                      <a:r>
                        <a:rPr b="1" i="0" lang="en-US" sz="1900" u="none" cap="none" strike="noStrike">
                          <a:solidFill>
                            <a:srgbClr val="6C6463"/>
                          </a:solidFill>
                          <a:latin typeface="Arial"/>
                          <a:ea typeface="Arial"/>
                          <a:cs typeface="Arial"/>
                          <a:sym typeface="Arial"/>
                        </a:rPr>
                        <a:t>Collecte / Capture</a:t>
                      </a:r>
                      <a:endParaRPr sz="1900"/>
                    </a:p>
                  </a:txBody>
                  <a:tcPr marT="60975" marB="60975" marR="121925" marL="121925">
                    <a:lnT cap="flat" cmpd="sng" w="12700">
                      <a:solidFill>
                        <a:schemeClr val="dk1"/>
                      </a:solidFill>
                      <a:prstDash val="solid"/>
                      <a:round/>
                      <a:headEnd len="sm" w="sm" type="none"/>
                      <a:tailEnd len="sm" w="sm" type="none"/>
                    </a:lnT>
                    <a:solidFill>
                      <a:srgbClr val="F2F2F2"/>
                    </a:solidFill>
                  </a:tcPr>
                </a:tc>
                <a:tc>
                  <a:txBody>
                    <a:bodyPr/>
                    <a:lstStyle/>
                    <a:p>
                      <a:pPr indent="0" lvl="0" marL="0" marR="0" rtl="0" algn="l">
                        <a:lnSpc>
                          <a:spcPct val="100000"/>
                        </a:lnSpc>
                        <a:spcBef>
                          <a:spcPts val="0"/>
                        </a:spcBef>
                        <a:spcAft>
                          <a:spcPts val="0"/>
                        </a:spcAft>
                        <a:buNone/>
                      </a:pPr>
                      <a:r>
                        <a:t/>
                      </a:r>
                      <a:endParaRPr b="0" i="0" sz="1900" u="none" cap="none" strike="noStrike">
                        <a:solidFill>
                          <a:srgbClr val="6C6463"/>
                        </a:solidFill>
                        <a:latin typeface="Arial"/>
                        <a:ea typeface="Arial"/>
                        <a:cs typeface="Arial"/>
                        <a:sym typeface="Arial"/>
                      </a:endParaRPr>
                    </a:p>
                  </a:txBody>
                  <a:tcPr marT="60975" marB="60975" marR="121925" marL="121925">
                    <a:solidFill>
                      <a:srgbClr val="F2F2F2"/>
                    </a:solidFill>
                  </a:tcPr>
                </a:tc>
                <a:tc>
                  <a:txBody>
                    <a:bodyPr/>
                    <a:lstStyle/>
                    <a:p>
                      <a:pPr indent="0" lvl="0" marL="0" marR="0" rtl="0" algn="l">
                        <a:lnSpc>
                          <a:spcPct val="100000"/>
                        </a:lnSpc>
                        <a:spcBef>
                          <a:spcPts val="0"/>
                        </a:spcBef>
                        <a:spcAft>
                          <a:spcPts val="0"/>
                        </a:spcAft>
                        <a:buNone/>
                      </a:pPr>
                      <a:r>
                        <a:rPr b="0" i="0" lang="en-US" sz="1600" u="none" cap="none" strike="noStrike">
                          <a:solidFill>
                            <a:srgbClr val="6C6463"/>
                          </a:solidFill>
                          <a:latin typeface="Arial"/>
                          <a:ea typeface="Arial"/>
                          <a:cs typeface="Arial"/>
                          <a:sym typeface="Arial"/>
                        </a:rPr>
                        <a:t>Les enregistrements papier sont scannés et accessibles pour l'assurance qualité des données (AQD) et la vérification par les utilisateurs.</a:t>
                      </a:r>
                      <a:endParaRPr b="0" i="0" sz="1600" u="none" cap="none" strike="noStrike">
                        <a:solidFill>
                          <a:srgbClr val="6C6463"/>
                        </a:solidFill>
                        <a:latin typeface="Arial"/>
                        <a:ea typeface="Arial"/>
                        <a:cs typeface="Arial"/>
                        <a:sym typeface="Arial"/>
                      </a:endParaRPr>
                    </a:p>
                  </a:txBody>
                  <a:tcPr marT="60975" marB="60975" marR="121925" marL="121925">
                    <a:lnT cap="flat" cmpd="sng" w="12700">
                      <a:solidFill>
                        <a:schemeClr val="dk1"/>
                      </a:solidFill>
                      <a:prstDash val="solid"/>
                      <a:round/>
                      <a:headEnd len="sm" w="sm" type="none"/>
                      <a:tailEnd len="sm" w="sm" type="none"/>
                    </a:lnT>
                    <a:solidFill>
                      <a:srgbClr val="F2F2F2"/>
                    </a:solidFill>
                  </a:tcPr>
                </a:tc>
              </a:tr>
              <a:tr h="831275">
                <a:tc>
                  <a:txBody>
                    <a:bodyPr/>
                    <a:lstStyle/>
                    <a:p>
                      <a:pPr indent="0" lvl="0" marL="0" marR="0" rtl="0" algn="l">
                        <a:lnSpc>
                          <a:spcPct val="100000"/>
                        </a:lnSpc>
                        <a:spcBef>
                          <a:spcPts val="0"/>
                        </a:spcBef>
                        <a:spcAft>
                          <a:spcPts val="0"/>
                        </a:spcAft>
                        <a:buNone/>
                      </a:pPr>
                      <a:r>
                        <a:rPr b="1" i="0" lang="en-US" sz="1900" u="none" cap="none" strike="noStrike">
                          <a:solidFill>
                            <a:srgbClr val="6C6463"/>
                          </a:solidFill>
                          <a:latin typeface="Arial"/>
                          <a:ea typeface="Arial"/>
                          <a:cs typeface="Arial"/>
                          <a:sym typeface="Arial"/>
                        </a:rPr>
                        <a:t>Stockage</a:t>
                      </a:r>
                      <a:endParaRPr sz="1900"/>
                    </a:p>
                  </a:txBody>
                  <a:tcPr marT="60975" marB="60975" marR="121925" marL="121925"/>
                </a:tc>
                <a:tc>
                  <a:txBody>
                    <a:bodyPr/>
                    <a:lstStyle/>
                    <a:p>
                      <a:pPr indent="0" lvl="0" marL="0" marR="0" rtl="0" algn="l">
                        <a:lnSpc>
                          <a:spcPct val="100000"/>
                        </a:lnSpc>
                        <a:spcBef>
                          <a:spcPts val="0"/>
                        </a:spcBef>
                        <a:spcAft>
                          <a:spcPts val="0"/>
                        </a:spcAft>
                        <a:buNone/>
                      </a:pPr>
                      <a:r>
                        <a:t/>
                      </a:r>
                      <a:endParaRPr b="0" i="0" sz="1900" u="none" cap="none" strike="noStrike">
                        <a:solidFill>
                          <a:srgbClr val="6C6463"/>
                        </a:solidFill>
                        <a:latin typeface="Arial"/>
                        <a:ea typeface="Arial"/>
                        <a:cs typeface="Arial"/>
                        <a:sym typeface="Arial"/>
                      </a:endParaRPr>
                    </a:p>
                  </a:txBody>
                  <a:tcPr marT="60975" marB="60975" marR="121925" marL="121925"/>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6C6463"/>
                          </a:solidFill>
                          <a:latin typeface="Arial"/>
                          <a:ea typeface="Arial"/>
                          <a:cs typeface="Arial"/>
                          <a:sym typeface="Arial"/>
                        </a:rPr>
                        <a:t>Les données brutes ne sont pas modifiées. Sauvegarder les modifications en tant qu'ensemble de données traitées. [Dossiers : Données (brutes ; traitées), Analyses, Résultats (Figures ; Rapports)].</a:t>
                      </a:r>
                      <a:endParaRPr b="0" i="0" sz="1600" u="none" cap="none" strike="noStrike">
                        <a:solidFill>
                          <a:srgbClr val="6C6463"/>
                        </a:solidFill>
                        <a:latin typeface="Arial"/>
                        <a:ea typeface="Arial"/>
                        <a:cs typeface="Arial"/>
                        <a:sym typeface="Arial"/>
                      </a:endParaRPr>
                    </a:p>
                  </a:txBody>
                  <a:tcPr marT="60975" marB="60975" marR="121925" marL="121925"/>
                </a:tc>
              </a:tr>
              <a:tr h="950025">
                <a:tc>
                  <a:txBody>
                    <a:bodyPr/>
                    <a:lstStyle/>
                    <a:p>
                      <a:pPr indent="0" lvl="0" marL="0" marR="0" rtl="0" algn="l">
                        <a:lnSpc>
                          <a:spcPct val="100000"/>
                        </a:lnSpc>
                        <a:spcBef>
                          <a:spcPts val="0"/>
                        </a:spcBef>
                        <a:spcAft>
                          <a:spcPts val="0"/>
                        </a:spcAft>
                        <a:buNone/>
                      </a:pPr>
                      <a:r>
                        <a:rPr b="1" i="0" lang="en-US" sz="1900" u="none" cap="none" strike="noStrike">
                          <a:solidFill>
                            <a:srgbClr val="6C6463"/>
                          </a:solidFill>
                          <a:latin typeface="Arial"/>
                          <a:ea typeface="Arial"/>
                          <a:cs typeface="Arial"/>
                          <a:sym typeface="Arial"/>
                        </a:rPr>
                        <a:t>Vérification et nettoyage des données</a:t>
                      </a:r>
                      <a:endParaRPr sz="1900"/>
                    </a:p>
                  </a:txBody>
                  <a:tcPr marT="60975" marB="60975" marR="121925" marL="121925">
                    <a:solidFill>
                      <a:srgbClr val="F2F2F2"/>
                    </a:solidFill>
                  </a:tcPr>
                </a:tc>
                <a:tc>
                  <a:txBody>
                    <a:bodyPr/>
                    <a:lstStyle/>
                    <a:p>
                      <a:pPr indent="0" lvl="0" marL="0" marR="0" rtl="0" algn="l">
                        <a:lnSpc>
                          <a:spcPct val="100000"/>
                        </a:lnSpc>
                        <a:spcBef>
                          <a:spcPts val="0"/>
                        </a:spcBef>
                        <a:spcAft>
                          <a:spcPts val="0"/>
                        </a:spcAft>
                        <a:buNone/>
                      </a:pPr>
                      <a:r>
                        <a:t/>
                      </a:r>
                      <a:endParaRPr b="0" i="0" sz="1900" u="none" cap="none" strike="noStrike">
                        <a:solidFill>
                          <a:srgbClr val="6C6463"/>
                        </a:solidFill>
                        <a:latin typeface="Arial"/>
                        <a:ea typeface="Arial"/>
                        <a:cs typeface="Arial"/>
                        <a:sym typeface="Arial"/>
                      </a:endParaRPr>
                    </a:p>
                  </a:txBody>
                  <a:tcPr marT="60975" marB="60975" marR="121925" marL="121925">
                    <a:solidFill>
                      <a:srgbClr val="F2F2F2"/>
                    </a:solidFill>
                  </a:tcPr>
                </a:tc>
                <a:tc>
                  <a:txBody>
                    <a:bodyPr/>
                    <a:lstStyle/>
                    <a:p>
                      <a:pPr indent="0" lvl="0" marL="0" marR="0" rtl="0" algn="l">
                        <a:lnSpc>
                          <a:spcPct val="100000"/>
                        </a:lnSpc>
                        <a:spcBef>
                          <a:spcPts val="0"/>
                        </a:spcBef>
                        <a:spcAft>
                          <a:spcPts val="0"/>
                        </a:spcAft>
                        <a:buNone/>
                      </a:pPr>
                      <a:r>
                        <a:rPr b="0" i="0" lang="en-US" sz="1600" u="none" cap="none" strike="noStrike">
                          <a:solidFill>
                            <a:srgbClr val="6C6463"/>
                          </a:solidFill>
                          <a:latin typeface="Arial"/>
                          <a:ea typeface="Arial"/>
                          <a:cs typeface="Arial"/>
                          <a:sym typeface="Arial"/>
                        </a:rPr>
                        <a:t>Logiquement guidée. Justifiable. (par exemple, test de CV avant le début du TAR : test effectué avant le traitement antirétroviral, TX_NEW &gt; HTS_POS : test effectué ailleurs).</a:t>
                      </a:r>
                      <a:endParaRPr b="0" i="0" sz="1600" u="none" cap="none" strike="noStrike">
                        <a:solidFill>
                          <a:srgbClr val="6C6463"/>
                        </a:solidFill>
                        <a:latin typeface="Arial"/>
                        <a:ea typeface="Arial"/>
                        <a:cs typeface="Arial"/>
                        <a:sym typeface="Arial"/>
                      </a:endParaRPr>
                    </a:p>
                  </a:txBody>
                  <a:tcPr marT="60975" marB="60975" marR="121925" marL="121925">
                    <a:solidFill>
                      <a:srgbClr val="F2F2F2"/>
                    </a:solidFill>
                  </a:tcPr>
                </a:tc>
              </a:tr>
              <a:tr h="718700">
                <a:tc>
                  <a:txBody>
                    <a:bodyPr/>
                    <a:lstStyle/>
                    <a:p>
                      <a:pPr indent="0" lvl="0" marL="0" marR="0" rtl="0" algn="l">
                        <a:lnSpc>
                          <a:spcPct val="100000"/>
                        </a:lnSpc>
                        <a:spcBef>
                          <a:spcPts val="0"/>
                        </a:spcBef>
                        <a:spcAft>
                          <a:spcPts val="0"/>
                        </a:spcAft>
                        <a:buNone/>
                      </a:pPr>
                      <a:r>
                        <a:rPr b="1" i="0" lang="en-US" sz="1900" u="none" cap="none" strike="noStrike">
                          <a:solidFill>
                            <a:schemeClr val="accent2"/>
                          </a:solidFill>
                          <a:latin typeface="Arial"/>
                          <a:ea typeface="Arial"/>
                          <a:cs typeface="Arial"/>
                          <a:sym typeface="Arial"/>
                        </a:rPr>
                        <a:t>Analyse (descriptive, prédictive)</a:t>
                      </a:r>
                      <a:endParaRPr sz="1900"/>
                    </a:p>
                  </a:txBody>
                  <a:tcPr marT="60975" marB="60975" marR="121925" marL="121925"/>
                </a:tc>
                <a:tc>
                  <a:txBody>
                    <a:bodyPr/>
                    <a:lstStyle/>
                    <a:p>
                      <a:pPr indent="0" lvl="0" marL="0" marR="0" rtl="0" algn="l">
                        <a:lnSpc>
                          <a:spcPct val="100000"/>
                        </a:lnSpc>
                        <a:spcBef>
                          <a:spcPts val="0"/>
                        </a:spcBef>
                        <a:spcAft>
                          <a:spcPts val="0"/>
                        </a:spcAft>
                        <a:buNone/>
                      </a:pPr>
                      <a:r>
                        <a:t/>
                      </a:r>
                      <a:endParaRPr b="0" i="0" sz="1900" u="none" cap="none" strike="noStrike">
                        <a:solidFill>
                          <a:srgbClr val="6C6463"/>
                        </a:solidFill>
                        <a:latin typeface="Arial"/>
                        <a:ea typeface="Arial"/>
                        <a:cs typeface="Arial"/>
                        <a:sym typeface="Arial"/>
                      </a:endParaRPr>
                    </a:p>
                  </a:txBody>
                  <a:tcPr marT="60975" marB="60975" marR="121925" marL="121925"/>
                </a:tc>
                <a:tc>
                  <a:txBody>
                    <a:bodyPr/>
                    <a:lstStyle/>
                    <a:p>
                      <a:pPr indent="0" lvl="0" marL="0" marR="0" rtl="0" algn="l">
                        <a:lnSpc>
                          <a:spcPct val="100000"/>
                        </a:lnSpc>
                        <a:spcBef>
                          <a:spcPts val="0"/>
                        </a:spcBef>
                        <a:spcAft>
                          <a:spcPts val="0"/>
                        </a:spcAft>
                        <a:buNone/>
                      </a:pPr>
                      <a:r>
                        <a:rPr b="0" i="0" lang="en-US" sz="1600" u="none" cap="none" strike="noStrike">
                          <a:solidFill>
                            <a:schemeClr val="accent2"/>
                          </a:solidFill>
                          <a:latin typeface="Arial"/>
                          <a:ea typeface="Arial"/>
                          <a:cs typeface="Arial"/>
                          <a:sym typeface="Arial"/>
                        </a:rPr>
                        <a:t>Compétences et temps. Un analyste spécialisé pourrait être nécessaire pour les analyses prédictives et leur mise en œuvre.</a:t>
                      </a:r>
                      <a:endParaRPr b="0" i="0" sz="1600" u="none" cap="none" strike="noStrike">
                        <a:solidFill>
                          <a:schemeClr val="accent2"/>
                        </a:solidFill>
                        <a:latin typeface="Arial"/>
                        <a:ea typeface="Arial"/>
                        <a:cs typeface="Arial"/>
                        <a:sym typeface="Arial"/>
                      </a:endParaRPr>
                    </a:p>
                  </a:txBody>
                  <a:tcPr marT="60975" marB="60975" marR="121925" marL="121925"/>
                </a:tc>
              </a:tr>
              <a:tr h="831275">
                <a:tc>
                  <a:txBody>
                    <a:bodyPr/>
                    <a:lstStyle/>
                    <a:p>
                      <a:pPr indent="0" lvl="0" marL="0" marR="0" rtl="0" algn="l">
                        <a:lnSpc>
                          <a:spcPct val="100000"/>
                        </a:lnSpc>
                        <a:spcBef>
                          <a:spcPts val="0"/>
                        </a:spcBef>
                        <a:spcAft>
                          <a:spcPts val="0"/>
                        </a:spcAft>
                        <a:buNone/>
                      </a:pPr>
                      <a:r>
                        <a:rPr b="1" i="0" lang="en-US" sz="1900" u="none" cap="none" strike="noStrike">
                          <a:solidFill>
                            <a:srgbClr val="6C6463"/>
                          </a:solidFill>
                          <a:latin typeface="Arial"/>
                          <a:ea typeface="Arial"/>
                          <a:cs typeface="Arial"/>
                          <a:sym typeface="Arial"/>
                        </a:rPr>
                        <a:t>Interprétation et diffusion</a:t>
                      </a:r>
                      <a:endParaRPr sz="1900"/>
                    </a:p>
                  </a:txBody>
                  <a:tcPr marT="60975" marB="60975" marR="121925" marL="121925">
                    <a:solidFill>
                      <a:srgbClr val="F2F2F2"/>
                    </a:solidFill>
                  </a:tcPr>
                </a:tc>
                <a:tc>
                  <a:txBody>
                    <a:bodyPr/>
                    <a:lstStyle/>
                    <a:p>
                      <a:pPr indent="0" lvl="0" marL="0" marR="0" rtl="0" algn="l">
                        <a:lnSpc>
                          <a:spcPct val="100000"/>
                        </a:lnSpc>
                        <a:spcBef>
                          <a:spcPts val="0"/>
                        </a:spcBef>
                        <a:spcAft>
                          <a:spcPts val="0"/>
                        </a:spcAft>
                        <a:buNone/>
                      </a:pPr>
                      <a:r>
                        <a:t/>
                      </a:r>
                      <a:endParaRPr b="0" i="0" sz="1900" u="none" cap="none" strike="noStrike">
                        <a:solidFill>
                          <a:srgbClr val="6C6463"/>
                        </a:solidFill>
                        <a:latin typeface="Arial"/>
                        <a:ea typeface="Arial"/>
                        <a:cs typeface="Arial"/>
                        <a:sym typeface="Arial"/>
                      </a:endParaRPr>
                    </a:p>
                  </a:txBody>
                  <a:tcPr marT="60975" marB="60975" marR="121925" marL="121925">
                    <a:solidFill>
                      <a:srgbClr val="F2F2F2"/>
                    </a:solidFill>
                  </a:tcPr>
                </a:tc>
                <a:tc>
                  <a:txBody>
                    <a:bodyPr/>
                    <a:lstStyle/>
                    <a:p>
                      <a:pPr indent="0" lvl="0" marL="0" marR="0" rtl="0" algn="l">
                        <a:lnSpc>
                          <a:spcPct val="100000"/>
                        </a:lnSpc>
                        <a:spcBef>
                          <a:spcPts val="0"/>
                        </a:spcBef>
                        <a:spcAft>
                          <a:spcPts val="0"/>
                        </a:spcAft>
                        <a:buNone/>
                      </a:pPr>
                      <a:r>
                        <a:rPr b="0" i="0" lang="en-US" sz="1600" u="none" cap="none" strike="noStrike">
                          <a:solidFill>
                            <a:srgbClr val="6C6463"/>
                          </a:solidFill>
                          <a:latin typeface="Arial"/>
                          <a:ea typeface="Arial"/>
                          <a:cs typeface="Arial"/>
                          <a:sym typeface="Arial"/>
                        </a:rPr>
                        <a:t>Compétences en matière d'interprétation des données nécessaires aux gestionnaires de programmes et aux responsables de la mise en œuvre</a:t>
                      </a:r>
                      <a:endParaRPr b="0" i="0" sz="1600" u="none" cap="none" strike="noStrike">
                        <a:solidFill>
                          <a:srgbClr val="6C6463"/>
                        </a:solidFill>
                        <a:latin typeface="Arial"/>
                        <a:ea typeface="Arial"/>
                        <a:cs typeface="Arial"/>
                        <a:sym typeface="Arial"/>
                      </a:endParaRPr>
                    </a:p>
                  </a:txBody>
                  <a:tcPr marT="60975" marB="60975" marR="121925" marL="121925">
                    <a:solidFill>
                      <a:srgbClr val="F2F2F2"/>
                    </a:solidFill>
                  </a:tcPr>
                </a:tc>
              </a:tr>
              <a:tr h="718700">
                <a:tc>
                  <a:txBody>
                    <a:bodyPr/>
                    <a:lstStyle/>
                    <a:p>
                      <a:pPr indent="0" lvl="0" marL="0" marR="0" rtl="0" algn="l">
                        <a:lnSpc>
                          <a:spcPct val="100000"/>
                        </a:lnSpc>
                        <a:spcBef>
                          <a:spcPts val="0"/>
                        </a:spcBef>
                        <a:spcAft>
                          <a:spcPts val="0"/>
                        </a:spcAft>
                        <a:buNone/>
                      </a:pPr>
                      <a:r>
                        <a:rPr b="1" i="0" lang="en-US" sz="1900" u="none" cap="none" strike="noStrike">
                          <a:solidFill>
                            <a:srgbClr val="6C6463"/>
                          </a:solidFill>
                          <a:latin typeface="Arial"/>
                          <a:ea typeface="Arial"/>
                          <a:cs typeface="Arial"/>
                          <a:sym typeface="Arial"/>
                        </a:rPr>
                        <a:t>Planification et mise en œuvre</a:t>
                      </a:r>
                      <a:endParaRPr sz="1900"/>
                    </a:p>
                  </a:txBody>
                  <a:tcPr marT="60975" marB="60975" marR="121925" marL="121925"/>
                </a:tc>
                <a:tc>
                  <a:txBody>
                    <a:bodyPr/>
                    <a:lstStyle/>
                    <a:p>
                      <a:pPr indent="0" lvl="0" marL="0" marR="0" rtl="0" algn="l">
                        <a:lnSpc>
                          <a:spcPct val="100000"/>
                        </a:lnSpc>
                        <a:spcBef>
                          <a:spcPts val="0"/>
                        </a:spcBef>
                        <a:spcAft>
                          <a:spcPts val="0"/>
                        </a:spcAft>
                        <a:buNone/>
                      </a:pPr>
                      <a:r>
                        <a:t/>
                      </a:r>
                      <a:endParaRPr b="0" i="0" sz="1900" u="none" cap="none" strike="noStrike">
                        <a:solidFill>
                          <a:srgbClr val="6C6463"/>
                        </a:solidFill>
                        <a:latin typeface="Arial"/>
                        <a:ea typeface="Arial"/>
                        <a:cs typeface="Arial"/>
                        <a:sym typeface="Arial"/>
                      </a:endParaRPr>
                    </a:p>
                  </a:txBody>
                  <a:tcPr marT="60975" marB="60975" marR="121925" marL="121925"/>
                </a:tc>
                <a:tc>
                  <a:txBody>
                    <a:bodyPr/>
                    <a:lstStyle/>
                    <a:p>
                      <a:pPr indent="0" lvl="0" marL="0" marR="0" rtl="0" algn="l">
                        <a:lnSpc>
                          <a:spcPct val="100000"/>
                        </a:lnSpc>
                        <a:spcBef>
                          <a:spcPts val="0"/>
                        </a:spcBef>
                        <a:spcAft>
                          <a:spcPts val="0"/>
                        </a:spcAft>
                        <a:buNone/>
                      </a:pPr>
                      <a:r>
                        <a:rPr b="0" i="0" lang="en-US" sz="1600" u="none" cap="none" strike="noStrike">
                          <a:solidFill>
                            <a:srgbClr val="6C6463"/>
                          </a:solidFill>
                          <a:latin typeface="Arial"/>
                          <a:ea typeface="Arial"/>
                          <a:cs typeface="Arial"/>
                          <a:sym typeface="Arial"/>
                        </a:rPr>
                        <a:t>Déploiement de ressources ou d'outils pour maximiser l'impact. </a:t>
                      </a:r>
                      <a:endParaRPr b="0" i="0" sz="1600" u="none" cap="none" strike="noStrike">
                        <a:solidFill>
                          <a:srgbClr val="6C6463"/>
                        </a:solidFill>
                        <a:latin typeface="Arial"/>
                        <a:ea typeface="Arial"/>
                        <a:cs typeface="Arial"/>
                        <a:sym typeface="Arial"/>
                      </a:endParaRPr>
                    </a:p>
                  </a:txBody>
                  <a:tcPr marT="60975" marB="60975" marR="121925" marL="121925"/>
                </a:tc>
              </a:tr>
              <a:tr h="718700">
                <a:tc>
                  <a:txBody>
                    <a:bodyPr/>
                    <a:lstStyle/>
                    <a:p>
                      <a:pPr indent="0" lvl="0" marL="0" marR="0" rtl="0" algn="l">
                        <a:lnSpc>
                          <a:spcPct val="100000"/>
                        </a:lnSpc>
                        <a:spcBef>
                          <a:spcPts val="0"/>
                        </a:spcBef>
                        <a:spcAft>
                          <a:spcPts val="0"/>
                        </a:spcAft>
                        <a:buNone/>
                      </a:pPr>
                      <a:r>
                        <a:rPr b="1" i="0" lang="en-US" sz="1900" u="none" cap="none" strike="noStrike">
                          <a:solidFill>
                            <a:srgbClr val="6C6463"/>
                          </a:solidFill>
                          <a:latin typeface="Arial"/>
                          <a:ea typeface="Arial"/>
                          <a:cs typeface="Arial"/>
                          <a:sym typeface="Arial"/>
                        </a:rPr>
                        <a:t>Validation (Prescriptive)</a:t>
                      </a:r>
                      <a:endParaRPr sz="1900"/>
                    </a:p>
                  </a:txBody>
                  <a:tcPr marT="60975" marB="60975" marR="121925" marL="121925">
                    <a:solidFill>
                      <a:srgbClr val="F2F2F2"/>
                    </a:solidFill>
                  </a:tcPr>
                </a:tc>
                <a:tc>
                  <a:txBody>
                    <a:bodyPr/>
                    <a:lstStyle/>
                    <a:p>
                      <a:pPr indent="0" lvl="0" marL="0" marR="0" rtl="0" algn="l">
                        <a:lnSpc>
                          <a:spcPct val="100000"/>
                        </a:lnSpc>
                        <a:spcBef>
                          <a:spcPts val="0"/>
                        </a:spcBef>
                        <a:spcAft>
                          <a:spcPts val="0"/>
                        </a:spcAft>
                        <a:buNone/>
                      </a:pPr>
                      <a:r>
                        <a:t/>
                      </a:r>
                      <a:endParaRPr b="0" i="0" sz="1900" u="none" cap="none" strike="noStrike">
                        <a:solidFill>
                          <a:srgbClr val="6C6463"/>
                        </a:solidFill>
                        <a:latin typeface="Arial"/>
                        <a:ea typeface="Arial"/>
                        <a:cs typeface="Arial"/>
                        <a:sym typeface="Arial"/>
                      </a:endParaRPr>
                    </a:p>
                  </a:txBody>
                  <a:tcPr marT="60975" marB="60975" marR="121925" marL="121925">
                    <a:solidFill>
                      <a:srgbClr val="F2F2F2"/>
                    </a:solidFill>
                  </a:tcPr>
                </a:tc>
                <a:tc>
                  <a:txBody>
                    <a:bodyPr/>
                    <a:lstStyle/>
                    <a:p>
                      <a:pPr indent="0" lvl="0" marL="0" marR="0" rtl="0" algn="l">
                        <a:lnSpc>
                          <a:spcPct val="100000"/>
                        </a:lnSpc>
                        <a:spcBef>
                          <a:spcPts val="0"/>
                        </a:spcBef>
                        <a:spcAft>
                          <a:spcPts val="0"/>
                        </a:spcAft>
                        <a:buNone/>
                      </a:pPr>
                      <a:r>
                        <a:rPr b="0" i="0" lang="en-US" sz="1600" u="none" cap="none" strike="noStrike">
                          <a:solidFill>
                            <a:srgbClr val="6C6463"/>
                          </a:solidFill>
                          <a:latin typeface="Arial"/>
                          <a:ea typeface="Arial"/>
                          <a:cs typeface="Arial"/>
                          <a:sym typeface="Arial"/>
                        </a:rPr>
                        <a:t>Suivi de l'effet des interventions. Les données doivent être saisies, stockées et analysées pour valider l'impact.</a:t>
                      </a:r>
                      <a:endParaRPr b="0" i="0" sz="1600" u="none" cap="none" strike="noStrike">
                        <a:solidFill>
                          <a:srgbClr val="6C6463"/>
                        </a:solidFill>
                        <a:latin typeface="Arial"/>
                        <a:ea typeface="Arial"/>
                        <a:cs typeface="Arial"/>
                        <a:sym typeface="Arial"/>
                      </a:endParaRPr>
                    </a:p>
                  </a:txBody>
                  <a:tcPr marT="60975" marB="60975" marR="121925" marL="121925">
                    <a:solidFill>
                      <a:srgbClr val="F2F2F2"/>
                    </a:solidFill>
                  </a:tcPr>
                </a:tc>
              </a:tr>
            </a:tbl>
          </a:graphicData>
        </a:graphic>
      </p:graphicFrame>
      <p:grpSp>
        <p:nvGrpSpPr>
          <p:cNvPr id="669" name="Google Shape;669;p95"/>
          <p:cNvGrpSpPr/>
          <p:nvPr/>
        </p:nvGrpSpPr>
        <p:grpSpPr>
          <a:xfrm>
            <a:off x="798710" y="1375719"/>
            <a:ext cx="1329415" cy="487668"/>
            <a:chOff x="294242" y="1031815"/>
            <a:chExt cx="997086" cy="365760"/>
          </a:xfrm>
        </p:grpSpPr>
        <p:pic>
          <p:nvPicPr>
            <p:cNvPr descr="Table with solid fill" id="670" name="Google Shape;670;p95"/>
            <p:cNvPicPr preferRelativeResize="0"/>
            <p:nvPr/>
          </p:nvPicPr>
          <p:blipFill rotWithShape="1">
            <a:blip r:embed="rId6">
              <a:alphaModFix/>
            </a:blip>
            <a:srcRect b="0" l="0" r="0" t="0"/>
            <a:stretch/>
          </p:blipFill>
          <p:spPr>
            <a:xfrm>
              <a:off x="925568" y="1031815"/>
              <a:ext cx="365760" cy="365760"/>
            </a:xfrm>
            <a:prstGeom prst="rect">
              <a:avLst/>
            </a:prstGeom>
            <a:noFill/>
            <a:ln>
              <a:noFill/>
            </a:ln>
          </p:spPr>
        </p:pic>
        <p:pic>
          <p:nvPicPr>
            <p:cNvPr descr="Clipboard with solid fill" id="671" name="Google Shape;671;p95"/>
            <p:cNvPicPr preferRelativeResize="0"/>
            <p:nvPr/>
          </p:nvPicPr>
          <p:blipFill rotWithShape="1">
            <a:blip r:embed="rId7">
              <a:alphaModFix/>
            </a:blip>
            <a:srcRect b="0" l="0" r="0" t="0"/>
            <a:stretch/>
          </p:blipFill>
          <p:spPr>
            <a:xfrm>
              <a:off x="294242" y="1031815"/>
              <a:ext cx="365760" cy="365760"/>
            </a:xfrm>
            <a:prstGeom prst="rect">
              <a:avLst/>
            </a:prstGeom>
            <a:noFill/>
            <a:ln>
              <a:noFill/>
            </a:ln>
          </p:spPr>
        </p:pic>
        <p:cxnSp>
          <p:nvCxnSpPr>
            <p:cNvPr id="672" name="Google Shape;672;p95"/>
            <p:cNvCxnSpPr>
              <a:stCxn id="671" idx="3"/>
              <a:endCxn id="670" idx="1"/>
            </p:cNvCxnSpPr>
            <p:nvPr/>
          </p:nvCxnSpPr>
          <p:spPr>
            <a:xfrm>
              <a:off x="660002" y="1214695"/>
              <a:ext cx="265500" cy="0"/>
            </a:xfrm>
            <a:prstGeom prst="straightConnector1">
              <a:avLst/>
            </a:prstGeom>
            <a:noFill/>
            <a:ln cap="flat" cmpd="sng" w="12700">
              <a:solidFill>
                <a:srgbClr val="002D6C"/>
              </a:solidFill>
              <a:prstDash val="solid"/>
              <a:round/>
              <a:headEnd len="sm" w="sm" type="none"/>
              <a:tailEnd len="med" w="med" type="stealth"/>
            </a:ln>
          </p:spPr>
        </p:cxnSp>
      </p:grpSp>
      <p:cxnSp>
        <p:nvCxnSpPr>
          <p:cNvPr id="673" name="Google Shape;673;p95"/>
          <p:cNvCxnSpPr>
            <a:stCxn id="670" idx="2"/>
            <a:endCxn id="674" idx="0"/>
          </p:cNvCxnSpPr>
          <p:nvPr/>
        </p:nvCxnSpPr>
        <p:spPr>
          <a:xfrm>
            <a:off x="1884291" y="1863387"/>
            <a:ext cx="0" cy="291000"/>
          </a:xfrm>
          <a:prstGeom prst="straightConnector1">
            <a:avLst/>
          </a:prstGeom>
          <a:noFill/>
          <a:ln cap="flat" cmpd="sng" w="12700">
            <a:solidFill>
              <a:srgbClr val="002D6C"/>
            </a:solidFill>
            <a:prstDash val="solid"/>
            <a:round/>
            <a:headEnd len="sm" w="sm" type="none"/>
            <a:tailEnd len="med" w="med" type="stealth"/>
          </a:ln>
        </p:spPr>
      </p:cxnSp>
      <p:cxnSp>
        <p:nvCxnSpPr>
          <p:cNvPr id="675" name="Google Shape;675;p95"/>
          <p:cNvCxnSpPr>
            <a:stCxn id="670" idx="2"/>
            <a:endCxn id="676" idx="0"/>
          </p:cNvCxnSpPr>
          <p:nvPr/>
        </p:nvCxnSpPr>
        <p:spPr>
          <a:xfrm flipH="1">
            <a:off x="1042491" y="1863387"/>
            <a:ext cx="841800" cy="294000"/>
          </a:xfrm>
          <a:prstGeom prst="straightConnector1">
            <a:avLst/>
          </a:prstGeom>
          <a:noFill/>
          <a:ln cap="flat" cmpd="sng" w="12700">
            <a:solidFill>
              <a:srgbClr val="002D6C"/>
            </a:solidFill>
            <a:prstDash val="solid"/>
            <a:round/>
            <a:headEnd len="sm" w="sm" type="none"/>
            <a:tailEnd len="med" w="med" type="stealth"/>
          </a:ln>
        </p:spPr>
      </p:cxnSp>
      <p:grpSp>
        <p:nvGrpSpPr>
          <p:cNvPr id="677" name="Google Shape;677;p95"/>
          <p:cNvGrpSpPr/>
          <p:nvPr/>
        </p:nvGrpSpPr>
        <p:grpSpPr>
          <a:xfrm>
            <a:off x="798710" y="2154501"/>
            <a:ext cx="1329415" cy="490474"/>
            <a:chOff x="294242" y="1641114"/>
            <a:chExt cx="997086" cy="367865"/>
          </a:xfrm>
        </p:grpSpPr>
        <p:pic>
          <p:nvPicPr>
            <p:cNvPr descr="Database with solid fill" id="676" name="Google Shape;676;p95"/>
            <p:cNvPicPr preferRelativeResize="0"/>
            <p:nvPr/>
          </p:nvPicPr>
          <p:blipFill rotWithShape="1">
            <a:blip r:embed="rId8">
              <a:alphaModFix/>
            </a:blip>
            <a:srcRect b="0" l="0" r="0" t="0"/>
            <a:stretch/>
          </p:blipFill>
          <p:spPr>
            <a:xfrm>
              <a:off x="294242" y="1643219"/>
              <a:ext cx="365760" cy="365760"/>
            </a:xfrm>
            <a:prstGeom prst="rect">
              <a:avLst/>
            </a:prstGeom>
            <a:noFill/>
            <a:ln>
              <a:noFill/>
            </a:ln>
          </p:spPr>
        </p:pic>
        <p:pic>
          <p:nvPicPr>
            <p:cNvPr descr="Open folder with solid fill" id="674" name="Google Shape;674;p95"/>
            <p:cNvPicPr preferRelativeResize="0"/>
            <p:nvPr/>
          </p:nvPicPr>
          <p:blipFill rotWithShape="1">
            <a:blip r:embed="rId9">
              <a:alphaModFix/>
            </a:blip>
            <a:srcRect b="0" l="0" r="0" t="0"/>
            <a:stretch/>
          </p:blipFill>
          <p:spPr>
            <a:xfrm>
              <a:off x="925568" y="1641114"/>
              <a:ext cx="365760" cy="365760"/>
            </a:xfrm>
            <a:prstGeom prst="rect">
              <a:avLst/>
            </a:prstGeom>
            <a:noFill/>
            <a:ln>
              <a:noFill/>
            </a:ln>
          </p:spPr>
        </p:pic>
        <p:cxnSp>
          <p:nvCxnSpPr>
            <p:cNvPr id="678" name="Google Shape;678;p95"/>
            <p:cNvCxnSpPr>
              <a:stCxn id="676" idx="3"/>
              <a:endCxn id="674" idx="1"/>
            </p:cNvCxnSpPr>
            <p:nvPr/>
          </p:nvCxnSpPr>
          <p:spPr>
            <a:xfrm flipH="1" rot="10800000">
              <a:off x="660002" y="1823999"/>
              <a:ext cx="265500" cy="2100"/>
            </a:xfrm>
            <a:prstGeom prst="straightConnector1">
              <a:avLst/>
            </a:prstGeom>
            <a:noFill/>
            <a:ln cap="flat" cmpd="sng" w="12700">
              <a:solidFill>
                <a:srgbClr val="002D6C"/>
              </a:solidFill>
              <a:prstDash val="solid"/>
              <a:round/>
              <a:headEnd len="sm" w="sm" type="none"/>
              <a:tailEnd len="med" w="med" type="stealth"/>
            </a:ln>
          </p:spPr>
        </p:cxnSp>
      </p:grpSp>
      <p:pic>
        <p:nvPicPr>
          <p:cNvPr descr="Table with solid fill" id="679" name="Google Shape;679;p95"/>
          <p:cNvPicPr preferRelativeResize="0"/>
          <p:nvPr/>
        </p:nvPicPr>
        <p:blipFill rotWithShape="1">
          <a:blip r:embed="rId6">
            <a:alphaModFix/>
          </a:blip>
          <a:srcRect b="0" l="0" r="0" t="0"/>
          <a:stretch/>
        </p:blipFill>
        <p:spPr>
          <a:xfrm>
            <a:off x="815485" y="6051377"/>
            <a:ext cx="487680" cy="487680"/>
          </a:xfrm>
          <a:prstGeom prst="rect">
            <a:avLst/>
          </a:prstGeom>
          <a:noFill/>
          <a:ln>
            <a:noFill/>
          </a:ln>
        </p:spPr>
      </p:pic>
      <p:cxnSp>
        <p:nvCxnSpPr>
          <p:cNvPr id="680" name="Google Shape;680;p95"/>
          <p:cNvCxnSpPr>
            <a:stCxn id="679" idx="1"/>
            <a:endCxn id="676" idx="1"/>
          </p:cNvCxnSpPr>
          <p:nvPr/>
        </p:nvCxnSpPr>
        <p:spPr>
          <a:xfrm rot="10800000">
            <a:off x="798685" y="2401217"/>
            <a:ext cx="16800" cy="3894000"/>
          </a:xfrm>
          <a:prstGeom prst="curvedConnector3">
            <a:avLst>
              <a:gd fmla="val 1914079" name="adj1"/>
            </a:avLst>
          </a:prstGeom>
          <a:noFill/>
          <a:ln cap="flat" cmpd="sng" w="9525">
            <a:solidFill>
              <a:srgbClr val="002C6B"/>
            </a:solidFill>
            <a:prstDash val="solid"/>
            <a:round/>
            <a:headEnd len="sm" w="sm" type="none"/>
            <a:tailEnd len="med" w="med" type="triangle"/>
          </a:ln>
        </p:spPr>
      </p:cxnSp>
      <p:grpSp>
        <p:nvGrpSpPr>
          <p:cNvPr id="681" name="Google Shape;681;p95"/>
          <p:cNvGrpSpPr/>
          <p:nvPr/>
        </p:nvGrpSpPr>
        <p:grpSpPr>
          <a:xfrm>
            <a:off x="1015677" y="4456619"/>
            <a:ext cx="890434" cy="487668"/>
            <a:chOff x="376397" y="3358677"/>
            <a:chExt cx="667842" cy="365760"/>
          </a:xfrm>
        </p:grpSpPr>
        <p:pic>
          <p:nvPicPr>
            <p:cNvPr descr="Presentation with pie chart with solid fill" id="682" name="Google Shape;682;p95"/>
            <p:cNvPicPr preferRelativeResize="0"/>
            <p:nvPr/>
          </p:nvPicPr>
          <p:blipFill rotWithShape="1">
            <a:blip r:embed="rId10">
              <a:alphaModFix/>
            </a:blip>
            <a:srcRect b="0" l="0" r="0" t="0"/>
            <a:stretch/>
          </p:blipFill>
          <p:spPr>
            <a:xfrm>
              <a:off x="678479" y="3358677"/>
              <a:ext cx="365760" cy="365760"/>
            </a:xfrm>
            <a:prstGeom prst="rect">
              <a:avLst/>
            </a:prstGeom>
            <a:noFill/>
            <a:ln>
              <a:noFill/>
            </a:ln>
          </p:spPr>
        </p:pic>
        <p:pic>
          <p:nvPicPr>
            <p:cNvPr descr="Lecturer with solid fill" id="683" name="Google Shape;683;p95"/>
            <p:cNvPicPr preferRelativeResize="0"/>
            <p:nvPr/>
          </p:nvPicPr>
          <p:blipFill rotWithShape="1">
            <a:blip r:embed="rId11">
              <a:alphaModFix/>
            </a:blip>
            <a:srcRect b="0" l="0" r="0" t="0"/>
            <a:stretch/>
          </p:blipFill>
          <p:spPr>
            <a:xfrm>
              <a:off x="376397" y="3358677"/>
              <a:ext cx="365760" cy="365760"/>
            </a:xfrm>
            <a:prstGeom prst="rect">
              <a:avLst/>
            </a:prstGeom>
            <a:noFill/>
            <a:ln>
              <a:noFill/>
            </a:ln>
          </p:spPr>
        </p:pic>
      </p:grpSp>
      <p:grpSp>
        <p:nvGrpSpPr>
          <p:cNvPr id="684" name="Google Shape;684;p95"/>
          <p:cNvGrpSpPr/>
          <p:nvPr/>
        </p:nvGrpSpPr>
        <p:grpSpPr>
          <a:xfrm>
            <a:off x="664414" y="5272442"/>
            <a:ext cx="1627467" cy="487668"/>
            <a:chOff x="193517" y="3954430"/>
            <a:chExt cx="1220631" cy="365760"/>
          </a:xfrm>
        </p:grpSpPr>
        <p:pic>
          <p:nvPicPr>
            <p:cNvPr descr="Remote work with solid fill" id="685" name="Google Shape;685;p95"/>
            <p:cNvPicPr preferRelativeResize="0"/>
            <p:nvPr/>
          </p:nvPicPr>
          <p:blipFill rotWithShape="1">
            <a:blip r:embed="rId12">
              <a:alphaModFix/>
            </a:blip>
            <a:srcRect b="0" l="0" r="0" t="0"/>
            <a:stretch/>
          </p:blipFill>
          <p:spPr>
            <a:xfrm>
              <a:off x="600394" y="3954430"/>
              <a:ext cx="365760" cy="365760"/>
            </a:xfrm>
            <a:prstGeom prst="rect">
              <a:avLst/>
            </a:prstGeom>
            <a:noFill/>
            <a:ln>
              <a:noFill/>
            </a:ln>
          </p:spPr>
        </p:pic>
        <p:pic>
          <p:nvPicPr>
            <p:cNvPr descr="Gantt Chart with solid fill" id="686" name="Google Shape;686;p95"/>
            <p:cNvPicPr preferRelativeResize="0"/>
            <p:nvPr/>
          </p:nvPicPr>
          <p:blipFill rotWithShape="1">
            <a:blip r:embed="rId13">
              <a:alphaModFix/>
            </a:blip>
            <a:srcRect b="0" l="0" r="0" t="0"/>
            <a:stretch/>
          </p:blipFill>
          <p:spPr>
            <a:xfrm>
              <a:off x="193517" y="3954430"/>
              <a:ext cx="365760" cy="365760"/>
            </a:xfrm>
            <a:prstGeom prst="rect">
              <a:avLst/>
            </a:prstGeom>
            <a:noFill/>
            <a:ln>
              <a:noFill/>
            </a:ln>
          </p:spPr>
        </p:pic>
        <p:pic>
          <p:nvPicPr>
            <p:cNvPr descr="Blueprint with solid fill" id="687" name="Google Shape;687;p95"/>
            <p:cNvPicPr preferRelativeResize="0"/>
            <p:nvPr/>
          </p:nvPicPr>
          <p:blipFill rotWithShape="1">
            <a:blip r:embed="rId14">
              <a:alphaModFix/>
            </a:blip>
            <a:srcRect b="0" l="0" r="0" t="0"/>
            <a:stretch/>
          </p:blipFill>
          <p:spPr>
            <a:xfrm>
              <a:off x="1048388" y="3954430"/>
              <a:ext cx="365760" cy="365760"/>
            </a:xfrm>
            <a:prstGeom prst="rect">
              <a:avLst/>
            </a:prstGeom>
            <a:noFill/>
            <a:ln>
              <a:noFill/>
            </a:ln>
          </p:spPr>
        </p:pic>
      </p:grpSp>
      <p:grpSp>
        <p:nvGrpSpPr>
          <p:cNvPr id="688" name="Google Shape;688;p95"/>
          <p:cNvGrpSpPr/>
          <p:nvPr/>
        </p:nvGrpSpPr>
        <p:grpSpPr>
          <a:xfrm>
            <a:off x="1438573" y="2661217"/>
            <a:ext cx="0" cy="364507"/>
            <a:chOff x="1635433" y="3011834"/>
            <a:chExt cx="0" cy="330799"/>
          </a:xfrm>
        </p:grpSpPr>
        <p:cxnSp>
          <p:nvCxnSpPr>
            <p:cNvPr id="689" name="Google Shape;689;p95"/>
            <p:cNvCxnSpPr/>
            <p:nvPr/>
          </p:nvCxnSpPr>
          <p:spPr>
            <a:xfrm>
              <a:off x="1635433" y="3079233"/>
              <a:ext cx="0" cy="263400"/>
            </a:xfrm>
            <a:prstGeom prst="straightConnector1">
              <a:avLst/>
            </a:prstGeom>
            <a:noFill/>
            <a:ln cap="flat" cmpd="sng" w="12700">
              <a:solidFill>
                <a:srgbClr val="002C6B"/>
              </a:solidFill>
              <a:prstDash val="solid"/>
              <a:round/>
              <a:headEnd len="sm" w="sm" type="none"/>
              <a:tailEnd len="med" w="med" type="triangle"/>
            </a:ln>
          </p:spPr>
        </p:cxnSp>
        <p:cxnSp>
          <p:nvCxnSpPr>
            <p:cNvPr id="690" name="Google Shape;690;p95"/>
            <p:cNvCxnSpPr/>
            <p:nvPr/>
          </p:nvCxnSpPr>
          <p:spPr>
            <a:xfrm rot="10800000">
              <a:off x="1635433" y="3011834"/>
              <a:ext cx="0" cy="316200"/>
            </a:xfrm>
            <a:prstGeom prst="straightConnector1">
              <a:avLst/>
            </a:prstGeom>
            <a:noFill/>
            <a:ln cap="flat" cmpd="sng" w="12700">
              <a:solidFill>
                <a:srgbClr val="002C6B"/>
              </a:solidFill>
              <a:prstDash val="solid"/>
              <a:round/>
              <a:headEnd len="sm" w="sm" type="none"/>
              <a:tailEnd len="med" w="med" type="triangle"/>
            </a:ln>
          </p:spPr>
        </p:cxnSp>
      </p:grpSp>
      <p:grpSp>
        <p:nvGrpSpPr>
          <p:cNvPr id="691" name="Google Shape;691;p95"/>
          <p:cNvGrpSpPr/>
          <p:nvPr/>
        </p:nvGrpSpPr>
        <p:grpSpPr>
          <a:xfrm>
            <a:off x="1438573" y="3350469"/>
            <a:ext cx="0" cy="364507"/>
            <a:chOff x="1635433" y="3011834"/>
            <a:chExt cx="0" cy="330799"/>
          </a:xfrm>
        </p:grpSpPr>
        <p:cxnSp>
          <p:nvCxnSpPr>
            <p:cNvPr id="692" name="Google Shape;692;p95"/>
            <p:cNvCxnSpPr/>
            <p:nvPr/>
          </p:nvCxnSpPr>
          <p:spPr>
            <a:xfrm>
              <a:off x="1635433" y="3079233"/>
              <a:ext cx="0" cy="263400"/>
            </a:xfrm>
            <a:prstGeom prst="straightConnector1">
              <a:avLst/>
            </a:prstGeom>
            <a:noFill/>
            <a:ln cap="flat" cmpd="sng" w="12700">
              <a:solidFill>
                <a:srgbClr val="002C6B"/>
              </a:solidFill>
              <a:prstDash val="solid"/>
              <a:round/>
              <a:headEnd len="sm" w="sm" type="none"/>
              <a:tailEnd len="med" w="med" type="triangle"/>
            </a:ln>
          </p:spPr>
        </p:cxnSp>
        <p:cxnSp>
          <p:nvCxnSpPr>
            <p:cNvPr id="693" name="Google Shape;693;p95"/>
            <p:cNvCxnSpPr/>
            <p:nvPr/>
          </p:nvCxnSpPr>
          <p:spPr>
            <a:xfrm rot="10800000">
              <a:off x="1635433" y="3011834"/>
              <a:ext cx="0" cy="316200"/>
            </a:xfrm>
            <a:prstGeom prst="straightConnector1">
              <a:avLst/>
            </a:prstGeom>
            <a:noFill/>
            <a:ln cap="flat" cmpd="sng" w="12700">
              <a:solidFill>
                <a:srgbClr val="002C6B"/>
              </a:solidFill>
              <a:prstDash val="solid"/>
              <a:round/>
              <a:headEnd len="sm" w="sm" type="none"/>
              <a:tailEnd len="med" w="med" type="triangle"/>
            </a:ln>
          </p:spPr>
        </p:cxnSp>
      </p:grpSp>
      <p:cxnSp>
        <p:nvCxnSpPr>
          <p:cNvPr id="694" name="Google Shape;694;p95"/>
          <p:cNvCxnSpPr/>
          <p:nvPr/>
        </p:nvCxnSpPr>
        <p:spPr>
          <a:xfrm>
            <a:off x="1438628" y="4166577"/>
            <a:ext cx="0" cy="290100"/>
          </a:xfrm>
          <a:prstGeom prst="straightConnector1">
            <a:avLst/>
          </a:prstGeom>
          <a:noFill/>
          <a:ln cap="flat" cmpd="sng" w="12700">
            <a:solidFill>
              <a:srgbClr val="002C6B"/>
            </a:solidFill>
            <a:prstDash val="solid"/>
            <a:round/>
            <a:headEnd len="sm" w="sm" type="none"/>
            <a:tailEnd len="med" w="med" type="triangle"/>
          </a:ln>
        </p:spPr>
      </p:cxnSp>
      <p:cxnSp>
        <p:nvCxnSpPr>
          <p:cNvPr id="695" name="Google Shape;695;p95"/>
          <p:cNvCxnSpPr/>
          <p:nvPr/>
        </p:nvCxnSpPr>
        <p:spPr>
          <a:xfrm>
            <a:off x="1438628" y="4944411"/>
            <a:ext cx="0" cy="290100"/>
          </a:xfrm>
          <a:prstGeom prst="straightConnector1">
            <a:avLst/>
          </a:prstGeom>
          <a:noFill/>
          <a:ln cap="flat" cmpd="sng" w="12700">
            <a:solidFill>
              <a:srgbClr val="002C6B"/>
            </a:solidFill>
            <a:prstDash val="solid"/>
            <a:round/>
            <a:headEnd len="sm" w="sm" type="none"/>
            <a:tailEnd len="med" w="med" type="triangle"/>
          </a:ln>
        </p:spPr>
      </p:cxnSp>
      <p:cxnSp>
        <p:nvCxnSpPr>
          <p:cNvPr id="696" name="Google Shape;696;p95"/>
          <p:cNvCxnSpPr/>
          <p:nvPr/>
        </p:nvCxnSpPr>
        <p:spPr>
          <a:xfrm>
            <a:off x="1438628" y="5761224"/>
            <a:ext cx="0" cy="290100"/>
          </a:xfrm>
          <a:prstGeom prst="straightConnector1">
            <a:avLst/>
          </a:prstGeom>
          <a:noFill/>
          <a:ln cap="flat" cmpd="sng" w="12700">
            <a:solidFill>
              <a:srgbClr val="002C6B"/>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DEFINITION ET OBJECTIFS DE NUPAS PLUS (2/2)</a:t>
            </a:r>
            <a:endParaRPr b="1" i="0" sz="2400" u="none" cap="none" strike="noStrike">
              <a:solidFill>
                <a:srgbClr val="FFFFFF"/>
              </a:solidFill>
              <a:latin typeface="Arial"/>
              <a:ea typeface="Arial"/>
              <a:cs typeface="Arial"/>
              <a:sym typeface="Arial"/>
            </a:endParaRPr>
          </a:p>
        </p:txBody>
      </p:sp>
      <p:sp>
        <p:nvSpPr>
          <p:cNvPr id="331" name="Google Shape;331;p51"/>
          <p:cNvSpPr txBox="1"/>
          <p:nvPr/>
        </p:nvSpPr>
        <p:spPr>
          <a:xfrm>
            <a:off x="308117" y="1835784"/>
            <a:ext cx="11002613" cy="40900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Objectifs de NUPAS Plus </a:t>
            </a:r>
            <a:r>
              <a:rPr b="0" i="0" lang="en-US" sz="1800" u="none" cap="none" strike="noStrike">
                <a:solidFill>
                  <a:schemeClr val="dk1"/>
                </a:solidFill>
                <a:latin typeface="Arial"/>
                <a:ea typeface="Arial"/>
                <a:cs typeface="Arial"/>
                <a:sym typeface="Arial"/>
              </a:rPr>
              <a:t> </a:t>
            </a:r>
            <a:endParaRPr/>
          </a:p>
          <a:p>
            <a:pPr indent="-273050" lvl="0" marL="342900" marR="871220" rtl="0" algn="l">
              <a:lnSpc>
                <a:spcPct val="97000"/>
              </a:lnSpc>
              <a:spcBef>
                <a:spcPts val="1025"/>
              </a:spcBef>
              <a:spcAft>
                <a:spcPts val="0"/>
              </a:spcAft>
              <a:buClr>
                <a:srgbClr val="000000"/>
              </a:buClr>
              <a:buSzPts val="11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342900" lvl="0" marL="342900" marR="871220" rtl="0" algn="l">
              <a:lnSpc>
                <a:spcPct val="97000"/>
              </a:lnSpc>
              <a:spcBef>
                <a:spcPts val="1025"/>
              </a:spcBef>
              <a:spcAft>
                <a:spcPts val="0"/>
              </a:spcAft>
              <a:buClr>
                <a:srgbClr val="000000"/>
              </a:buClr>
              <a:buSzPts val="1100"/>
              <a:buFont typeface="Noto Sans Symbols"/>
              <a:buChar char="▪"/>
            </a:pPr>
            <a:r>
              <a:rPr b="0" i="0" lang="en-US" sz="2400" u="none" cap="none" strike="noStrike">
                <a:solidFill>
                  <a:srgbClr val="000000"/>
                </a:solidFill>
                <a:latin typeface="Times New Roman"/>
                <a:ea typeface="Times New Roman"/>
                <a:cs typeface="Times New Roman"/>
                <a:sym typeface="Times New Roman"/>
              </a:rPr>
              <a:t>Déterminer si une organisation possède une capacité financière et managériale suffisante pour gérer les fonds de l'USAID conformément aux exigences du gouvernement américain et de l'USAID</a:t>
            </a:r>
            <a:endParaRPr b="0" i="0" sz="24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Times New Roman"/>
                <a:ea typeface="Times New Roman"/>
                <a:cs typeface="Times New Roman"/>
                <a:sym typeface="Times New Roman"/>
              </a:rPr>
              <a:t>Déterminer la méthode de financement la plus appropriée à utiliser dans le cadre de la subvention potentielle de l'USAID</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Times New Roman"/>
                <a:ea typeface="Times New Roman"/>
                <a:cs typeface="Times New Roman"/>
                <a:sym typeface="Times New Roman"/>
              </a:rPr>
              <a:t>Fournir des données de référence pour les auto-évaluations et les réévaluations externes</a:t>
            </a:r>
            <a:endParaRPr b="0" i="0" sz="2400" u="none" cap="none" strike="noStrike">
              <a:solidFill>
                <a:srgbClr val="000000"/>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96"/>
          <p:cNvSpPr txBox="1"/>
          <p:nvPr/>
        </p:nvSpPr>
        <p:spPr>
          <a:xfrm>
            <a:off x="609600" y="851507"/>
            <a:ext cx="10972800" cy="5673300"/>
          </a:xfrm>
          <a:prstGeom prst="rect">
            <a:avLst/>
          </a:prstGeom>
          <a:solidFill>
            <a:schemeClr val="lt1"/>
          </a:solidFill>
          <a:ln>
            <a:noFill/>
          </a:ln>
        </p:spPr>
        <p:txBody>
          <a:bodyPr anchorCtr="0" anchor="t" bIns="91175" lIns="91175" spcFirstLastPara="1" rIns="91175" wrap="square" tIns="91175">
            <a:noAutofit/>
          </a:bodyPr>
          <a:lstStyle/>
          <a:p>
            <a:pPr indent="0" lvl="0" marL="0" marR="0" rtl="0" algn="l">
              <a:lnSpc>
                <a:spcPct val="100000"/>
              </a:lnSpc>
              <a:spcBef>
                <a:spcPts val="0"/>
              </a:spcBef>
              <a:spcAft>
                <a:spcPts val="0"/>
              </a:spcAft>
              <a:buClr>
                <a:srgbClr val="6C6463"/>
              </a:buClr>
              <a:buSzPts val="2100"/>
              <a:buFont typeface="Arial"/>
              <a:buNone/>
            </a:pPr>
            <a:r>
              <a:rPr b="1" i="0" lang="en-US" sz="2100" u="none" cap="none" strike="noStrike">
                <a:solidFill>
                  <a:srgbClr val="6C6463"/>
                </a:solidFill>
                <a:latin typeface="Arial"/>
                <a:ea typeface="Arial"/>
                <a:cs typeface="Arial"/>
                <a:sym typeface="Arial"/>
              </a:rPr>
              <a:t>Exigences :</a:t>
            </a:r>
            <a:r>
              <a:rPr b="0" i="0" lang="en-US" sz="2100" u="none" cap="none" strike="noStrike">
                <a:solidFill>
                  <a:srgbClr val="6C6463"/>
                </a:solidFill>
                <a:latin typeface="Arial"/>
                <a:ea typeface="Arial"/>
                <a:cs typeface="Arial"/>
                <a:sym typeface="Arial"/>
              </a:rPr>
              <a:t> </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Personnes qualifiées - pour effectuer des analyses statistiques, des analyses descriptives et prédictives, des analyses par composante, analyse par dimension, etc.</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Formation à l'interprétation des analyses</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Données au niveau du patient</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Grandes bases des données  </a:t>
            </a:r>
            <a:endParaRPr sz="1900"/>
          </a:p>
          <a:p>
            <a:pPr indent="-222250" lvl="2" marL="1447800" marR="0" rtl="0" algn="l">
              <a:lnSpc>
                <a:spcPct val="100000"/>
              </a:lnSpc>
              <a:spcBef>
                <a:spcPts val="300"/>
              </a:spcBef>
              <a:spcAft>
                <a:spcPts val="0"/>
              </a:spcAft>
              <a:buClr>
                <a:srgbClr val="6C6463"/>
              </a:buClr>
              <a:buSzPts val="2100"/>
              <a:buFont typeface="Arial"/>
              <a:buChar char="•"/>
            </a:pPr>
            <a:r>
              <a:rPr b="0" i="0" lang="en-US" sz="1900" u="none" cap="none" strike="noStrike">
                <a:solidFill>
                  <a:srgbClr val="6C6463"/>
                </a:solidFill>
                <a:latin typeface="Arial"/>
                <a:ea typeface="Arial"/>
                <a:cs typeface="Arial"/>
                <a:sym typeface="Arial"/>
              </a:rPr>
              <a:t>Plus d'observations, c'est-à-dire de dossiers de patients, et </a:t>
            </a:r>
            <a:endParaRPr sz="1900"/>
          </a:p>
          <a:p>
            <a:pPr indent="-222250" lvl="2" marL="1447800" marR="0" rtl="0" algn="l">
              <a:lnSpc>
                <a:spcPct val="100000"/>
              </a:lnSpc>
              <a:spcBef>
                <a:spcPts val="300"/>
              </a:spcBef>
              <a:spcAft>
                <a:spcPts val="0"/>
              </a:spcAft>
              <a:buClr>
                <a:srgbClr val="6C6463"/>
              </a:buClr>
              <a:buSzPts val="2100"/>
              <a:buFont typeface="Arial"/>
              <a:buChar char="•"/>
            </a:pPr>
            <a:r>
              <a:rPr b="0" i="0" lang="en-US" sz="1900" u="none" cap="none" strike="noStrike">
                <a:solidFill>
                  <a:srgbClr val="6C6463"/>
                </a:solidFill>
                <a:latin typeface="Arial"/>
                <a:ea typeface="Arial"/>
                <a:cs typeface="Arial"/>
                <a:sym typeface="Arial"/>
              </a:rPr>
              <a:t>Plus de variables explicatives (par exemple, données démographiques, localisation, éducation, etc.)</a:t>
            </a:r>
            <a:endParaRPr b="0" i="0" sz="1900" u="none" cap="none" strike="noStrike">
              <a:solidFill>
                <a:srgbClr val="6C6463"/>
              </a:solidFill>
              <a:latin typeface="Arial"/>
              <a:ea typeface="Arial"/>
              <a:cs typeface="Arial"/>
              <a:sym typeface="Arial"/>
            </a:endParaRPr>
          </a:p>
          <a:p>
            <a:pPr indent="-139700" lvl="1" marL="889000" marR="0" rtl="0" algn="l">
              <a:lnSpc>
                <a:spcPct val="100000"/>
              </a:lnSpc>
              <a:spcBef>
                <a:spcPts val="300"/>
              </a:spcBef>
              <a:spcAft>
                <a:spcPts val="0"/>
              </a:spcAft>
              <a:buClr>
                <a:srgbClr val="6C6463"/>
              </a:buClr>
              <a:buSzPts val="2100"/>
              <a:buFont typeface="Courier New"/>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rPr b="1" i="0" lang="en-US" sz="2100" u="none" cap="none" strike="noStrike">
                <a:solidFill>
                  <a:srgbClr val="6C6463"/>
                </a:solidFill>
                <a:latin typeface="Arial"/>
                <a:ea typeface="Arial"/>
                <a:cs typeface="Arial"/>
                <a:sym typeface="Arial"/>
              </a:rPr>
              <a:t>Avantages : données pour les plans d'action (quelle est l'action à entreprendre ?)</a:t>
            </a:r>
            <a:endParaRPr b="1" i="0" sz="2100" u="none" cap="none" strike="noStrike">
              <a:solidFill>
                <a:srgbClr val="6C6463"/>
              </a:solidFill>
              <a:latin typeface="Arial"/>
              <a:ea typeface="Arial"/>
              <a:cs typeface="Arial"/>
              <a:sym typeface="Arial"/>
            </a:endParaRPr>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Obtenir des informations sur un problème clé </a:t>
            </a:r>
            <a:endParaRPr b="0" i="0" sz="1900" u="none" cap="none" strike="noStrike">
              <a:solidFill>
                <a:srgbClr val="6C6463"/>
              </a:solidFill>
              <a:latin typeface="Arial"/>
              <a:ea typeface="Arial"/>
              <a:cs typeface="Arial"/>
              <a:sym typeface="Arial"/>
            </a:endParaRPr>
          </a:p>
          <a:p>
            <a:pPr indent="-273050" lvl="2" marL="1498600" marR="0" rtl="0" algn="l">
              <a:lnSpc>
                <a:spcPct val="100000"/>
              </a:lnSpc>
              <a:spcBef>
                <a:spcPts val="300"/>
              </a:spcBef>
              <a:spcAft>
                <a:spcPts val="0"/>
              </a:spcAft>
              <a:buClr>
                <a:srgbClr val="6C6463"/>
              </a:buClr>
              <a:buSzPts val="2100"/>
              <a:buFont typeface="Arial"/>
              <a:buChar char="•"/>
            </a:pPr>
            <a:r>
              <a:rPr b="0" i="0" lang="en-US" sz="1900" u="none" cap="none" strike="noStrike">
                <a:solidFill>
                  <a:srgbClr val="6C6463"/>
                </a:solidFill>
                <a:latin typeface="Arial"/>
                <a:ea typeface="Arial"/>
                <a:cs typeface="Arial"/>
                <a:sym typeface="Arial"/>
              </a:rPr>
              <a:t>En savoir plus sur les raisons d'un problème - pour planifier une intervention rentable</a:t>
            </a:r>
            <a:endParaRPr b="0" i="0" sz="1900" u="none" cap="none" strike="noStrike">
              <a:solidFill>
                <a:srgbClr val="6C6463"/>
              </a:solidFill>
              <a:latin typeface="Arial"/>
              <a:ea typeface="Arial"/>
              <a:cs typeface="Arial"/>
              <a:sym typeface="Arial"/>
            </a:endParaRPr>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Choisir des analyses a faire à fin d’impacter les actions du programme</a:t>
            </a:r>
            <a:endParaRPr b="0" i="0" sz="1900" u="none" cap="none" strike="noStrike">
              <a:solidFill>
                <a:srgbClr val="6C6463"/>
              </a:solidFill>
              <a:latin typeface="Arial"/>
              <a:ea typeface="Arial"/>
              <a:cs typeface="Arial"/>
              <a:sym typeface="Arial"/>
            </a:endParaRPr>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Intervention ciblée et adaptée (aux individus) pour résoudre les problèmes </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Évaluer l'impact - à court terme et à long terme (affiner/revoir et améliorer l'intervention)</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Standardiser les interventions efficaces dans tous les programmes</a:t>
            </a:r>
            <a:endParaRPr sz="1900"/>
          </a:p>
          <a:p>
            <a:pPr indent="-273050" lvl="1" marL="889000" marR="0" rtl="0" algn="l">
              <a:lnSpc>
                <a:spcPct val="100000"/>
              </a:lnSpc>
              <a:spcBef>
                <a:spcPts val="300"/>
              </a:spcBef>
              <a:spcAft>
                <a:spcPts val="0"/>
              </a:spcAft>
              <a:buClr>
                <a:srgbClr val="6C6463"/>
              </a:buClr>
              <a:buSzPts val="2100"/>
              <a:buFont typeface="Courier New"/>
              <a:buChar char="o"/>
            </a:pPr>
            <a:r>
              <a:rPr b="0" i="0" lang="en-US" sz="1900" u="none" cap="none" strike="noStrike">
                <a:solidFill>
                  <a:srgbClr val="6C6463"/>
                </a:solidFill>
                <a:latin typeface="Arial"/>
                <a:ea typeface="Arial"/>
                <a:cs typeface="Arial"/>
                <a:sym typeface="Arial"/>
              </a:rPr>
              <a:t>Améliorer les résultats pour les patients</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t/>
            </a:r>
            <a:endParaRPr b="0" i="0" sz="1600" u="none" cap="none" strike="noStrike">
              <a:solidFill>
                <a:srgbClr val="6C6463"/>
              </a:solidFill>
              <a:latin typeface="Arial"/>
              <a:ea typeface="Arial"/>
              <a:cs typeface="Arial"/>
              <a:sym typeface="Arial"/>
            </a:endParaRPr>
          </a:p>
          <a:p>
            <a:pPr indent="-139700" lvl="0" marL="279400" marR="0" rtl="0" algn="l">
              <a:lnSpc>
                <a:spcPct val="100000"/>
              </a:lnSpc>
              <a:spcBef>
                <a:spcPts val="300"/>
              </a:spcBef>
              <a:spcAft>
                <a:spcPts val="0"/>
              </a:spcAft>
              <a:buClr>
                <a:srgbClr val="6C6463"/>
              </a:buClr>
              <a:buSzPts val="21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t/>
            </a:r>
            <a:endParaRPr b="0" i="0" sz="2100" u="none" cap="none" strike="noStrike">
              <a:solidFill>
                <a:srgbClr val="6C6463"/>
              </a:solidFill>
              <a:latin typeface="Arial"/>
              <a:ea typeface="Arial"/>
              <a:cs typeface="Arial"/>
              <a:sym typeface="Arial"/>
            </a:endParaRPr>
          </a:p>
        </p:txBody>
      </p:sp>
      <p:sp>
        <p:nvSpPr>
          <p:cNvPr id="702" name="Google Shape;702;p96"/>
          <p:cNvSpPr txBox="1"/>
          <p:nvPr>
            <p:ph type="title"/>
          </p:nvPr>
        </p:nvSpPr>
        <p:spPr>
          <a:xfrm>
            <a:off x="949037" y="145143"/>
            <a:ext cx="10363200" cy="9243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sz="3200"/>
              <a:t>Quelles sont les exigences en matière d'analyse avancée et quels en sont les avantages ?</a:t>
            </a:r>
            <a:endParaRPr sz="32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97"/>
          <p:cNvSpPr txBox="1"/>
          <p:nvPr>
            <p:ph type="title"/>
          </p:nvPr>
        </p:nvSpPr>
        <p:spPr>
          <a:xfrm>
            <a:off x="594359" y="234389"/>
            <a:ext cx="10515600" cy="739200"/>
          </a:xfrm>
          <a:prstGeom prst="rect">
            <a:avLst/>
          </a:prstGeom>
          <a:noFill/>
          <a:ln>
            <a:noFill/>
          </a:ln>
        </p:spPr>
        <p:txBody>
          <a:bodyPr anchorCtr="0" anchor="b" bIns="121575" lIns="121575" spcFirstLastPara="1" rIns="121575" wrap="square" tIns="121575">
            <a:noAutofit/>
          </a:bodyPr>
          <a:lstStyle/>
          <a:p>
            <a:pPr indent="0" lvl="0" marL="0" rtl="0" algn="l">
              <a:lnSpc>
                <a:spcPct val="100000"/>
              </a:lnSpc>
              <a:spcBef>
                <a:spcPts val="0"/>
              </a:spcBef>
              <a:spcAft>
                <a:spcPts val="0"/>
              </a:spcAft>
              <a:buSzPts val="1900"/>
              <a:buNone/>
            </a:pPr>
            <a:r>
              <a:rPr lang="en-US"/>
              <a:t>Analyse avancée des données pour l'action</a:t>
            </a:r>
            <a:endParaRPr/>
          </a:p>
        </p:txBody>
      </p:sp>
      <p:sp>
        <p:nvSpPr>
          <p:cNvPr id="708" name="Google Shape;708;p97"/>
          <p:cNvSpPr txBox="1"/>
          <p:nvPr>
            <p:ph idx="1" type="body"/>
          </p:nvPr>
        </p:nvSpPr>
        <p:spPr>
          <a:xfrm>
            <a:off x="526212" y="810883"/>
            <a:ext cx="11139600" cy="5975100"/>
          </a:xfrm>
          <a:prstGeom prst="rect">
            <a:avLst/>
          </a:prstGeom>
          <a:solidFill>
            <a:schemeClr val="lt1"/>
          </a:solidFill>
          <a:ln>
            <a:noFill/>
          </a:ln>
        </p:spPr>
        <p:txBody>
          <a:bodyPr anchorCtr="0" anchor="t" bIns="121575" lIns="121575" spcFirstLastPara="1" rIns="121575" wrap="square" tIns="121575">
            <a:noAutofit/>
          </a:bodyPr>
          <a:lstStyle/>
          <a:p>
            <a:pPr indent="0" lvl="0" marL="0" rtl="0" algn="l">
              <a:lnSpc>
                <a:spcPct val="100000"/>
              </a:lnSpc>
              <a:spcBef>
                <a:spcPts val="0"/>
              </a:spcBef>
              <a:spcAft>
                <a:spcPts val="0"/>
              </a:spcAft>
              <a:buSzPts val="2100"/>
              <a:buNone/>
            </a:pPr>
            <a:r>
              <a:rPr b="1" lang="en-US"/>
              <a:t>Peut être appliquée à n'importe quelle étape de la cascade/du programme de lutte contre le VIH (et autres maladies)</a:t>
            </a:r>
            <a:endParaRPr b="1"/>
          </a:p>
          <a:p>
            <a:pPr indent="-457200" lvl="2" marL="1257300" rtl="0" algn="l">
              <a:lnSpc>
                <a:spcPct val="100000"/>
              </a:lnSpc>
              <a:spcBef>
                <a:spcPts val="1100"/>
              </a:spcBef>
              <a:spcAft>
                <a:spcPts val="0"/>
              </a:spcAft>
              <a:buSzPts val="2400"/>
              <a:buFont typeface="Arial"/>
              <a:buChar char="•"/>
            </a:pPr>
            <a:r>
              <a:rPr lang="en-US" sz="1900"/>
              <a:t>Mobilisation pour le dépistage du VIH (avec  les ressources limitées  pour les campagnes de dépistage)</a:t>
            </a:r>
            <a:endParaRPr sz="1900"/>
          </a:p>
          <a:p>
            <a:pPr indent="-457200" lvl="2" marL="1257300" rtl="0" algn="l">
              <a:lnSpc>
                <a:spcPct val="100000"/>
              </a:lnSpc>
              <a:spcBef>
                <a:spcPts val="1100"/>
              </a:spcBef>
              <a:spcAft>
                <a:spcPts val="0"/>
              </a:spcAft>
              <a:buSzPts val="2400"/>
              <a:buFont typeface="Arial"/>
              <a:buChar char="•"/>
            </a:pPr>
            <a:r>
              <a:rPr lang="en-US" sz="1900"/>
              <a:t>Interruption du traitement (anticiper les clients à risque d'interruption du traitement en vue d'une intervention préemptive)</a:t>
            </a:r>
            <a:endParaRPr/>
          </a:p>
          <a:p>
            <a:pPr indent="-457200" lvl="2" marL="1257300" rtl="0" algn="l">
              <a:lnSpc>
                <a:spcPct val="100000"/>
              </a:lnSpc>
              <a:spcBef>
                <a:spcPts val="1100"/>
              </a:spcBef>
              <a:spcAft>
                <a:spcPts val="0"/>
              </a:spcAft>
              <a:buSzPts val="2400"/>
              <a:buFont typeface="Arial"/>
              <a:buChar char="•"/>
            </a:pPr>
            <a:r>
              <a:rPr lang="en-US" sz="1900"/>
              <a:t>Suppression de la CV ( identifier les clients qui risquent de ne pas bien adhérer au traitement en en l'absence de résultats de tests de CV régulièrement mis à jour).</a:t>
            </a:r>
            <a:endParaRPr/>
          </a:p>
          <a:p>
            <a:pPr indent="-457200" lvl="2" marL="1257300" rtl="0" algn="l">
              <a:lnSpc>
                <a:spcPct val="100000"/>
              </a:lnSpc>
              <a:spcBef>
                <a:spcPts val="1100"/>
              </a:spcBef>
              <a:spcAft>
                <a:spcPts val="0"/>
              </a:spcAft>
              <a:buSzPts val="2400"/>
              <a:buFont typeface="Arial"/>
              <a:buChar char="•"/>
            </a:pPr>
            <a:r>
              <a:rPr lang="en-US" sz="1900"/>
              <a:t>Tout autre résultat du patient  faisant l'objet d'un suivi</a:t>
            </a:r>
            <a:endParaRPr/>
          </a:p>
          <a:p>
            <a:pPr indent="-317500" lvl="0" marL="457200" rtl="0" algn="l">
              <a:lnSpc>
                <a:spcPct val="100000"/>
              </a:lnSpc>
              <a:spcBef>
                <a:spcPts val="0"/>
              </a:spcBef>
              <a:spcAft>
                <a:spcPts val="0"/>
              </a:spcAft>
              <a:buSzPts val="2100"/>
              <a:buFont typeface="Arial"/>
              <a:buNone/>
            </a:pPr>
            <a:r>
              <a:t/>
            </a:r>
            <a:endParaRPr/>
          </a:p>
          <a:p>
            <a:pPr indent="0" lvl="0" marL="0" rtl="0" algn="l">
              <a:lnSpc>
                <a:spcPct val="100000"/>
              </a:lnSpc>
              <a:spcBef>
                <a:spcPts val="0"/>
              </a:spcBef>
              <a:spcAft>
                <a:spcPts val="0"/>
              </a:spcAft>
              <a:buSzPts val="2100"/>
              <a:buNone/>
            </a:pPr>
            <a:r>
              <a:rPr b="1" lang="en-US"/>
              <a:t>Considérations :</a:t>
            </a:r>
            <a:endParaRPr/>
          </a:p>
          <a:p>
            <a:pPr indent="-457200" lvl="2" marL="1104900" rtl="0" algn="l">
              <a:lnSpc>
                <a:spcPct val="100000"/>
              </a:lnSpc>
              <a:spcBef>
                <a:spcPts val="1100"/>
              </a:spcBef>
              <a:spcAft>
                <a:spcPts val="0"/>
              </a:spcAft>
              <a:buSzPts val="2400"/>
              <a:buFont typeface="Arial"/>
              <a:buChar char="•"/>
            </a:pPr>
            <a:r>
              <a:rPr lang="en-US" sz="1600"/>
              <a:t>Certains modèles statistiques sont plus performants que d'autres et des efforts supplémentaires peuvent être nécessaires. Toutefois, des modèles moins performants peuvent être suffisants pour anticiper les individus présentant un risque très élevé.</a:t>
            </a:r>
            <a:endParaRPr/>
          </a:p>
          <a:p>
            <a:pPr indent="-457200" lvl="2" marL="1104900" rtl="0" algn="l">
              <a:lnSpc>
                <a:spcPct val="100000"/>
              </a:lnSpc>
              <a:spcBef>
                <a:spcPts val="1100"/>
              </a:spcBef>
              <a:spcAft>
                <a:spcPts val="0"/>
              </a:spcAft>
              <a:buSzPts val="2400"/>
              <a:buFont typeface="Arial"/>
              <a:buChar char="•"/>
            </a:pPr>
            <a:r>
              <a:rPr lang="en-US" sz="1600"/>
              <a:t>Un meilleur modèle peut ne pas être nécessaire si les ressources sont insuffisantes pour, par exemple, offrir des conseils renforcés pour l'observance à toutes les personnes à risque d’interruption du traitement.</a:t>
            </a:r>
            <a:endParaRPr/>
          </a:p>
          <a:p>
            <a:pPr indent="-438150" lvl="3" marL="1714500" rtl="0" algn="l">
              <a:lnSpc>
                <a:spcPct val="100000"/>
              </a:lnSpc>
              <a:spcBef>
                <a:spcPts val="400"/>
              </a:spcBef>
              <a:spcAft>
                <a:spcPts val="0"/>
              </a:spcAft>
              <a:buSzPts val="2100"/>
              <a:buFont typeface="Arial"/>
              <a:buChar char="•"/>
            </a:pPr>
            <a:r>
              <a:rPr lang="en-US" sz="1600"/>
              <a:t>Régression logistique - probablement le modèle le plus utilisé</a:t>
            </a:r>
            <a:endParaRPr/>
          </a:p>
          <a:p>
            <a:pPr indent="-317500" lvl="1" marL="800100" rtl="0" algn="l">
              <a:lnSpc>
                <a:spcPct val="100000"/>
              </a:lnSpc>
              <a:spcBef>
                <a:spcPts val="1100"/>
              </a:spcBef>
              <a:spcAft>
                <a:spcPts val="0"/>
              </a:spcAft>
              <a:buSzPts val="2100"/>
              <a:buFont typeface="Arial"/>
              <a:buNone/>
            </a:pPr>
            <a:r>
              <a:t/>
            </a:r>
            <a:endParaRPr sz="1600"/>
          </a:p>
          <a:p>
            <a:pPr indent="0" lvl="2" marL="800100" rtl="0" algn="l">
              <a:lnSpc>
                <a:spcPct val="100000"/>
              </a:lnSpc>
              <a:spcBef>
                <a:spcPts val="1100"/>
              </a:spcBef>
              <a:spcAft>
                <a:spcPts val="0"/>
              </a:spcAft>
              <a:buSzPts val="2400"/>
              <a:buNone/>
            </a:pPr>
            <a:r>
              <a:t/>
            </a:r>
            <a:endParaRPr/>
          </a:p>
          <a:p>
            <a:pPr indent="-317500" lvl="0" marL="457200" rtl="0" algn="l">
              <a:lnSpc>
                <a:spcPct val="100000"/>
              </a:lnSpc>
              <a:spcBef>
                <a:spcPts val="0"/>
              </a:spcBef>
              <a:spcAft>
                <a:spcPts val="0"/>
              </a:spcAft>
              <a:buSzPts val="2100"/>
              <a:buFont typeface="Arial"/>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98"/>
          <p:cNvSpPr txBox="1"/>
          <p:nvPr/>
        </p:nvSpPr>
        <p:spPr>
          <a:xfrm>
            <a:off x="914400" y="247465"/>
            <a:ext cx="10363200" cy="615600"/>
          </a:xfrm>
          <a:prstGeom prst="rect">
            <a:avLst/>
          </a:prstGeom>
          <a:noFill/>
          <a:ln>
            <a:noFill/>
          </a:ln>
        </p:spPr>
        <p:txBody>
          <a:bodyPr anchorCtr="0" anchor="b" bIns="91175" lIns="91175" spcFirstLastPara="1" rIns="91175" wrap="square" tIns="91175">
            <a:noAutofit/>
          </a:bodyPr>
          <a:lstStyle/>
          <a:p>
            <a:pPr indent="0" lvl="0" marL="0" marR="0" rtl="0" algn="ctr">
              <a:lnSpc>
                <a:spcPct val="100000"/>
              </a:lnSpc>
              <a:spcBef>
                <a:spcPts val="0"/>
              </a:spcBef>
              <a:spcAft>
                <a:spcPts val="0"/>
              </a:spcAft>
              <a:buClr>
                <a:schemeClr val="accent2"/>
              </a:buClr>
              <a:buSzPts val="1900"/>
              <a:buFont typeface="Arial"/>
              <a:buNone/>
            </a:pPr>
            <a:r>
              <a:rPr b="1" i="0" lang="en-US" sz="3200" u="none" cap="none" strike="noStrike">
                <a:solidFill>
                  <a:schemeClr val="accent2"/>
                </a:solidFill>
                <a:latin typeface="Arial"/>
                <a:ea typeface="Arial"/>
                <a:cs typeface="Arial"/>
                <a:sym typeface="Arial"/>
              </a:rPr>
              <a:t>Exemples</a:t>
            </a:r>
            <a:endParaRPr b="1" i="0" sz="3200" u="none" cap="none" strike="noStrike">
              <a:solidFill>
                <a:schemeClr val="accent2"/>
              </a:solidFill>
              <a:latin typeface="Arial"/>
              <a:ea typeface="Arial"/>
              <a:cs typeface="Arial"/>
              <a:sym typeface="Arial"/>
            </a:endParaRPr>
          </a:p>
        </p:txBody>
      </p:sp>
      <p:sp>
        <p:nvSpPr>
          <p:cNvPr id="714" name="Google Shape;714;p98"/>
          <p:cNvSpPr txBox="1"/>
          <p:nvPr/>
        </p:nvSpPr>
        <p:spPr>
          <a:xfrm>
            <a:off x="6169835" y="2919481"/>
            <a:ext cx="5918700" cy="11316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175" lIns="91175" spcFirstLastPara="1" rIns="91175" wrap="square" tIns="91175">
            <a:noAutofit/>
          </a:bodyPr>
          <a:lstStyle/>
          <a:p>
            <a:pPr indent="-133350" lvl="0" marL="0" marR="0" rtl="0" algn="l">
              <a:lnSpc>
                <a:spcPct val="100000"/>
              </a:lnSpc>
              <a:spcBef>
                <a:spcPts val="0"/>
              </a:spcBef>
              <a:spcAft>
                <a:spcPts val="0"/>
              </a:spcAft>
              <a:buClr>
                <a:srgbClr val="6C6463"/>
              </a:buClr>
              <a:buSzPts val="2100"/>
              <a:buFont typeface="Arial"/>
              <a:buChar char="•"/>
            </a:pPr>
            <a:r>
              <a:rPr b="0" i="0" lang="en-US" sz="1800" u="none" cap="none" strike="noStrike">
                <a:solidFill>
                  <a:srgbClr val="6C6463"/>
                </a:solidFill>
                <a:latin typeface="Arial"/>
                <a:ea typeface="Arial"/>
                <a:cs typeface="Arial"/>
                <a:sym typeface="Arial"/>
              </a:rPr>
              <a:t> Utilisations des models  prédictifs </a:t>
            </a:r>
            <a:r>
              <a:rPr b="0" i="0" lang="en-US" sz="1600" u="none" cap="none" strike="noStrike">
                <a:solidFill>
                  <a:srgbClr val="6C6463"/>
                </a:solidFill>
                <a:latin typeface="Arial"/>
                <a:ea typeface="Arial"/>
                <a:cs typeface="Arial"/>
                <a:sym typeface="Arial"/>
              </a:rPr>
              <a:t>pour anticiper les patients qui pourraient interrompre   le traitement ou avoir la charge virale détectable: Informations requise  pour une programmation préemptif du VIH </a:t>
            </a:r>
            <a:endParaRPr b="0" i="0" sz="1600" u="none" cap="none" strike="noStrike">
              <a:solidFill>
                <a:srgbClr val="6C6463"/>
              </a:solidFill>
              <a:latin typeface="Arial"/>
              <a:ea typeface="Arial"/>
              <a:cs typeface="Arial"/>
              <a:sym typeface="Arial"/>
            </a:endParaRPr>
          </a:p>
          <a:p>
            <a:pPr indent="-133350" lvl="0" marL="0" marR="0" rtl="0" algn="l">
              <a:lnSpc>
                <a:spcPct val="100000"/>
              </a:lnSpc>
              <a:spcBef>
                <a:spcPts val="0"/>
              </a:spcBef>
              <a:spcAft>
                <a:spcPts val="0"/>
              </a:spcAft>
              <a:buClr>
                <a:srgbClr val="6C6463"/>
              </a:buClr>
              <a:buSzPts val="2100"/>
              <a:buFont typeface="Arial"/>
              <a:buChar char="•"/>
            </a:pPr>
            <a:r>
              <a:rPr b="0" i="0" lang="en-US" sz="1600" u="none" cap="none" strike="noStrike">
                <a:solidFill>
                  <a:srgbClr val="6C6463"/>
                </a:solidFill>
                <a:latin typeface="Arial"/>
                <a:ea typeface="Arial"/>
                <a:cs typeface="Arial"/>
                <a:sym typeface="Arial"/>
              </a:rPr>
              <a:t> A ouvert la voie à une programmation préventive de  lutte contre le VIH</a:t>
            </a:r>
            <a:endParaRPr sz="1900"/>
          </a:p>
        </p:txBody>
      </p:sp>
      <p:sp>
        <p:nvSpPr>
          <p:cNvPr id="715" name="Google Shape;715;p98"/>
          <p:cNvSpPr txBox="1"/>
          <p:nvPr/>
        </p:nvSpPr>
        <p:spPr>
          <a:xfrm>
            <a:off x="6169835" y="1237824"/>
            <a:ext cx="5903700" cy="978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175" lIns="91175" spcFirstLastPara="1" rIns="91175" wrap="square" tIns="91175">
            <a:noAutofit/>
          </a:bodyPr>
          <a:lstStyle/>
          <a:p>
            <a:pPr indent="-133350" lvl="0" marL="0" marR="0" rtl="0" algn="l">
              <a:lnSpc>
                <a:spcPct val="100000"/>
              </a:lnSpc>
              <a:spcBef>
                <a:spcPts val="0"/>
              </a:spcBef>
              <a:spcAft>
                <a:spcPts val="0"/>
              </a:spcAft>
              <a:buClr>
                <a:srgbClr val="6C6463"/>
              </a:buClr>
              <a:buSzPts val="2100"/>
              <a:buFont typeface="Arial"/>
              <a:buChar char="•"/>
            </a:pPr>
            <a:r>
              <a:rPr b="0" i="0" lang="en-US" sz="1800" u="none" cap="none" strike="noStrike">
                <a:solidFill>
                  <a:srgbClr val="6C6463"/>
                </a:solidFill>
                <a:latin typeface="Arial"/>
                <a:ea typeface="Arial"/>
                <a:cs typeface="Arial"/>
                <a:sym typeface="Arial"/>
              </a:rPr>
              <a:t> Le programme APACE cherchait à anticiper  ceux qui manqueraient leur rendez-vous ou les patients avec les charges virales détectables </a:t>
            </a:r>
            <a:endParaRPr b="0" i="0" sz="1800" u="none" cap="none" strike="noStrike">
              <a:solidFill>
                <a:srgbClr val="6C6463"/>
              </a:solidFill>
              <a:latin typeface="Arial"/>
              <a:ea typeface="Arial"/>
              <a:cs typeface="Arial"/>
              <a:sym typeface="Arial"/>
            </a:endParaRPr>
          </a:p>
        </p:txBody>
      </p:sp>
      <p:sp>
        <p:nvSpPr>
          <p:cNvPr id="716" name="Google Shape;716;p98"/>
          <p:cNvSpPr txBox="1"/>
          <p:nvPr/>
        </p:nvSpPr>
        <p:spPr>
          <a:xfrm>
            <a:off x="201276" y="1375161"/>
            <a:ext cx="5571600" cy="6156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175" lIns="91175" spcFirstLastPara="1" rIns="91175" wrap="square" tIns="91175">
            <a:noAutofit/>
          </a:bodyPr>
          <a:lstStyle/>
          <a:p>
            <a:pPr indent="-133350" lvl="0" marL="0" marR="0" rtl="0" algn="l">
              <a:lnSpc>
                <a:spcPct val="100000"/>
              </a:lnSpc>
              <a:spcBef>
                <a:spcPts val="0"/>
              </a:spcBef>
              <a:spcAft>
                <a:spcPts val="0"/>
              </a:spcAft>
              <a:buClr>
                <a:srgbClr val="6C6463"/>
              </a:buClr>
              <a:buSzPts val="2100"/>
              <a:buFont typeface="Arial"/>
              <a:buChar char="•"/>
            </a:pPr>
            <a:r>
              <a:rPr b="0" i="0" lang="en-US" sz="1800" u="none" cap="none" strike="noStrike">
                <a:solidFill>
                  <a:srgbClr val="6C6463"/>
                </a:solidFill>
                <a:latin typeface="Arial"/>
                <a:ea typeface="Arial"/>
                <a:cs typeface="Arial"/>
                <a:sym typeface="Arial"/>
              </a:rPr>
              <a:t> L'objectif était de savoir si la DMM pouvait améliorer l'adhérence des patients.</a:t>
            </a:r>
            <a:endParaRPr b="0" i="0" sz="18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t/>
            </a:r>
            <a:endParaRPr b="0" i="0" sz="1800" u="none" cap="none" strike="noStrike">
              <a:solidFill>
                <a:srgbClr val="6C6463"/>
              </a:solidFill>
              <a:latin typeface="Arial"/>
              <a:ea typeface="Arial"/>
              <a:cs typeface="Arial"/>
              <a:sym typeface="Arial"/>
            </a:endParaRPr>
          </a:p>
        </p:txBody>
      </p:sp>
      <p:sp>
        <p:nvSpPr>
          <p:cNvPr id="717" name="Google Shape;717;p98"/>
          <p:cNvSpPr txBox="1"/>
          <p:nvPr/>
        </p:nvSpPr>
        <p:spPr>
          <a:xfrm>
            <a:off x="231493" y="3161861"/>
            <a:ext cx="5567700" cy="6156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175" lIns="91175" spcFirstLastPara="1" rIns="91175" wrap="square" tIns="91175">
            <a:noAutofit/>
          </a:bodyPr>
          <a:lstStyle/>
          <a:p>
            <a:pPr indent="-133350" lvl="0" marL="0" marR="0" rtl="0" algn="l">
              <a:lnSpc>
                <a:spcPct val="100000"/>
              </a:lnSpc>
              <a:spcBef>
                <a:spcPts val="0"/>
              </a:spcBef>
              <a:spcAft>
                <a:spcPts val="0"/>
              </a:spcAft>
              <a:buClr>
                <a:srgbClr val="6C6463"/>
              </a:buClr>
              <a:buSzPts val="2100"/>
              <a:buFont typeface="Arial"/>
              <a:buChar char="•"/>
            </a:pPr>
            <a:r>
              <a:rPr b="0" i="0" lang="en-US" sz="1800" u="none" cap="none" strike="noStrike">
                <a:solidFill>
                  <a:srgbClr val="6C6463"/>
                </a:solidFill>
                <a:latin typeface="Arial"/>
                <a:ea typeface="Arial"/>
                <a:cs typeface="Arial"/>
                <a:sym typeface="Arial"/>
              </a:rPr>
              <a:t> Raisons pour  l'expansion de la DMM à 6 mois au Malawi et en Zambie</a:t>
            </a:r>
            <a:endParaRPr b="0" i="0" sz="18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2100"/>
              <a:buFont typeface="Arial"/>
              <a:buNone/>
            </a:pPr>
            <a:r>
              <a:t/>
            </a:r>
            <a:endParaRPr b="0" i="0" sz="1800" u="none" cap="none" strike="noStrike">
              <a:solidFill>
                <a:srgbClr val="6C6463"/>
              </a:solidFill>
              <a:latin typeface="Arial"/>
              <a:ea typeface="Arial"/>
              <a:cs typeface="Arial"/>
              <a:sym typeface="Arial"/>
            </a:endParaRPr>
          </a:p>
        </p:txBody>
      </p:sp>
      <p:sp>
        <p:nvSpPr>
          <p:cNvPr id="718" name="Google Shape;718;p98"/>
          <p:cNvSpPr txBox="1"/>
          <p:nvPr>
            <p:ph idx="1" type="body"/>
          </p:nvPr>
        </p:nvSpPr>
        <p:spPr>
          <a:xfrm>
            <a:off x="615351" y="4754419"/>
            <a:ext cx="10363200" cy="2103600"/>
          </a:xfrm>
          <a:prstGeom prst="rect">
            <a:avLst/>
          </a:prstGeom>
          <a:noFill/>
          <a:ln>
            <a:noFill/>
          </a:ln>
        </p:spPr>
        <p:txBody>
          <a:bodyPr anchorCtr="0" anchor="t" bIns="121575" lIns="121575" spcFirstLastPara="1" rIns="121575" wrap="square" tIns="121575">
            <a:noAutofit/>
          </a:bodyPr>
          <a:lstStyle/>
          <a:p>
            <a:pPr indent="-438150" lvl="0" marL="609600" marR="0" rtl="0" algn="l">
              <a:lnSpc>
                <a:spcPct val="100000"/>
              </a:lnSpc>
              <a:spcBef>
                <a:spcPts val="0"/>
              </a:spcBef>
              <a:spcAft>
                <a:spcPts val="0"/>
              </a:spcAft>
              <a:buClr>
                <a:srgbClr val="6C6463"/>
              </a:buClr>
              <a:buSzPts val="2100"/>
              <a:buChar char="•"/>
            </a:pPr>
            <a:r>
              <a:rPr lang="en-US" sz="1600"/>
              <a:t>Méthodes rentables de mise en œuvre d'un programme</a:t>
            </a:r>
            <a:endParaRPr/>
          </a:p>
          <a:p>
            <a:pPr indent="-438150" lvl="0" marL="609600" marR="0" rtl="0" algn="l">
              <a:lnSpc>
                <a:spcPct val="100000"/>
              </a:lnSpc>
              <a:spcBef>
                <a:spcPts val="0"/>
              </a:spcBef>
              <a:spcAft>
                <a:spcPts val="0"/>
              </a:spcAft>
              <a:buClr>
                <a:srgbClr val="6C6463"/>
              </a:buClr>
              <a:buSzPts val="2100"/>
              <a:buChar char="•"/>
            </a:pPr>
            <a:r>
              <a:rPr lang="en-US" sz="1600"/>
              <a:t>Plus d'informations conduisent à plus d'actions et à de meilleurs résultats pour les patients</a:t>
            </a:r>
            <a:endParaRPr/>
          </a:p>
          <a:p>
            <a:pPr indent="-438150" lvl="0" marL="609600" marR="0" rtl="0" algn="l">
              <a:lnSpc>
                <a:spcPct val="100000"/>
              </a:lnSpc>
              <a:spcBef>
                <a:spcPts val="0"/>
              </a:spcBef>
              <a:spcAft>
                <a:spcPts val="0"/>
              </a:spcAft>
              <a:buClr>
                <a:srgbClr val="6C6463"/>
              </a:buClr>
              <a:buSzPts val="2100"/>
              <a:buChar char="•"/>
            </a:pPr>
            <a:r>
              <a:rPr lang="en-US" sz="1600"/>
              <a:t>Programmation et intervention ciblées</a:t>
            </a:r>
            <a:endParaRPr/>
          </a:p>
          <a:p>
            <a:pPr indent="-438150" lvl="0" marL="609600" marR="0" rtl="0" algn="l">
              <a:lnSpc>
                <a:spcPct val="100000"/>
              </a:lnSpc>
              <a:spcBef>
                <a:spcPts val="0"/>
              </a:spcBef>
              <a:spcAft>
                <a:spcPts val="0"/>
              </a:spcAft>
              <a:buClr>
                <a:srgbClr val="6C6463"/>
              </a:buClr>
              <a:buSzPts val="2100"/>
              <a:buChar char="•"/>
            </a:pPr>
            <a:r>
              <a:rPr lang="en-US" sz="1600"/>
              <a:t>Responsabilisation de l'argent dépensé</a:t>
            </a:r>
            <a:endParaRPr/>
          </a:p>
          <a:p>
            <a:pPr indent="-438150" lvl="0" marL="609600" marR="0" rtl="0" algn="l">
              <a:lnSpc>
                <a:spcPct val="100000"/>
              </a:lnSpc>
              <a:spcBef>
                <a:spcPts val="0"/>
              </a:spcBef>
              <a:spcAft>
                <a:spcPts val="0"/>
              </a:spcAft>
              <a:buClr>
                <a:srgbClr val="6C6463"/>
              </a:buClr>
              <a:buSzPts val="2100"/>
              <a:buChar char="•"/>
            </a:pPr>
            <a:r>
              <a:rPr lang="en-US" sz="1600"/>
              <a:t>Évaluation de l'impact de l'intervention</a:t>
            </a:r>
            <a:endParaRPr/>
          </a:p>
          <a:p>
            <a:pPr indent="-438150" lvl="0" marL="609600" marR="0" rtl="0" algn="l">
              <a:lnSpc>
                <a:spcPct val="100000"/>
              </a:lnSpc>
              <a:spcBef>
                <a:spcPts val="0"/>
              </a:spcBef>
              <a:spcAft>
                <a:spcPts val="0"/>
              </a:spcAft>
              <a:buClr>
                <a:srgbClr val="6C6463"/>
              </a:buClr>
              <a:buSzPts val="2100"/>
              <a:buChar char="•"/>
            </a:pPr>
            <a:r>
              <a:rPr lang="en-US" sz="1600"/>
              <a:t>Mise à l'échelle et réduction des interventions</a:t>
            </a:r>
            <a:endParaRPr/>
          </a:p>
          <a:p>
            <a:pPr indent="-438150" lvl="0" marL="609600" marR="0" rtl="0" algn="l">
              <a:lnSpc>
                <a:spcPct val="100000"/>
              </a:lnSpc>
              <a:spcBef>
                <a:spcPts val="0"/>
              </a:spcBef>
              <a:spcAft>
                <a:spcPts val="0"/>
              </a:spcAft>
              <a:buClr>
                <a:srgbClr val="6C6463"/>
              </a:buClr>
              <a:buSzPts val="2100"/>
              <a:buChar char="•"/>
            </a:pPr>
            <a:r>
              <a:rPr lang="en-US" sz="1600"/>
              <a:t>Est-il utile de poursuivre un programme ?</a:t>
            </a:r>
            <a:endParaRPr sz="1600"/>
          </a:p>
          <a:p>
            <a:pPr indent="0" lvl="0" marL="165100" rtl="0" algn="l">
              <a:lnSpc>
                <a:spcPct val="100000"/>
              </a:lnSpc>
              <a:spcBef>
                <a:spcPts val="0"/>
              </a:spcBef>
              <a:spcAft>
                <a:spcPts val="0"/>
              </a:spcAft>
              <a:buSzPts val="2100"/>
              <a:buNone/>
            </a:pPr>
            <a:r>
              <a:t/>
            </a:r>
            <a:endParaRPr sz="1600"/>
          </a:p>
        </p:txBody>
      </p:sp>
      <p:sp>
        <p:nvSpPr>
          <p:cNvPr id="719" name="Google Shape;719;p98"/>
          <p:cNvSpPr txBox="1"/>
          <p:nvPr/>
        </p:nvSpPr>
        <p:spPr>
          <a:xfrm>
            <a:off x="1311215" y="971560"/>
            <a:ext cx="2829600" cy="338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Intervention générale</a:t>
            </a:r>
            <a:endParaRPr b="0" i="0" sz="1400" u="none" cap="none" strike="noStrike">
              <a:solidFill>
                <a:srgbClr val="000000"/>
              </a:solidFill>
              <a:latin typeface="Arial"/>
              <a:ea typeface="Arial"/>
              <a:cs typeface="Arial"/>
              <a:sym typeface="Arial"/>
            </a:endParaRPr>
          </a:p>
        </p:txBody>
      </p:sp>
      <p:sp>
        <p:nvSpPr>
          <p:cNvPr id="720" name="Google Shape;720;p98"/>
          <p:cNvSpPr txBox="1"/>
          <p:nvPr/>
        </p:nvSpPr>
        <p:spPr>
          <a:xfrm>
            <a:off x="8149087" y="971560"/>
            <a:ext cx="2829600" cy="338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Intervention ciblée</a:t>
            </a:r>
            <a:endParaRPr b="0" i="0" sz="1400" u="none" cap="none" strike="noStrike">
              <a:solidFill>
                <a:srgbClr val="000000"/>
              </a:solidFill>
              <a:latin typeface="Arial"/>
              <a:ea typeface="Arial"/>
              <a:cs typeface="Arial"/>
              <a:sym typeface="Arial"/>
            </a:endParaRPr>
          </a:p>
        </p:txBody>
      </p:sp>
      <p:sp>
        <p:nvSpPr>
          <p:cNvPr id="721" name="Google Shape;721;p98"/>
          <p:cNvSpPr txBox="1"/>
          <p:nvPr/>
        </p:nvSpPr>
        <p:spPr>
          <a:xfrm>
            <a:off x="218157" y="3849233"/>
            <a:ext cx="5578800" cy="538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900" u="none" cap="none" strike="noStrike">
                <a:solidFill>
                  <a:srgbClr val="222222"/>
                </a:solidFill>
                <a:latin typeface="Arial"/>
                <a:ea typeface="Arial"/>
                <a:cs typeface="Arial"/>
                <a:sym typeface="Arial"/>
              </a:rPr>
              <a:t>Hoffman, R. M., Moyo, C., Balakasi, K. T., Siwale, Z., Hubbard, J., Bardon, A., ... &amp; Rosen, S. (2021). Multimonth dispensing of up to 6 months of antiretroviral therapy in Malawi and Zambia (INTERVAL): a cluster-randomised, non-blinded, non-inferiority trial. </a:t>
            </a:r>
            <a:r>
              <a:rPr b="0" i="1" lang="en-US" sz="900" u="none" cap="none" strike="noStrike">
                <a:solidFill>
                  <a:srgbClr val="222222"/>
                </a:solidFill>
                <a:latin typeface="Arial"/>
                <a:ea typeface="Arial"/>
                <a:cs typeface="Arial"/>
                <a:sym typeface="Arial"/>
              </a:rPr>
              <a:t>The Lancet Global Health</a:t>
            </a:r>
            <a:r>
              <a:rPr b="0" i="0" lang="en-US" sz="900" u="none" cap="none" strike="noStrike">
                <a:solidFill>
                  <a:srgbClr val="222222"/>
                </a:solidFill>
                <a:latin typeface="Arial"/>
                <a:ea typeface="Arial"/>
                <a:cs typeface="Arial"/>
                <a:sym typeface="Arial"/>
              </a:rPr>
              <a:t>, </a:t>
            </a:r>
            <a:r>
              <a:rPr b="0" i="1" lang="en-US" sz="900" u="none" cap="none" strike="noStrike">
                <a:solidFill>
                  <a:srgbClr val="222222"/>
                </a:solidFill>
                <a:latin typeface="Arial"/>
                <a:ea typeface="Arial"/>
                <a:cs typeface="Arial"/>
                <a:sym typeface="Arial"/>
              </a:rPr>
              <a:t>9</a:t>
            </a:r>
            <a:r>
              <a:rPr b="0" i="0" lang="en-US" sz="900" u="none" cap="none" strike="noStrike">
                <a:solidFill>
                  <a:srgbClr val="222222"/>
                </a:solidFill>
                <a:latin typeface="Arial"/>
                <a:ea typeface="Arial"/>
                <a:cs typeface="Arial"/>
                <a:sym typeface="Arial"/>
              </a:rPr>
              <a:t>(5), e628-e638.</a:t>
            </a:r>
            <a:endParaRPr b="0" i="0" sz="900" u="none" cap="none" strike="noStrike">
              <a:solidFill>
                <a:srgbClr val="000000"/>
              </a:solidFill>
              <a:latin typeface="Arial"/>
              <a:ea typeface="Arial"/>
              <a:cs typeface="Arial"/>
              <a:sym typeface="Arial"/>
            </a:endParaRPr>
          </a:p>
        </p:txBody>
      </p:sp>
      <p:sp>
        <p:nvSpPr>
          <p:cNvPr id="722" name="Google Shape;722;p98"/>
          <p:cNvSpPr txBox="1"/>
          <p:nvPr/>
        </p:nvSpPr>
        <p:spPr>
          <a:xfrm>
            <a:off x="6288635" y="4178288"/>
            <a:ext cx="5650500" cy="538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900" u="none" cap="none" strike="noStrike">
                <a:solidFill>
                  <a:srgbClr val="222222"/>
                </a:solidFill>
                <a:latin typeface="Arial"/>
                <a:ea typeface="Arial"/>
                <a:cs typeface="Arial"/>
                <a:sym typeface="Arial"/>
              </a:rPr>
              <a:t>Maskew, M., Sharpey-Schafer, K., De Voux, L., Crompton, T., Bor, J., Rennick, M., ... &amp; Pisa, P. (2022). Applying machine learning and predictive modeling to retention and viral suppression in South African HIV treatment cohorts. </a:t>
            </a:r>
            <a:r>
              <a:rPr b="0" i="1" lang="en-US" sz="900" u="none" cap="none" strike="noStrike">
                <a:solidFill>
                  <a:srgbClr val="222222"/>
                </a:solidFill>
                <a:latin typeface="Arial"/>
                <a:ea typeface="Arial"/>
                <a:cs typeface="Arial"/>
                <a:sym typeface="Arial"/>
              </a:rPr>
              <a:t>Scientific reports</a:t>
            </a:r>
            <a:r>
              <a:rPr b="0" i="0" lang="en-US" sz="900" u="none" cap="none" strike="noStrike">
                <a:solidFill>
                  <a:srgbClr val="222222"/>
                </a:solidFill>
                <a:latin typeface="Arial"/>
                <a:ea typeface="Arial"/>
                <a:cs typeface="Arial"/>
                <a:sym typeface="Arial"/>
              </a:rPr>
              <a:t>, </a:t>
            </a:r>
            <a:r>
              <a:rPr b="0" i="1" lang="en-US" sz="900" u="none" cap="none" strike="noStrike">
                <a:solidFill>
                  <a:srgbClr val="222222"/>
                </a:solidFill>
                <a:latin typeface="Arial"/>
                <a:ea typeface="Arial"/>
                <a:cs typeface="Arial"/>
                <a:sym typeface="Arial"/>
              </a:rPr>
              <a:t>12</a:t>
            </a:r>
            <a:r>
              <a:rPr b="0" i="0" lang="en-US" sz="900" u="none" cap="none" strike="noStrike">
                <a:solidFill>
                  <a:srgbClr val="222222"/>
                </a:solidFill>
                <a:latin typeface="Arial"/>
                <a:ea typeface="Arial"/>
                <a:cs typeface="Arial"/>
                <a:sym typeface="Arial"/>
              </a:rPr>
              <a:t>(1), 1-10.</a:t>
            </a:r>
            <a:endParaRPr b="0" i="0" sz="900" u="none" cap="none" strike="noStrike">
              <a:solidFill>
                <a:srgbClr val="000000"/>
              </a:solidFill>
              <a:latin typeface="Arial"/>
              <a:ea typeface="Arial"/>
              <a:cs typeface="Arial"/>
              <a:sym typeface="Arial"/>
            </a:endParaRPr>
          </a:p>
        </p:txBody>
      </p:sp>
      <p:sp>
        <p:nvSpPr>
          <p:cNvPr id="723" name="Google Shape;723;p98"/>
          <p:cNvSpPr txBox="1"/>
          <p:nvPr/>
        </p:nvSpPr>
        <p:spPr>
          <a:xfrm>
            <a:off x="175556" y="2074837"/>
            <a:ext cx="5679300" cy="815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Arial"/>
                <a:ea typeface="Arial"/>
                <a:cs typeface="Arial"/>
                <a:sym typeface="Arial"/>
              </a:rPr>
              <a:t>Dispensation plurimensuelle d'un traitement antirétroviral d'une durée maximale de 6 mois au Malawi et en Zambie (INTERVAL) : des essaies sur un échantillon aléatoire des patients sur ARV</a:t>
            </a:r>
            <a:endParaRPr b="0" i="0" sz="1500" u="none" cap="none" strike="noStrike">
              <a:solidFill>
                <a:srgbClr val="000000"/>
              </a:solidFill>
              <a:latin typeface="Arial"/>
              <a:ea typeface="Arial"/>
              <a:cs typeface="Arial"/>
              <a:sym typeface="Arial"/>
            </a:endParaRPr>
          </a:p>
        </p:txBody>
      </p:sp>
      <p:sp>
        <p:nvSpPr>
          <p:cNvPr id="724" name="Google Shape;724;p98"/>
          <p:cNvSpPr txBox="1"/>
          <p:nvPr/>
        </p:nvSpPr>
        <p:spPr>
          <a:xfrm>
            <a:off x="6169835" y="2244664"/>
            <a:ext cx="5903700" cy="815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Arial"/>
                <a:ea typeface="Arial"/>
                <a:cs typeface="Arial"/>
                <a:sym typeface="Arial"/>
              </a:rPr>
              <a:t>Utilisations des méthodes atomisées et de la modélisation prédictive à la rétention et à la suppression de la charge  virale dans les cohortes de traitement du VIH en Afrique du Sud</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99"/>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730" name="Google Shape;730;p99"/>
          <p:cNvSpPr txBox="1"/>
          <p:nvPr>
            <p:ph type="title"/>
          </p:nvPr>
        </p:nvSpPr>
        <p:spPr>
          <a:xfrm>
            <a:off x="914805" y="898413"/>
            <a:ext cx="103632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a:t>Session questions et réponses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00"/>
          <p:cNvSpPr txBox="1"/>
          <p:nvPr>
            <p:ph idx="1" type="body"/>
          </p:nvPr>
        </p:nvSpPr>
        <p:spPr>
          <a:xfrm>
            <a:off x="914805" y="1715549"/>
            <a:ext cx="10363200" cy="4233300"/>
          </a:xfrm>
          <a:prstGeom prst="rect">
            <a:avLst/>
          </a:prstGeom>
          <a:noFill/>
          <a:ln>
            <a:noFill/>
          </a:ln>
        </p:spPr>
        <p:txBody>
          <a:bodyPr anchorCtr="0" anchor="t" bIns="121575" lIns="121575" spcFirstLastPara="1" rIns="121575" wrap="square" tIns="121575">
            <a:noAutofit/>
          </a:bodyPr>
          <a:lstStyle/>
          <a:p>
            <a:pPr indent="0" lvl="0" marL="165100" rtl="0" algn="l">
              <a:lnSpc>
                <a:spcPct val="100000"/>
              </a:lnSpc>
              <a:spcBef>
                <a:spcPts val="0"/>
              </a:spcBef>
              <a:spcAft>
                <a:spcPts val="0"/>
              </a:spcAft>
              <a:buSzPts val="2100"/>
              <a:buNone/>
            </a:pPr>
            <a:r>
              <a:rPr b="1" lang="en-US"/>
              <a:t>Problème ?</a:t>
            </a:r>
            <a:endParaRPr/>
          </a:p>
          <a:p>
            <a:pPr indent="-438150" lvl="0" marL="609600" marR="0" rtl="0" algn="l">
              <a:lnSpc>
                <a:spcPct val="100000"/>
              </a:lnSpc>
              <a:spcBef>
                <a:spcPts val="0"/>
              </a:spcBef>
              <a:spcAft>
                <a:spcPts val="0"/>
              </a:spcAft>
              <a:buClr>
                <a:srgbClr val="6C6463"/>
              </a:buClr>
              <a:buSzPts val="2100"/>
              <a:buChar char="•"/>
            </a:pPr>
            <a:r>
              <a:rPr lang="en-US"/>
              <a:t>Le chef de projet signale l’augmentation des cas de l’interruption aux traitements ARV</a:t>
            </a:r>
            <a:endParaRPr/>
          </a:p>
          <a:p>
            <a:pPr indent="-304800" lvl="2" marL="1828800" rtl="0" algn="l">
              <a:lnSpc>
                <a:spcPct val="100000"/>
              </a:lnSpc>
              <a:spcBef>
                <a:spcPts val="1100"/>
              </a:spcBef>
              <a:spcAft>
                <a:spcPts val="0"/>
              </a:spcAft>
              <a:buSzPts val="2100"/>
              <a:buNone/>
            </a:pPr>
            <a:r>
              <a:t/>
            </a:r>
            <a:endParaRPr/>
          </a:p>
          <a:p>
            <a:pPr indent="-438150" lvl="0" marL="609600" marR="0" rtl="0" algn="l">
              <a:lnSpc>
                <a:spcPct val="100000"/>
              </a:lnSpc>
              <a:spcBef>
                <a:spcPts val="0"/>
              </a:spcBef>
              <a:spcAft>
                <a:spcPts val="0"/>
              </a:spcAft>
              <a:buClr>
                <a:srgbClr val="6C6463"/>
              </a:buClr>
              <a:buSzPts val="2100"/>
              <a:buChar char="•"/>
            </a:pPr>
            <a:r>
              <a:rPr lang="en-US"/>
              <a:t>Comment relever ce défi ?</a:t>
            </a:r>
            <a:endParaRPr/>
          </a:p>
          <a:p>
            <a:pPr indent="-438150" lvl="1" marL="1219200" rtl="0" algn="l">
              <a:lnSpc>
                <a:spcPct val="100000"/>
              </a:lnSpc>
              <a:spcBef>
                <a:spcPts val="1100"/>
              </a:spcBef>
              <a:spcAft>
                <a:spcPts val="0"/>
              </a:spcAft>
              <a:buSzPts val="2100"/>
              <a:buChar char="–"/>
            </a:pPr>
            <a:r>
              <a:rPr lang="en-US"/>
              <a:t>Mener une analyse descriptive pour étudier l'occurrence des interruptions du traitement</a:t>
            </a:r>
            <a:endParaRPr/>
          </a:p>
          <a:p>
            <a:pPr indent="-438150" lvl="1" marL="1219200" rtl="0" algn="l">
              <a:lnSpc>
                <a:spcPct val="100000"/>
              </a:lnSpc>
              <a:spcBef>
                <a:spcPts val="1100"/>
              </a:spcBef>
              <a:spcAft>
                <a:spcPts val="0"/>
              </a:spcAft>
              <a:buSzPts val="2100"/>
              <a:buChar char="–"/>
            </a:pPr>
            <a:r>
              <a:rPr lang="en-US"/>
              <a:t>Mettre en place un tableau de bord</a:t>
            </a:r>
            <a:endParaRPr/>
          </a:p>
          <a:p>
            <a:pPr indent="-438150" lvl="1" marL="1219200" rtl="0" algn="l">
              <a:lnSpc>
                <a:spcPct val="100000"/>
              </a:lnSpc>
              <a:spcBef>
                <a:spcPts val="1100"/>
              </a:spcBef>
              <a:spcAft>
                <a:spcPts val="0"/>
              </a:spcAft>
              <a:buSzPts val="2100"/>
              <a:buChar char="–"/>
            </a:pPr>
            <a:r>
              <a:rPr lang="en-US"/>
              <a:t>Identifier les groupes les plus à risque d'interruption du traitement en vue d'une intervention préventive (c'est-à-dire counseling avant  l'interruption du traitement).</a:t>
            </a:r>
            <a:endParaRPr/>
          </a:p>
        </p:txBody>
      </p:sp>
      <p:sp>
        <p:nvSpPr>
          <p:cNvPr id="736" name="Google Shape;736;p100"/>
          <p:cNvSpPr txBox="1"/>
          <p:nvPr>
            <p:ph type="title"/>
          </p:nvPr>
        </p:nvSpPr>
        <p:spPr>
          <a:xfrm>
            <a:off x="914805" y="1150201"/>
            <a:ext cx="10363200" cy="615600"/>
          </a:xfrm>
          <a:prstGeom prst="rect">
            <a:avLst/>
          </a:prstGeom>
          <a:noFill/>
          <a:ln>
            <a:noFill/>
          </a:ln>
        </p:spPr>
        <p:txBody>
          <a:bodyPr anchorCtr="0" anchor="b" bIns="121575" lIns="121575" spcFirstLastPara="1" rIns="121575" wrap="square" tIns="121575">
            <a:noAutofit/>
          </a:bodyPr>
          <a:lstStyle/>
          <a:p>
            <a:pPr indent="0" lvl="0" marL="0" marR="0" rtl="0" algn="l">
              <a:lnSpc>
                <a:spcPct val="100000"/>
              </a:lnSpc>
              <a:spcBef>
                <a:spcPts val="0"/>
              </a:spcBef>
              <a:spcAft>
                <a:spcPts val="0"/>
              </a:spcAft>
              <a:buSzPts val="1900"/>
              <a:buNone/>
            </a:pPr>
            <a:r>
              <a:rPr lang="en-US"/>
              <a:t>Étude de cas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1"/>
          <p:cNvSpPr txBox="1"/>
          <p:nvPr>
            <p:ph type="title"/>
          </p:nvPr>
        </p:nvSpPr>
        <p:spPr>
          <a:xfrm>
            <a:off x="914805" y="903313"/>
            <a:ext cx="10363200" cy="610800"/>
          </a:xfrm>
          <a:prstGeom prst="rect">
            <a:avLst/>
          </a:prstGeom>
          <a:noFill/>
          <a:ln>
            <a:noFill/>
          </a:ln>
        </p:spPr>
        <p:txBody>
          <a:bodyPr anchorCtr="0" anchor="b" bIns="121575" lIns="121575" spcFirstLastPara="1" rIns="121575" wrap="square" tIns="121575">
            <a:noAutofit/>
          </a:bodyPr>
          <a:lstStyle/>
          <a:p>
            <a:pPr indent="0" lvl="0" marL="0" rtl="0" algn="l">
              <a:lnSpc>
                <a:spcPct val="100000"/>
              </a:lnSpc>
              <a:spcBef>
                <a:spcPts val="0"/>
              </a:spcBef>
              <a:spcAft>
                <a:spcPts val="0"/>
              </a:spcAft>
              <a:buSzPts val="1900"/>
              <a:buNone/>
            </a:pPr>
            <a:r>
              <a:rPr lang="en-US"/>
              <a:t>Tableau de bord / analyse descriptive</a:t>
            </a:r>
            <a:endParaRPr/>
          </a:p>
        </p:txBody>
      </p:sp>
      <p:sp>
        <p:nvSpPr>
          <p:cNvPr id="742" name="Google Shape;742;p101"/>
          <p:cNvSpPr txBox="1"/>
          <p:nvPr>
            <p:ph idx="1" type="body"/>
          </p:nvPr>
        </p:nvSpPr>
        <p:spPr>
          <a:xfrm>
            <a:off x="914400" y="1715549"/>
            <a:ext cx="10363200" cy="4233300"/>
          </a:xfrm>
          <a:prstGeom prst="rect">
            <a:avLst/>
          </a:prstGeom>
          <a:solidFill>
            <a:schemeClr val="lt1"/>
          </a:solidFill>
          <a:ln>
            <a:noFill/>
          </a:ln>
        </p:spPr>
        <p:txBody>
          <a:bodyPr anchorCtr="0" anchor="t" bIns="121575" lIns="121575" spcFirstLastPara="1" rIns="121575" wrap="square" tIns="121575">
            <a:noAutofit/>
          </a:bodyPr>
          <a:lstStyle/>
          <a:p>
            <a:pPr indent="-450850" lvl="0" marL="457200" rtl="0" algn="l">
              <a:lnSpc>
                <a:spcPct val="100000"/>
              </a:lnSpc>
              <a:spcBef>
                <a:spcPts val="0"/>
              </a:spcBef>
              <a:spcAft>
                <a:spcPts val="0"/>
              </a:spcAft>
              <a:buSzPts val="2100"/>
              <a:buFont typeface="Arial"/>
              <a:buChar char="•"/>
            </a:pPr>
            <a:r>
              <a:rPr lang="en-US"/>
              <a:t>Répartition des interruptions de traitement</a:t>
            </a:r>
            <a:endParaRPr/>
          </a:p>
          <a:p>
            <a:pPr indent="-450850" lvl="0" marL="457200" rtl="0" algn="l">
              <a:lnSpc>
                <a:spcPct val="100000"/>
              </a:lnSpc>
              <a:spcBef>
                <a:spcPts val="0"/>
              </a:spcBef>
              <a:spcAft>
                <a:spcPts val="0"/>
              </a:spcAft>
              <a:buSzPts val="2100"/>
              <a:buFont typeface="Arial"/>
              <a:buChar char="•"/>
            </a:pPr>
            <a:r>
              <a:rPr lang="en-US"/>
              <a:t>Hiérarchisation des efforts (principe de Pareto)</a:t>
            </a:r>
            <a:endParaRPr/>
          </a:p>
          <a:p>
            <a:pPr indent="-463550" lvl="1" marL="863600" rtl="0" algn="l">
              <a:lnSpc>
                <a:spcPct val="100000"/>
              </a:lnSpc>
              <a:spcBef>
                <a:spcPts val="1100"/>
              </a:spcBef>
              <a:spcAft>
                <a:spcPts val="0"/>
              </a:spcAft>
              <a:buSzPts val="2100"/>
              <a:buFont typeface="Arial"/>
              <a:buChar char="•"/>
            </a:pPr>
            <a:r>
              <a:rPr lang="en-US" sz="2000"/>
              <a:t>Suppose que « quelques causes vitales » (~ 20 %) sont responsables de 80 % du résultat/problème (par exemple, 20 % des formations sanitaires  sont responsables de 80 % des interruptions de traitement)</a:t>
            </a:r>
            <a:endParaRPr sz="2000"/>
          </a:p>
          <a:p>
            <a:pPr indent="-463550" lvl="1" marL="863600" rtl="0" algn="l">
              <a:lnSpc>
                <a:spcPct val="100000"/>
              </a:lnSpc>
              <a:spcBef>
                <a:spcPts val="1100"/>
              </a:spcBef>
              <a:spcAft>
                <a:spcPts val="0"/>
              </a:spcAft>
              <a:buSzPts val="2100"/>
              <a:buFont typeface="Arial"/>
              <a:buChar char="•"/>
            </a:pPr>
            <a:r>
              <a:rPr lang="en-US" sz="2000"/>
              <a:t>Utile pour orienter les interventions ciblées afin d'optimiser l'utilisation des ressources</a:t>
            </a:r>
            <a:endParaRPr/>
          </a:p>
          <a:p>
            <a:pPr indent="-463550" lvl="1" marL="863600" rtl="0" algn="l">
              <a:lnSpc>
                <a:spcPct val="100000"/>
              </a:lnSpc>
              <a:spcBef>
                <a:spcPts val="1100"/>
              </a:spcBef>
              <a:spcAft>
                <a:spcPts val="0"/>
              </a:spcAft>
              <a:buSzPts val="2100"/>
              <a:buFont typeface="Arial"/>
              <a:buChar char="•"/>
            </a:pPr>
            <a:r>
              <a:rPr lang="en-US" sz="2000"/>
              <a:t>Identifier et cibler les groupes (formation sanitaire, groupes démographiques, etc.) pour l'intervention</a:t>
            </a:r>
            <a:endParaRPr/>
          </a:p>
          <a:p>
            <a:pPr indent="-450850" lvl="0" marL="457200" rtl="0" algn="l">
              <a:lnSpc>
                <a:spcPct val="100000"/>
              </a:lnSpc>
              <a:spcBef>
                <a:spcPts val="0"/>
              </a:spcBef>
              <a:spcAft>
                <a:spcPts val="0"/>
              </a:spcAft>
              <a:buSzPts val="2100"/>
              <a:buFont typeface="Arial"/>
              <a:buChar char="•"/>
            </a:pPr>
            <a:r>
              <a:rPr lang="en-US"/>
              <a:t>Des stratégies peuvent être formulées en fonction des observations</a:t>
            </a:r>
            <a:endParaRPr/>
          </a:p>
          <a:p>
            <a:pPr indent="-457200" lvl="2" marL="1257300" rtl="0" algn="l">
              <a:lnSpc>
                <a:spcPct val="100000"/>
              </a:lnSpc>
              <a:spcBef>
                <a:spcPts val="1100"/>
              </a:spcBef>
              <a:spcAft>
                <a:spcPts val="0"/>
              </a:spcAft>
              <a:buSzPts val="2400"/>
              <a:buFont typeface="Arial"/>
              <a:buChar char="•"/>
            </a:pPr>
            <a:r>
              <a:rPr lang="en-US"/>
              <a:t>Orienter la mise en œuvre du programme</a:t>
            </a:r>
            <a:endParaRPr/>
          </a:p>
        </p:txBody>
      </p:sp>
      <p:pic>
        <p:nvPicPr>
          <p:cNvPr id="743" name="Google Shape;743;p101"/>
          <p:cNvPicPr preferRelativeResize="0"/>
          <p:nvPr/>
        </p:nvPicPr>
        <p:blipFill rotWithShape="1">
          <a:blip r:embed="rId3">
            <a:alphaModFix/>
          </a:blip>
          <a:srcRect b="33322" l="20576" r="22234" t="35326"/>
          <a:stretch/>
        </p:blipFill>
        <p:spPr>
          <a:xfrm>
            <a:off x="8198280" y="669924"/>
            <a:ext cx="1582874" cy="493215"/>
          </a:xfrm>
          <a:prstGeom prst="rect">
            <a:avLst/>
          </a:prstGeom>
          <a:noFill/>
          <a:ln>
            <a:noFill/>
          </a:ln>
        </p:spPr>
      </p:pic>
      <p:sp>
        <p:nvSpPr>
          <p:cNvPr id="744" name="Google Shape;744;p101"/>
          <p:cNvSpPr/>
          <p:nvPr/>
        </p:nvSpPr>
        <p:spPr>
          <a:xfrm>
            <a:off x="9781155" y="1220796"/>
            <a:ext cx="1284000" cy="927300"/>
          </a:xfrm>
          <a:prstGeom prst="star10">
            <a:avLst>
              <a:gd fmla="val 42533" name="adj"/>
              <a:gd fmla="val 105146" name="hf"/>
            </a:avLst>
          </a:prstGeom>
          <a:noFill/>
          <a:ln cap="flat" cmpd="sng" w="38100">
            <a:solidFill>
              <a:srgbClr val="F2CA1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Prêt à l'emploi et gratuit</a:t>
            </a:r>
            <a:endParaRPr b="0" i="0" sz="1200" u="none" cap="none" strike="noStrike">
              <a:solidFill>
                <a:schemeClr val="dk1"/>
              </a:solidFill>
              <a:latin typeface="Arial"/>
              <a:ea typeface="Arial"/>
              <a:cs typeface="Arial"/>
              <a:sym typeface="Arial"/>
            </a:endParaRPr>
          </a:p>
        </p:txBody>
      </p:sp>
      <p:grpSp>
        <p:nvGrpSpPr>
          <p:cNvPr id="745" name="Google Shape;745;p101"/>
          <p:cNvGrpSpPr/>
          <p:nvPr/>
        </p:nvGrpSpPr>
        <p:grpSpPr>
          <a:xfrm>
            <a:off x="7438665" y="1335495"/>
            <a:ext cx="914479" cy="1184679"/>
            <a:chOff x="7174263" y="1694551"/>
            <a:chExt cx="914479" cy="1184679"/>
          </a:xfrm>
        </p:grpSpPr>
        <p:pic>
          <p:nvPicPr>
            <p:cNvPr id="746" name="Google Shape;746;p101"/>
            <p:cNvPicPr preferRelativeResize="0"/>
            <p:nvPr/>
          </p:nvPicPr>
          <p:blipFill rotWithShape="1">
            <a:blip r:embed="rId4">
              <a:alphaModFix/>
            </a:blip>
            <a:srcRect b="0" l="0" r="0" t="0"/>
            <a:stretch/>
          </p:blipFill>
          <p:spPr>
            <a:xfrm>
              <a:off x="7174263" y="1811336"/>
              <a:ext cx="914479" cy="914479"/>
            </a:xfrm>
            <a:prstGeom prst="rect">
              <a:avLst/>
            </a:prstGeom>
            <a:noFill/>
            <a:ln>
              <a:noFill/>
            </a:ln>
          </p:spPr>
        </p:pic>
        <p:sp>
          <p:nvSpPr>
            <p:cNvPr id="747" name="Google Shape;747;p101"/>
            <p:cNvSpPr txBox="1"/>
            <p:nvPr/>
          </p:nvSpPr>
          <p:spPr>
            <a:xfrm>
              <a:off x="7272068" y="1694551"/>
              <a:ext cx="1899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4</a:t>
              </a:r>
              <a:endParaRPr b="0" i="0" sz="1200" u="none" cap="none" strike="noStrike">
                <a:solidFill>
                  <a:srgbClr val="000000"/>
                </a:solidFill>
                <a:latin typeface="Arial"/>
                <a:ea typeface="Arial"/>
                <a:cs typeface="Arial"/>
                <a:sym typeface="Arial"/>
              </a:endParaRPr>
            </a:p>
          </p:txBody>
        </p:sp>
        <p:sp>
          <p:nvSpPr>
            <p:cNvPr id="748" name="Google Shape;748;p101"/>
            <p:cNvSpPr txBox="1"/>
            <p:nvPr/>
          </p:nvSpPr>
          <p:spPr>
            <a:xfrm>
              <a:off x="7464763" y="1833050"/>
              <a:ext cx="1899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3</a:t>
              </a:r>
              <a:endParaRPr b="0" i="0" sz="1200" u="none" cap="none" strike="noStrike">
                <a:solidFill>
                  <a:srgbClr val="000000"/>
                </a:solidFill>
                <a:latin typeface="Arial"/>
                <a:ea typeface="Arial"/>
                <a:cs typeface="Arial"/>
                <a:sym typeface="Arial"/>
              </a:endParaRPr>
            </a:p>
          </p:txBody>
        </p:sp>
        <p:sp>
          <p:nvSpPr>
            <p:cNvPr id="749" name="Google Shape;749;p101"/>
            <p:cNvSpPr txBox="1"/>
            <p:nvPr/>
          </p:nvSpPr>
          <p:spPr>
            <a:xfrm>
              <a:off x="7615763" y="2088334"/>
              <a:ext cx="1899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a:t>
              </a:r>
              <a:endParaRPr b="0" i="0" sz="1200" u="none" cap="none" strike="noStrike">
                <a:solidFill>
                  <a:srgbClr val="000000"/>
                </a:solidFill>
                <a:latin typeface="Arial"/>
                <a:ea typeface="Arial"/>
                <a:cs typeface="Arial"/>
                <a:sym typeface="Arial"/>
              </a:endParaRPr>
            </a:p>
          </p:txBody>
        </p:sp>
        <p:sp>
          <p:nvSpPr>
            <p:cNvPr id="750" name="Google Shape;750;p101"/>
            <p:cNvSpPr txBox="1"/>
            <p:nvPr/>
          </p:nvSpPr>
          <p:spPr>
            <a:xfrm>
              <a:off x="7805545" y="2221326"/>
              <a:ext cx="1899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sp>
          <p:nvSpPr>
            <p:cNvPr id="751" name="Google Shape;751;p101"/>
            <p:cNvSpPr txBox="1"/>
            <p:nvPr/>
          </p:nvSpPr>
          <p:spPr>
            <a:xfrm>
              <a:off x="7292896" y="2565601"/>
              <a:ext cx="1899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a:t>
              </a:r>
              <a:endParaRPr b="0" i="0" sz="1200" u="none" cap="none" strike="noStrike">
                <a:solidFill>
                  <a:srgbClr val="000000"/>
                </a:solidFill>
                <a:latin typeface="Arial"/>
                <a:ea typeface="Arial"/>
                <a:cs typeface="Arial"/>
                <a:sym typeface="Arial"/>
              </a:endParaRPr>
            </a:p>
          </p:txBody>
        </p:sp>
        <p:sp>
          <p:nvSpPr>
            <p:cNvPr id="752" name="Google Shape;752;p101"/>
            <p:cNvSpPr txBox="1"/>
            <p:nvPr/>
          </p:nvSpPr>
          <p:spPr>
            <a:xfrm>
              <a:off x="7453260" y="2571430"/>
              <a:ext cx="1899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B</a:t>
              </a:r>
              <a:endParaRPr b="0" i="0" sz="1200" u="none" cap="none" strike="noStrike">
                <a:solidFill>
                  <a:srgbClr val="000000"/>
                </a:solidFill>
                <a:latin typeface="Arial"/>
                <a:ea typeface="Arial"/>
                <a:cs typeface="Arial"/>
                <a:sym typeface="Arial"/>
              </a:endParaRPr>
            </a:p>
          </p:txBody>
        </p:sp>
        <p:sp>
          <p:nvSpPr>
            <p:cNvPr id="753" name="Google Shape;753;p101"/>
            <p:cNvSpPr txBox="1"/>
            <p:nvPr/>
          </p:nvSpPr>
          <p:spPr>
            <a:xfrm>
              <a:off x="7615762" y="2568633"/>
              <a:ext cx="1899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a:t>
              </a:r>
              <a:endParaRPr b="0" i="0" sz="1200" u="none" cap="none" strike="noStrike">
                <a:solidFill>
                  <a:srgbClr val="000000"/>
                </a:solidFill>
                <a:latin typeface="Arial"/>
                <a:ea typeface="Arial"/>
                <a:cs typeface="Arial"/>
                <a:sym typeface="Arial"/>
              </a:endParaRPr>
            </a:p>
          </p:txBody>
        </p:sp>
        <p:sp>
          <p:nvSpPr>
            <p:cNvPr id="754" name="Google Shape;754;p101"/>
            <p:cNvSpPr txBox="1"/>
            <p:nvPr/>
          </p:nvSpPr>
          <p:spPr>
            <a:xfrm>
              <a:off x="7805545" y="2570031"/>
              <a:ext cx="189900" cy="30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02"/>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760" name="Google Shape;760;p102"/>
          <p:cNvSpPr txBox="1"/>
          <p:nvPr>
            <p:ph type="title"/>
          </p:nvPr>
        </p:nvSpPr>
        <p:spPr>
          <a:xfrm>
            <a:off x="5917419" y="149901"/>
            <a:ext cx="5469600" cy="975300"/>
          </a:xfrm>
          <a:prstGeom prst="rect">
            <a:avLst/>
          </a:prstGeom>
          <a:noFill/>
          <a:ln>
            <a:noFill/>
          </a:ln>
        </p:spPr>
        <p:txBody>
          <a:bodyPr anchorCtr="0" anchor="b" bIns="121575" lIns="121575" spcFirstLastPara="1" rIns="121575" wrap="square" tIns="121575">
            <a:noAutofit/>
          </a:bodyPr>
          <a:lstStyle/>
          <a:p>
            <a:pPr indent="0" lvl="0" marL="0" marR="0" rtl="0" algn="l">
              <a:lnSpc>
                <a:spcPct val="100000"/>
              </a:lnSpc>
              <a:spcBef>
                <a:spcPts val="0"/>
              </a:spcBef>
              <a:spcAft>
                <a:spcPts val="0"/>
              </a:spcAft>
              <a:buClr>
                <a:schemeClr val="dk2"/>
              </a:buClr>
              <a:buSzPts val="1900"/>
              <a:buNone/>
            </a:pPr>
            <a:r>
              <a:rPr lang="en-US" sz="2400"/>
              <a:t>Situations des cas sous ARV dans les formation sanitaire prioritaires</a:t>
            </a:r>
            <a:endParaRPr sz="2400"/>
          </a:p>
        </p:txBody>
      </p:sp>
      <p:pic>
        <p:nvPicPr>
          <p:cNvPr id="761" name="Google Shape;761;p102"/>
          <p:cNvPicPr preferRelativeResize="0"/>
          <p:nvPr/>
        </p:nvPicPr>
        <p:blipFill rotWithShape="1">
          <a:blip r:embed="rId3">
            <a:alphaModFix/>
          </a:blip>
          <a:srcRect b="0" l="0" r="0" t="0"/>
          <a:stretch/>
        </p:blipFill>
        <p:spPr>
          <a:xfrm>
            <a:off x="480741" y="281304"/>
            <a:ext cx="4847064" cy="2047488"/>
          </a:xfrm>
          <a:prstGeom prst="rect">
            <a:avLst/>
          </a:prstGeom>
          <a:noFill/>
          <a:ln>
            <a:noFill/>
          </a:ln>
        </p:spPr>
      </p:pic>
      <p:pic>
        <p:nvPicPr>
          <p:cNvPr id="762" name="Google Shape;762;p102"/>
          <p:cNvPicPr preferRelativeResize="0"/>
          <p:nvPr/>
        </p:nvPicPr>
        <p:blipFill rotWithShape="1">
          <a:blip r:embed="rId4">
            <a:alphaModFix/>
          </a:blip>
          <a:srcRect b="0" l="0" r="0" t="0"/>
          <a:stretch/>
        </p:blipFill>
        <p:spPr>
          <a:xfrm>
            <a:off x="480741" y="2140461"/>
            <a:ext cx="5015571" cy="2062311"/>
          </a:xfrm>
          <a:prstGeom prst="rect">
            <a:avLst/>
          </a:prstGeom>
          <a:noFill/>
          <a:ln>
            <a:noFill/>
          </a:ln>
        </p:spPr>
      </p:pic>
      <p:pic>
        <p:nvPicPr>
          <p:cNvPr id="763" name="Google Shape;763;p102"/>
          <p:cNvPicPr preferRelativeResize="0"/>
          <p:nvPr/>
        </p:nvPicPr>
        <p:blipFill rotWithShape="1">
          <a:blip r:embed="rId5">
            <a:alphaModFix/>
          </a:blip>
          <a:srcRect b="0" l="0" r="0" t="0"/>
          <a:stretch/>
        </p:blipFill>
        <p:spPr>
          <a:xfrm>
            <a:off x="480741" y="3989039"/>
            <a:ext cx="5015571" cy="2597662"/>
          </a:xfrm>
          <a:prstGeom prst="rect">
            <a:avLst/>
          </a:prstGeom>
          <a:noFill/>
          <a:ln>
            <a:noFill/>
          </a:ln>
        </p:spPr>
      </p:pic>
      <p:pic>
        <p:nvPicPr>
          <p:cNvPr id="764" name="Google Shape;764;p102"/>
          <p:cNvPicPr preferRelativeResize="0"/>
          <p:nvPr/>
        </p:nvPicPr>
        <p:blipFill rotWithShape="1">
          <a:blip r:embed="rId6">
            <a:alphaModFix/>
          </a:blip>
          <a:srcRect b="0" l="0" r="0" t="0"/>
          <a:stretch/>
        </p:blipFill>
        <p:spPr>
          <a:xfrm>
            <a:off x="6085925" y="1002896"/>
            <a:ext cx="6096000" cy="2744700"/>
          </a:xfrm>
          <a:prstGeom prst="rect">
            <a:avLst/>
          </a:prstGeom>
          <a:noFill/>
          <a:ln>
            <a:noFill/>
          </a:ln>
        </p:spPr>
      </p:pic>
      <p:pic>
        <p:nvPicPr>
          <p:cNvPr id="765" name="Google Shape;765;p102"/>
          <p:cNvPicPr preferRelativeResize="0"/>
          <p:nvPr/>
        </p:nvPicPr>
        <p:blipFill rotWithShape="1">
          <a:blip r:embed="rId7">
            <a:alphaModFix/>
          </a:blip>
          <a:srcRect b="0" l="0" r="0" t="0"/>
          <a:stretch/>
        </p:blipFill>
        <p:spPr>
          <a:xfrm>
            <a:off x="5716940" y="3477717"/>
            <a:ext cx="5965395" cy="310898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03"/>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771" name="Google Shape;771;p103"/>
          <p:cNvSpPr txBox="1"/>
          <p:nvPr/>
        </p:nvSpPr>
        <p:spPr>
          <a:xfrm>
            <a:off x="1009339" y="580949"/>
            <a:ext cx="9513600" cy="4679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60925" lIns="121900" spcFirstLastPara="1" rIns="121900" wrap="square" tIns="60925">
            <a:spAutoFit/>
          </a:bodyPr>
          <a:lstStyle/>
          <a:p>
            <a:pPr indent="-387350" lvl="0" marL="3810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6C6463"/>
                </a:solidFill>
                <a:latin typeface="Arial"/>
                <a:ea typeface="Arial"/>
                <a:cs typeface="Arial"/>
                <a:sym typeface="Arial"/>
              </a:rPr>
              <a:t>Le fait de savoir quels formation sanitaires   accueillent le plus grand nombre de clients peut guider le déploiement de  ressources limitée</a:t>
            </a:r>
            <a:endParaRPr b="0" i="0" sz="1900" u="none" cap="none" strike="noStrike">
              <a:solidFill>
                <a:srgbClr val="6C6463"/>
              </a:solidFill>
              <a:highlight>
                <a:srgbClr val="FFFF00"/>
              </a:highlight>
              <a:latin typeface="Arial"/>
              <a:ea typeface="Arial"/>
              <a:cs typeface="Arial"/>
              <a:sym typeface="Arial"/>
            </a:endParaRPr>
          </a:p>
          <a:p>
            <a:pPr indent="-387350" lvl="0" marL="3810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6C6463"/>
                </a:solidFill>
                <a:latin typeface="Arial"/>
                <a:ea typeface="Arial"/>
                <a:cs typeface="Arial"/>
                <a:sym typeface="Arial"/>
              </a:rPr>
              <a:t>Le fait de savoir quels formations sanitaires ont le plus grand nombre de clients dont le traitement a été interrompu :</a:t>
            </a:r>
            <a:endParaRPr sz="1900"/>
          </a:p>
          <a:p>
            <a:pPr indent="-387350" lvl="1" marL="838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335C"/>
                </a:solidFill>
                <a:latin typeface="Arial"/>
                <a:ea typeface="Arial"/>
                <a:cs typeface="Arial"/>
                <a:sym typeface="Arial"/>
              </a:rPr>
              <a:t>Établissements de santé C et E</a:t>
            </a:r>
            <a:endParaRPr sz="1900"/>
          </a:p>
          <a:p>
            <a:pPr indent="-381000" lvl="2" marL="1295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6C6463"/>
                </a:solidFill>
                <a:latin typeface="Arial"/>
                <a:ea typeface="Arial"/>
                <a:cs typeface="Arial"/>
                <a:sym typeface="Arial"/>
              </a:rPr>
              <a:t>Permet d'identifier les formations sanitaires où des conseils renforcés pour l'observance peuvent être nécessaires</a:t>
            </a:r>
            <a:endParaRPr sz="1900"/>
          </a:p>
          <a:p>
            <a:pPr indent="-387350" lvl="1" marL="838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335C"/>
                </a:solidFill>
                <a:latin typeface="Arial"/>
                <a:ea typeface="Arial"/>
                <a:cs typeface="Arial"/>
                <a:sym typeface="Arial"/>
              </a:rPr>
              <a:t>Assurer le suivi avec (formations sanitaires E)</a:t>
            </a:r>
            <a:endParaRPr sz="1900"/>
          </a:p>
          <a:p>
            <a:pPr indent="-381000" lvl="2" marL="12954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6C6463"/>
                </a:solidFill>
                <a:latin typeface="Arial"/>
                <a:ea typeface="Arial"/>
                <a:cs typeface="Arial"/>
                <a:sym typeface="Arial"/>
              </a:rPr>
              <a:t>Permet d'identifier les formations sanitaires qui pourraient utiliser un centre d'appel ou une plateforme SMS de rappel pour les clients</a:t>
            </a:r>
            <a:endParaRPr sz="1900"/>
          </a:p>
          <a:p>
            <a:pPr indent="-387350" lvl="0" marL="3810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6C6463"/>
                </a:solidFill>
                <a:latin typeface="Arial"/>
                <a:ea typeface="Arial"/>
                <a:cs typeface="Arial"/>
                <a:sym typeface="Arial"/>
              </a:rPr>
              <a:t>Cela explique-t-il quelles sont les caractéristiques (âge, sexe, années de traitement, etc.) des clients qui sont associées à l’interruption de traitement ?</a:t>
            </a:r>
            <a:endParaRPr sz="1900"/>
          </a:p>
          <a:p>
            <a:pPr indent="-381000" lvl="1" marL="838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6C6463"/>
                </a:solidFill>
                <a:latin typeface="Arial"/>
                <a:ea typeface="Arial"/>
                <a:cs typeface="Arial"/>
                <a:sym typeface="Arial"/>
              </a:rPr>
              <a:t>Non. Vous avez peut-être une idée, mais il faut enquêter sur ce point.</a:t>
            </a:r>
            <a:endParaRPr sz="1900"/>
          </a:p>
          <a:p>
            <a:pPr indent="-381000" lvl="1" marL="838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6C6463"/>
                </a:solidFill>
                <a:latin typeface="Arial"/>
                <a:ea typeface="Arial"/>
                <a:cs typeface="Arial"/>
                <a:sym typeface="Arial"/>
              </a:rPr>
              <a:t>En d'autres termes, il faut procéder à une analyse descriptive des données pour comprendre pourquoi ou qu'est-ce qui peut contribuer à un taux élevé d’interruption du traitement ou de référence.</a:t>
            </a:r>
            <a:endParaRPr b="0" i="0" sz="1600" u="none" cap="none" strike="noStrike">
              <a:solidFill>
                <a:schemeClr val="dk1"/>
              </a:solidFill>
              <a:latin typeface="Arial"/>
              <a:ea typeface="Arial"/>
              <a:cs typeface="Arial"/>
              <a:sym typeface="Arial"/>
            </a:endParaRPr>
          </a:p>
          <a:p>
            <a:pPr indent="-190500" lvl="2" marL="12065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pic>
        <p:nvPicPr>
          <p:cNvPr id="776" name="Google Shape;776;p104"/>
          <p:cNvPicPr preferRelativeResize="0"/>
          <p:nvPr/>
        </p:nvPicPr>
        <p:blipFill rotWithShape="1">
          <a:blip r:embed="rId3">
            <a:alphaModFix/>
          </a:blip>
          <a:srcRect b="0" l="0" r="57643" t="22075"/>
          <a:stretch/>
        </p:blipFill>
        <p:spPr>
          <a:xfrm>
            <a:off x="665396" y="1209216"/>
            <a:ext cx="4892339" cy="5343988"/>
          </a:xfrm>
          <a:prstGeom prst="rect">
            <a:avLst/>
          </a:prstGeom>
          <a:noFill/>
          <a:ln>
            <a:noFill/>
          </a:ln>
        </p:spPr>
      </p:pic>
      <p:sp>
        <p:nvSpPr>
          <p:cNvPr id="777" name="Google Shape;777;p104"/>
          <p:cNvSpPr txBox="1"/>
          <p:nvPr/>
        </p:nvSpPr>
        <p:spPr>
          <a:xfrm>
            <a:off x="5492671" y="1390651"/>
            <a:ext cx="6524100" cy="492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60925" lIns="121900" spcFirstLastPara="1" rIns="121900" wrap="square" tIns="60925">
            <a:spAutoFit/>
          </a:bodyPr>
          <a:lstStyle/>
          <a:p>
            <a:pPr indent="-292100" lvl="0" marL="2921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C6463"/>
                </a:solidFill>
                <a:latin typeface="Arial"/>
                <a:ea typeface="Arial"/>
                <a:cs typeface="Arial"/>
                <a:sym typeface="Arial"/>
              </a:rPr>
              <a:t>Examinons quelques variables supplémentaires</a:t>
            </a:r>
            <a:endParaRPr sz="1900"/>
          </a:p>
          <a:p>
            <a:pPr indent="-292100" lvl="1" marL="7493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C6463"/>
                </a:solidFill>
                <a:latin typeface="Arial"/>
                <a:ea typeface="Arial"/>
                <a:cs typeface="Arial"/>
                <a:sym typeface="Arial"/>
              </a:rPr>
              <a:t>Groupe d'âge et genre</a:t>
            </a:r>
            <a:endParaRPr sz="1900"/>
          </a:p>
          <a:p>
            <a:pPr indent="-292100" lvl="1" marL="7493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C6463"/>
                </a:solidFill>
                <a:latin typeface="Arial"/>
                <a:ea typeface="Arial"/>
                <a:cs typeface="Arial"/>
                <a:sym typeface="Arial"/>
              </a:rPr>
              <a:t>Nous pouvons maintenant constater que la plupart des clients dont le traitement a été interrompu ou qui ont été référés sont des  </a:t>
            </a:r>
            <a:r>
              <a:rPr b="0" i="0" lang="en-US" sz="1400" u="none" cap="none" strike="noStrike">
                <a:solidFill>
                  <a:srgbClr val="FF0000"/>
                </a:solidFill>
                <a:latin typeface="Arial"/>
                <a:ea typeface="Arial"/>
                <a:cs typeface="Arial"/>
                <a:sym typeface="Arial"/>
              </a:rPr>
              <a:t>femmes</a:t>
            </a:r>
            <a:r>
              <a:rPr b="0" i="0" lang="en-US" sz="1400" u="none" cap="none" strike="noStrike">
                <a:solidFill>
                  <a:srgbClr val="000000"/>
                </a:solidFill>
                <a:latin typeface="Arial"/>
                <a:ea typeface="Arial"/>
                <a:cs typeface="Arial"/>
                <a:sym typeface="Arial"/>
              </a:rPr>
              <a:t> </a:t>
            </a:r>
            <a:r>
              <a:rPr b="0" i="0" lang="en-US" sz="1400" u="none" cap="none" strike="noStrike">
                <a:solidFill>
                  <a:srgbClr val="6C6463"/>
                </a:solidFill>
                <a:latin typeface="Arial"/>
                <a:ea typeface="Arial"/>
                <a:cs typeface="Arial"/>
                <a:sym typeface="Arial"/>
              </a:rPr>
              <a:t>âgées de </a:t>
            </a:r>
            <a:r>
              <a:rPr b="0" i="0" lang="en-US" sz="1400" u="none" cap="none" strike="noStrike">
                <a:solidFill>
                  <a:srgbClr val="FF0000"/>
                </a:solidFill>
                <a:latin typeface="Arial"/>
                <a:ea typeface="Arial"/>
                <a:cs typeface="Arial"/>
                <a:sym typeface="Arial"/>
              </a:rPr>
              <a:t>25 à 44 ans</a:t>
            </a:r>
            <a:r>
              <a:rPr b="0" i="0" lang="en-US" sz="1400" u="none" cap="none" strike="noStrike">
                <a:solidFill>
                  <a:srgbClr val="6C6463"/>
                </a:solidFill>
                <a:latin typeface="Arial"/>
                <a:ea typeface="Arial"/>
                <a:cs typeface="Arial"/>
                <a:sym typeface="Arial"/>
              </a:rPr>
              <a:t>.</a:t>
            </a:r>
            <a:endParaRPr sz="1900"/>
          </a:p>
          <a:p>
            <a:pPr indent="-292100" lvl="1" marL="7493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Nous pouvons rappeler que les établissements de santé C et E ont enregistré le plus grand nombre d’interruption de traitement/référence.</a:t>
            </a:r>
            <a:endParaRPr sz="1900"/>
          </a:p>
          <a:p>
            <a:pPr indent="-292100" lvl="1" marL="7493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Et que les interruptions de traitement/références se produisent le plus souvent chez les clients traités </a:t>
            </a:r>
            <a:r>
              <a:rPr b="0" i="0" lang="en-US" sz="1400" u="none" cap="none" strike="noStrike">
                <a:solidFill>
                  <a:srgbClr val="FF0000"/>
                </a:solidFill>
                <a:latin typeface="Arial"/>
                <a:ea typeface="Arial"/>
                <a:cs typeface="Arial"/>
                <a:sym typeface="Arial"/>
              </a:rPr>
              <a:t>depuis moins d'un an</a:t>
            </a:r>
            <a:r>
              <a:rPr b="0" i="0" lang="en-US" sz="1400" u="none" cap="none" strike="noStrike">
                <a:solidFill>
                  <a:srgbClr val="000000"/>
                </a:solidFill>
                <a:latin typeface="Arial"/>
                <a:ea typeface="Arial"/>
                <a:cs typeface="Arial"/>
                <a:sym typeface="Arial"/>
              </a:rPr>
              <a:t>.</a:t>
            </a: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600" u="none" cap="none" strike="noStrike">
                <a:solidFill>
                  <a:srgbClr val="BA0C2F"/>
                </a:solidFill>
                <a:latin typeface="Arial"/>
                <a:ea typeface="Arial"/>
                <a:cs typeface="Arial"/>
                <a:sym typeface="Arial"/>
              </a:rPr>
              <a:t>Question : que se passe-t-il pour une personne âgée de 45 à 59 ans ?</a:t>
            </a:r>
            <a:endParaRPr sz="1900"/>
          </a:p>
          <a:p>
            <a:pPr indent="-304800" lvl="1" marL="762000" marR="0" rtl="0" algn="l">
              <a:lnSpc>
                <a:spcPct val="100000"/>
              </a:lnSpc>
              <a:spcBef>
                <a:spcPts val="0"/>
              </a:spcBef>
              <a:spcAft>
                <a:spcPts val="0"/>
              </a:spcAft>
              <a:buClr>
                <a:srgbClr val="000000"/>
              </a:buClr>
              <a:buSzPts val="1400"/>
              <a:buFont typeface="Arial"/>
              <a:buAutoNum type="alphaUcParenR"/>
            </a:pPr>
            <a:r>
              <a:rPr b="0" i="0" lang="en-US" sz="1400" u="none" cap="none" strike="noStrike">
                <a:solidFill>
                  <a:srgbClr val="6C6463"/>
                </a:solidFill>
                <a:latin typeface="Arial"/>
                <a:ea typeface="Arial"/>
                <a:cs typeface="Arial"/>
                <a:sym typeface="Arial"/>
              </a:rPr>
              <a:t>Supposons qu'elle présente le même profil d’interruption de traitement que les autres groupes.</a:t>
            </a:r>
            <a:endParaRPr sz="1900"/>
          </a:p>
          <a:p>
            <a:pPr indent="-304800" lvl="1" marL="762000" marR="0" rtl="0" algn="l">
              <a:lnSpc>
                <a:spcPct val="100000"/>
              </a:lnSpc>
              <a:spcBef>
                <a:spcPts val="0"/>
              </a:spcBef>
              <a:spcAft>
                <a:spcPts val="0"/>
              </a:spcAft>
              <a:buClr>
                <a:srgbClr val="000000"/>
              </a:buClr>
              <a:buSzPts val="1400"/>
              <a:buFont typeface="Arial"/>
              <a:buAutoNum type="alphaUcParenR"/>
            </a:pPr>
            <a:r>
              <a:rPr b="0" i="0" lang="en-US" sz="1400" u="none" cap="none" strike="noStrike">
                <a:solidFill>
                  <a:srgbClr val="6C6463"/>
                </a:solidFill>
                <a:latin typeface="Arial"/>
                <a:ea typeface="Arial"/>
                <a:cs typeface="Arial"/>
                <a:sym typeface="Arial"/>
              </a:rPr>
              <a:t>Supposons que la probabilité d’une interruption de traitement est faible, comme l'indique l'analyse descriptive pour le groupe d'âge.</a:t>
            </a:r>
            <a:endParaRPr sz="1900"/>
          </a:p>
          <a:p>
            <a:pPr indent="-304800" lvl="1" marL="762000" marR="0" rtl="0" algn="l">
              <a:lnSpc>
                <a:spcPct val="100000"/>
              </a:lnSpc>
              <a:spcBef>
                <a:spcPts val="0"/>
              </a:spcBef>
              <a:spcAft>
                <a:spcPts val="0"/>
              </a:spcAft>
              <a:buClr>
                <a:srgbClr val="000000"/>
              </a:buClr>
              <a:buSzPts val="1400"/>
              <a:buFont typeface="Arial"/>
              <a:buAutoNum type="alphaUcParenR"/>
            </a:pPr>
            <a:r>
              <a:rPr b="0" i="0" lang="en-US" sz="1400" u="none" cap="none" strike="noStrike">
                <a:solidFill>
                  <a:srgbClr val="6C6463"/>
                </a:solidFill>
                <a:latin typeface="Arial"/>
                <a:ea typeface="Arial"/>
                <a:cs typeface="Arial"/>
                <a:sym typeface="Arial"/>
              </a:rPr>
              <a:t>Continuer l'analyse à travers d'autres variables afin d'étudier l’interruption du traitement pour le groupe d'âge.</a:t>
            </a:r>
            <a:endParaRPr sz="1900"/>
          </a:p>
          <a:p>
            <a:pPr indent="-215900" lvl="1" marL="7620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92100" lvl="1" marL="7493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C6463"/>
                </a:solidFill>
                <a:latin typeface="Arial"/>
                <a:ea typeface="Arial"/>
                <a:cs typeface="Arial"/>
                <a:sym typeface="Arial"/>
              </a:rPr>
              <a:t>Si nous ne disposons que de 4 </a:t>
            </a:r>
            <a:r>
              <a:rPr b="0" i="0" lang="en-US" sz="1400" u="none" cap="none" strike="noStrike">
                <a:solidFill>
                  <a:srgbClr val="00B050"/>
                </a:solidFill>
                <a:latin typeface="Arial"/>
                <a:ea typeface="Arial"/>
                <a:cs typeface="Arial"/>
                <a:sym typeface="Arial"/>
              </a:rPr>
              <a:t>variables explicatives</a:t>
            </a:r>
            <a:r>
              <a:rPr b="0" i="0" lang="en-US" sz="1400" u="none" cap="none" strike="noStrike">
                <a:solidFill>
                  <a:srgbClr val="000000"/>
                </a:solidFill>
                <a:latin typeface="Arial"/>
                <a:ea typeface="Arial"/>
                <a:cs typeface="Arial"/>
                <a:sym typeface="Arial"/>
              </a:rPr>
              <a:t> </a:t>
            </a:r>
            <a:r>
              <a:rPr b="0" i="0" lang="en-US" sz="1400" u="none" cap="none" strike="noStrike">
                <a:solidFill>
                  <a:srgbClr val="6C6463"/>
                </a:solidFill>
                <a:latin typeface="Arial"/>
                <a:ea typeface="Arial"/>
                <a:cs typeface="Arial"/>
                <a:sym typeface="Arial"/>
              </a:rPr>
              <a:t>((sexe, âge, établissement et années de traitement), nous pouvons examiner les 3 autres variables.</a:t>
            </a:r>
            <a:endParaRPr sz="1900"/>
          </a:p>
        </p:txBody>
      </p:sp>
      <p:sp>
        <p:nvSpPr>
          <p:cNvPr id="778" name="Google Shape;778;p104"/>
          <p:cNvSpPr txBox="1"/>
          <p:nvPr/>
        </p:nvSpPr>
        <p:spPr>
          <a:xfrm>
            <a:off x="711200" y="350981"/>
            <a:ext cx="10527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9" name="Google Shape;779;p104"/>
          <p:cNvSpPr txBox="1"/>
          <p:nvPr/>
        </p:nvSpPr>
        <p:spPr>
          <a:xfrm>
            <a:off x="838199" y="376627"/>
            <a:ext cx="10515600" cy="739200"/>
          </a:xfrm>
          <a:prstGeom prst="rect">
            <a:avLst/>
          </a:prstGeom>
          <a:noFill/>
          <a:ln>
            <a:noFill/>
          </a:ln>
        </p:spPr>
        <p:txBody>
          <a:bodyPr anchorCtr="0" anchor="b" bIns="121575" lIns="121575" spcFirstLastPara="1" rIns="121575" wrap="square" tIns="121575">
            <a:noAutofit/>
          </a:bodyPr>
          <a:lstStyle/>
          <a:p>
            <a:pPr indent="0" lvl="0" marL="0" marR="0" rtl="0" algn="ctr">
              <a:lnSpc>
                <a:spcPct val="100000"/>
              </a:lnSpc>
              <a:spcBef>
                <a:spcPts val="0"/>
              </a:spcBef>
              <a:spcAft>
                <a:spcPts val="0"/>
              </a:spcAft>
              <a:buClr>
                <a:schemeClr val="accent2"/>
              </a:buClr>
              <a:buSzPts val="1900"/>
              <a:buFont typeface="Arial"/>
              <a:buNone/>
            </a:pPr>
            <a:r>
              <a:rPr b="1" i="0" lang="en-US" sz="3200" u="none" cap="none" strike="noStrike">
                <a:solidFill>
                  <a:schemeClr val="accent2"/>
                </a:solidFill>
                <a:latin typeface="Arial"/>
                <a:ea typeface="Arial"/>
                <a:cs typeface="Arial"/>
                <a:sym typeface="Arial"/>
              </a:rPr>
              <a:t>Groupes cibles et considérations stratégiques</a:t>
            </a:r>
            <a:endParaRPr b="1" i="0" sz="3200" u="none" cap="none" strike="noStrike">
              <a:solidFill>
                <a:schemeClr val="accent2"/>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05"/>
          <p:cNvSpPr txBox="1"/>
          <p:nvPr>
            <p:ph idx="12" type="sldNum"/>
          </p:nvPr>
        </p:nvSpPr>
        <p:spPr>
          <a:xfrm>
            <a:off x="9144000" y="6433979"/>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785" name="Google Shape;785;p105"/>
          <p:cNvSpPr txBox="1"/>
          <p:nvPr>
            <p:ph type="title"/>
          </p:nvPr>
        </p:nvSpPr>
        <p:spPr>
          <a:xfrm>
            <a:off x="838199" y="71829"/>
            <a:ext cx="10515600" cy="739200"/>
          </a:xfrm>
          <a:prstGeom prst="rect">
            <a:avLst/>
          </a:prstGeom>
          <a:noFill/>
          <a:ln>
            <a:noFill/>
          </a:ln>
        </p:spPr>
        <p:txBody>
          <a:bodyPr anchorCtr="0" anchor="b" bIns="121575" lIns="121575" spcFirstLastPara="1" rIns="121575" wrap="square" tIns="121575">
            <a:noAutofit/>
          </a:bodyPr>
          <a:lstStyle/>
          <a:p>
            <a:pPr indent="0" lvl="0" marL="0" rtl="0" algn="l">
              <a:lnSpc>
                <a:spcPct val="100000"/>
              </a:lnSpc>
              <a:spcBef>
                <a:spcPts val="0"/>
              </a:spcBef>
              <a:spcAft>
                <a:spcPts val="0"/>
              </a:spcAft>
              <a:buSzPts val="1900"/>
              <a:buNone/>
            </a:pPr>
            <a:r>
              <a:rPr lang="en-US"/>
              <a:t>Analyses approfondies</a:t>
            </a:r>
            <a:endParaRPr/>
          </a:p>
        </p:txBody>
      </p:sp>
      <p:sp>
        <p:nvSpPr>
          <p:cNvPr id="786" name="Google Shape;786;p105"/>
          <p:cNvSpPr txBox="1"/>
          <p:nvPr/>
        </p:nvSpPr>
        <p:spPr>
          <a:xfrm>
            <a:off x="1856085" y="5492917"/>
            <a:ext cx="8480100" cy="1400700"/>
          </a:xfrm>
          <a:prstGeom prst="rect">
            <a:avLst/>
          </a:prstGeom>
          <a:noFill/>
          <a:ln>
            <a:noFill/>
          </a:ln>
        </p:spPr>
        <p:txBody>
          <a:bodyPr anchorCtr="0" anchor="t" bIns="60925" lIns="121900" spcFirstLastPara="1" rIns="121900" wrap="square" tIns="60925">
            <a:spAutoFit/>
          </a:bodyPr>
          <a:lstStyle/>
          <a:p>
            <a:pPr indent="-381000" lvl="0" marL="3810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6C6463"/>
                </a:solidFill>
                <a:latin typeface="Arial"/>
                <a:ea typeface="Arial"/>
                <a:cs typeface="Arial"/>
                <a:sym typeface="Arial"/>
              </a:rPr>
              <a:t>L'analyse approfondie révèle que la durée du TAR n'a pas d'incidence sur l’interruption du traitement dans la tranche d'âge des 45-59 ans, mais que l’établissement de santé E semble être en quelque sorte à l'origine de l’interruption du traitement des clients dans la tranche d'âge de 45 à 59 ans.</a:t>
            </a:r>
            <a:endParaRPr sz="1900"/>
          </a:p>
          <a:p>
            <a:pPr indent="-381000" lvl="0" marL="3810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6C6463"/>
                </a:solidFill>
                <a:latin typeface="Arial"/>
                <a:ea typeface="Arial"/>
                <a:cs typeface="Arial"/>
                <a:sym typeface="Arial"/>
              </a:rPr>
              <a:t>Mais comment suivre toutes ces variables (et d'autres) </a:t>
            </a:r>
            <a:r>
              <a:rPr b="0" i="0" lang="en-US" sz="1900" u="none" cap="none" strike="noStrike">
                <a:solidFill>
                  <a:srgbClr val="6C6463"/>
                </a:solidFill>
                <a:latin typeface="Arial"/>
                <a:ea typeface="Arial"/>
                <a:cs typeface="Arial"/>
                <a:sym typeface="Arial"/>
              </a:rPr>
              <a:t>?</a:t>
            </a:r>
            <a:endParaRPr b="0" i="0" sz="1900" u="none" cap="none" strike="noStrike">
              <a:solidFill>
                <a:srgbClr val="6C6463"/>
              </a:solidFill>
              <a:latin typeface="Arial"/>
              <a:ea typeface="Arial"/>
              <a:cs typeface="Arial"/>
              <a:sym typeface="Arial"/>
            </a:endParaRPr>
          </a:p>
        </p:txBody>
      </p:sp>
      <p:pic>
        <p:nvPicPr>
          <p:cNvPr id="787" name="Google Shape;787;p105"/>
          <p:cNvPicPr preferRelativeResize="0"/>
          <p:nvPr/>
        </p:nvPicPr>
        <p:blipFill rotWithShape="1">
          <a:blip r:embed="rId3">
            <a:alphaModFix/>
          </a:blip>
          <a:srcRect b="0" l="0" r="0" t="0"/>
          <a:stretch/>
        </p:blipFill>
        <p:spPr>
          <a:xfrm>
            <a:off x="1945595" y="809848"/>
            <a:ext cx="8300808" cy="46841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nvSpPr>
        <p:spPr>
          <a:xfrm>
            <a:off x="440267" y="2341463"/>
            <a:ext cx="2874433" cy="323161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700" u="none" cap="none" strike="noStrike">
                <a:solidFill>
                  <a:srgbClr val="000000"/>
                </a:solidFill>
                <a:latin typeface="Arial"/>
                <a:ea typeface="Arial"/>
                <a:cs typeface="Arial"/>
                <a:sym typeface="Arial"/>
              </a:rPr>
              <a:t>Structure juridique</a:t>
            </a:r>
            <a:endParaRPr b="0" i="0" sz="17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700" u="none" cap="none" strike="noStrike">
                <a:solidFill>
                  <a:srgbClr val="000000"/>
                </a:solidFill>
                <a:latin typeface="Arial"/>
                <a:ea typeface="Arial"/>
                <a:cs typeface="Arial"/>
                <a:sym typeface="Arial"/>
              </a:rPr>
              <a:t>Systèmes de gestion financière et de contrôle interne</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700" u="none" cap="none" strike="noStrike">
                <a:solidFill>
                  <a:srgbClr val="000000"/>
                </a:solidFill>
                <a:latin typeface="Arial"/>
                <a:ea typeface="Arial"/>
                <a:cs typeface="Arial"/>
                <a:sym typeface="Arial"/>
              </a:rPr>
              <a:t>Systèmes d’approvisionnement</a:t>
            </a:r>
            <a:br>
              <a:rPr b="0" i="0" lang="en-US" sz="1700" u="none" cap="none" strike="noStrike">
                <a:solidFill>
                  <a:srgbClr val="000000"/>
                </a:solidFill>
                <a:latin typeface="Arial"/>
                <a:ea typeface="Arial"/>
                <a:cs typeface="Arial"/>
                <a:sym typeface="Arial"/>
              </a:rPr>
            </a:br>
            <a:r>
              <a:rPr b="0" i="0" lang="en-US" sz="1700" u="none" cap="none" strike="noStrike">
                <a:solidFill>
                  <a:srgbClr val="000000"/>
                </a:solidFill>
                <a:latin typeface="Arial"/>
                <a:ea typeface="Arial"/>
                <a:cs typeface="Arial"/>
                <a:sym typeface="Arial"/>
              </a:rPr>
              <a:t>Systèmes de ressources humaines</a:t>
            </a:r>
            <a:endParaRPr b="0" i="0" sz="17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700" u="none" cap="none" strike="noStrike">
                <a:solidFill>
                  <a:srgbClr val="000000"/>
                </a:solidFill>
                <a:latin typeface="Arial"/>
                <a:ea typeface="Arial"/>
                <a:cs typeface="Arial"/>
                <a:sym typeface="Arial"/>
              </a:rPr>
              <a:t>Gestion de la performance de projet</a:t>
            </a:r>
            <a:br>
              <a:rPr b="0" i="0" lang="en-US" sz="1700" u="none" cap="none" strike="noStrike">
                <a:solidFill>
                  <a:srgbClr val="000000"/>
                </a:solidFill>
                <a:latin typeface="Arial"/>
                <a:ea typeface="Arial"/>
                <a:cs typeface="Arial"/>
                <a:sym typeface="Arial"/>
              </a:rPr>
            </a:br>
            <a:r>
              <a:rPr b="0" i="0" lang="en-US" sz="1700" u="none" cap="none" strike="noStrike">
                <a:solidFill>
                  <a:srgbClr val="000000"/>
                </a:solidFill>
                <a:latin typeface="Arial"/>
                <a:ea typeface="Arial"/>
                <a:cs typeface="Arial"/>
                <a:sym typeface="Arial"/>
              </a:rPr>
              <a:t>Pérennité organisationnelle</a:t>
            </a:r>
            <a:endParaRPr b="0" i="0" sz="1700" u="none" cap="none" strike="noStrike">
              <a:solidFill>
                <a:srgbClr val="000000"/>
              </a:solidFill>
              <a:latin typeface="Arial"/>
              <a:ea typeface="Arial"/>
              <a:cs typeface="Arial"/>
              <a:sym typeface="Arial"/>
            </a:endParaRPr>
          </a:p>
        </p:txBody>
      </p:sp>
      <p:sp>
        <p:nvSpPr>
          <p:cNvPr id="338" name="Google Shape;338;p52"/>
          <p:cNvSpPr txBox="1"/>
          <p:nvPr/>
        </p:nvSpPr>
        <p:spPr>
          <a:xfrm>
            <a:off x="4301067" y="2344158"/>
            <a:ext cx="4080933" cy="36317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Tous les domaines NUPAS, plus </a:t>
            </a:r>
            <a:r>
              <a:rPr b="0" i="0" lang="en-US" sz="1800" u="none" cap="none" strike="noStrike">
                <a:solidFill>
                  <a:srgbClr val="000000"/>
                </a:solidFill>
                <a:latin typeface="Arial"/>
                <a:ea typeface="Arial"/>
                <a:cs typeface="Arial"/>
                <a:sym typeface="Arial"/>
              </a:rPr>
              <a:t>: </a:t>
            </a:r>
            <a:br>
              <a:rPr b="0" i="0" lang="en-US" sz="18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Légal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Contrôles financiers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Fraude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Approvisionnement</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Gestion immobilière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Ressources humaines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Technologie de l’information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Suivi et évaluation</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Dispositions standard obligatoires</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Atténuation des risques applicables</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
        <p:nvSpPr>
          <p:cNvPr id="339" name="Google Shape;339;p52"/>
          <p:cNvSpPr txBox="1"/>
          <p:nvPr/>
        </p:nvSpPr>
        <p:spPr>
          <a:xfrm>
            <a:off x="8382001" y="2410304"/>
            <a:ext cx="3695699" cy="28622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Tous les domaines NUPAS Plus  </a:t>
            </a:r>
            <a:br>
              <a:rPr b="1"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Arial"/>
                <a:ea typeface="Arial"/>
                <a:cs typeface="Arial"/>
                <a:sym typeface="Arial"/>
              </a:rPr>
              <a:t>et:</a:t>
            </a:r>
            <a:endParaRPr b="1"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Gestion des </a:t>
            </a:r>
            <a:r>
              <a:rPr b="0" i="0" lang="en-US" sz="1800" u="none" cap="none" strike="noStrike">
                <a:solidFill>
                  <a:srgbClr val="202124"/>
                </a:solidFill>
                <a:latin typeface="Arial"/>
                <a:ea typeface="Arial"/>
                <a:cs typeface="Arial"/>
                <a:sym typeface="Arial"/>
              </a:rPr>
              <a:t> coûts</a:t>
            </a:r>
            <a:endParaRPr b="0" i="0" sz="1800" u="none" cap="none" strike="noStrike">
              <a:solidFill>
                <a:srgbClr val="20212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Gestion des sous-partenaires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Développement des affaires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Durabilité</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Communications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Gestion du genre</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Populations clés</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
        <p:nvSpPr>
          <p:cNvPr id="340" name="Google Shape;340;p52"/>
          <p:cNvSpPr txBox="1"/>
          <p:nvPr/>
        </p:nvSpPr>
        <p:spPr>
          <a:xfrm>
            <a:off x="440267" y="1662542"/>
            <a:ext cx="2438400" cy="523220"/>
          </a:xfrm>
          <a:prstGeom prst="rect">
            <a:avLst/>
          </a:prstGeom>
          <a:solidFill>
            <a:srgbClr val="002F6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NUPAS </a:t>
            </a:r>
            <a:endParaRPr b="0" i="0" sz="1400" u="none" cap="none" strike="noStrike">
              <a:solidFill>
                <a:srgbClr val="000000"/>
              </a:solidFill>
              <a:latin typeface="Arial"/>
              <a:ea typeface="Arial"/>
              <a:cs typeface="Arial"/>
              <a:sym typeface="Arial"/>
            </a:endParaRPr>
          </a:p>
        </p:txBody>
      </p:sp>
      <p:sp>
        <p:nvSpPr>
          <p:cNvPr id="341" name="Google Shape;341;p52"/>
          <p:cNvSpPr txBox="1"/>
          <p:nvPr/>
        </p:nvSpPr>
        <p:spPr>
          <a:xfrm>
            <a:off x="4301067" y="1643659"/>
            <a:ext cx="2438400" cy="523220"/>
          </a:xfrm>
          <a:prstGeom prst="rect">
            <a:avLst/>
          </a:prstGeom>
          <a:solidFill>
            <a:srgbClr val="002F6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NUPAS PLUS  </a:t>
            </a:r>
            <a:endParaRPr b="0" i="0" sz="1400" u="none" cap="none" strike="noStrike">
              <a:solidFill>
                <a:srgbClr val="000000"/>
              </a:solidFill>
              <a:latin typeface="Arial"/>
              <a:ea typeface="Arial"/>
              <a:cs typeface="Arial"/>
              <a:sym typeface="Arial"/>
            </a:endParaRPr>
          </a:p>
        </p:txBody>
      </p:sp>
      <p:sp>
        <p:nvSpPr>
          <p:cNvPr id="342" name="Google Shape;342;p52"/>
          <p:cNvSpPr txBox="1"/>
          <p:nvPr/>
        </p:nvSpPr>
        <p:spPr>
          <a:xfrm>
            <a:off x="8382000" y="1641251"/>
            <a:ext cx="3251200" cy="523220"/>
          </a:xfrm>
          <a:prstGeom prst="rect">
            <a:avLst/>
          </a:prstGeom>
          <a:solidFill>
            <a:srgbClr val="002F6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NUPAS PLUS 2.0   </a:t>
            </a:r>
            <a:endParaRPr b="0" i="0" sz="1400" u="none" cap="none" strike="noStrike">
              <a:solidFill>
                <a:srgbClr val="000000"/>
              </a:solidFill>
              <a:latin typeface="Arial"/>
              <a:ea typeface="Arial"/>
              <a:cs typeface="Arial"/>
              <a:sym typeface="Arial"/>
            </a:endParaRPr>
          </a:p>
        </p:txBody>
      </p:sp>
      <p:sp>
        <p:nvSpPr>
          <p:cNvPr id="343" name="Google Shape;343;p52"/>
          <p:cNvSpPr/>
          <p:nvPr/>
        </p:nvSpPr>
        <p:spPr>
          <a:xfrm>
            <a:off x="0" y="-35654"/>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Arial"/>
                <a:ea typeface="Arial"/>
                <a:cs typeface="Arial"/>
                <a:sym typeface="Arial"/>
              </a:rPr>
              <a:t>DOMAINS DE NUPAS ET NUPAS  PLUS (1/2)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06"/>
          <p:cNvSpPr txBox="1"/>
          <p:nvPr>
            <p:ph idx="1" type="body"/>
          </p:nvPr>
        </p:nvSpPr>
        <p:spPr>
          <a:xfrm>
            <a:off x="846667" y="1075880"/>
            <a:ext cx="10498800" cy="5781900"/>
          </a:xfrm>
          <a:prstGeom prst="rect">
            <a:avLst/>
          </a:prstGeom>
          <a:noFill/>
          <a:ln>
            <a:noFill/>
          </a:ln>
        </p:spPr>
        <p:txBody>
          <a:bodyPr anchorCtr="0" anchor="t" bIns="121575" lIns="121575" spcFirstLastPara="1" rIns="121575" wrap="square" tIns="121575">
            <a:noAutofit/>
          </a:bodyPr>
          <a:lstStyle/>
          <a:p>
            <a:pPr indent="-438150" lvl="0" marL="609600" rtl="0" algn="l">
              <a:lnSpc>
                <a:spcPct val="100000"/>
              </a:lnSpc>
              <a:spcBef>
                <a:spcPts val="0"/>
              </a:spcBef>
              <a:spcAft>
                <a:spcPts val="0"/>
              </a:spcAft>
              <a:buSzPts val="2100"/>
              <a:buChar char=" "/>
            </a:pPr>
            <a:r>
              <a:rPr lang="en-US"/>
              <a:t>Appliquer aux régressions logistiques</a:t>
            </a:r>
            <a:endParaRPr/>
          </a:p>
          <a:p>
            <a:pPr indent="-304800" lvl="0" marL="609600" rtl="0" algn="l">
              <a:lnSpc>
                <a:spcPct val="100000"/>
              </a:lnSpc>
              <a:spcBef>
                <a:spcPts val="0"/>
              </a:spcBef>
              <a:spcAft>
                <a:spcPts val="0"/>
              </a:spcAft>
              <a:buSzPts val="2100"/>
              <a:buNone/>
            </a:pPr>
            <a:r>
              <a:t/>
            </a:r>
            <a:endParaRPr/>
          </a:p>
          <a:p>
            <a:pPr indent="-438150" lvl="0" marL="609600" rtl="0" algn="l">
              <a:lnSpc>
                <a:spcPct val="100000"/>
              </a:lnSpc>
              <a:spcBef>
                <a:spcPts val="0"/>
              </a:spcBef>
              <a:spcAft>
                <a:spcPts val="0"/>
              </a:spcAft>
              <a:buSzPts val="2100"/>
              <a:buChar char=" "/>
            </a:pPr>
            <a:r>
              <a:rPr lang="en-US"/>
              <a:t>Odss = probabilité qu'un événement se produise / probabilité qu'un événement ne se produise pas</a:t>
            </a:r>
            <a:endParaRPr/>
          </a:p>
          <a:p>
            <a:pPr indent="-304800" lvl="0" marL="609600" rtl="0" algn="l">
              <a:lnSpc>
                <a:spcPct val="100000"/>
              </a:lnSpc>
              <a:spcBef>
                <a:spcPts val="0"/>
              </a:spcBef>
              <a:spcAft>
                <a:spcPts val="0"/>
              </a:spcAft>
              <a:buSzPts val="2100"/>
              <a:buNone/>
            </a:pPr>
            <a:r>
              <a:t/>
            </a:r>
            <a:endParaRPr/>
          </a:p>
          <a:p>
            <a:pPr indent="-438150" lvl="0" marL="609600" rtl="0" algn="l">
              <a:lnSpc>
                <a:spcPct val="100000"/>
              </a:lnSpc>
              <a:spcBef>
                <a:spcPts val="0"/>
              </a:spcBef>
              <a:spcAft>
                <a:spcPts val="0"/>
              </a:spcAft>
              <a:buSzPts val="2100"/>
              <a:buChar char=" "/>
            </a:pPr>
            <a:r>
              <a:rPr lang="en-US"/>
              <a:t>Odds = (Interruption du traitement/Total) / (Actif/Total) = Interruption du traitement /Actif</a:t>
            </a:r>
            <a:endParaRPr/>
          </a:p>
          <a:p>
            <a:pPr indent="-304800" lvl="0" marL="609600" rtl="0" algn="l">
              <a:lnSpc>
                <a:spcPct val="100000"/>
              </a:lnSpc>
              <a:spcBef>
                <a:spcPts val="0"/>
              </a:spcBef>
              <a:spcAft>
                <a:spcPts val="0"/>
              </a:spcAft>
              <a:buSzPts val="2100"/>
              <a:buNone/>
            </a:pPr>
            <a:r>
              <a:t/>
            </a:r>
            <a:endParaRPr/>
          </a:p>
          <a:p>
            <a:pPr indent="-438150" lvl="0" marL="609600" rtl="0" algn="l">
              <a:lnSpc>
                <a:spcPct val="100000"/>
              </a:lnSpc>
              <a:spcBef>
                <a:spcPts val="0"/>
              </a:spcBef>
              <a:spcAft>
                <a:spcPts val="0"/>
              </a:spcAft>
              <a:buSzPts val="2100"/>
              <a:buChar char=" "/>
            </a:pPr>
            <a:r>
              <a:rPr lang="en-US"/>
              <a:t>Odss ratio = cotes d'un groupe / cotes du groupe de référence</a:t>
            </a:r>
            <a:endParaRPr/>
          </a:p>
          <a:p>
            <a:pPr indent="-304800" lvl="0" marL="609600" rtl="0" algn="l">
              <a:lnSpc>
                <a:spcPct val="100000"/>
              </a:lnSpc>
              <a:spcBef>
                <a:spcPts val="0"/>
              </a:spcBef>
              <a:spcAft>
                <a:spcPts val="0"/>
              </a:spcAft>
              <a:buSzPts val="2100"/>
              <a:buNone/>
            </a:pPr>
            <a:r>
              <a:t/>
            </a:r>
            <a:endParaRPr/>
          </a:p>
          <a:p>
            <a:pPr indent="-438150" lvl="0" marL="609600" rtl="0" algn="l">
              <a:lnSpc>
                <a:spcPct val="100000"/>
              </a:lnSpc>
              <a:spcBef>
                <a:spcPts val="0"/>
              </a:spcBef>
              <a:spcAft>
                <a:spcPts val="0"/>
              </a:spcAft>
              <a:buSzPts val="2100"/>
              <a:buChar char=" "/>
            </a:pPr>
            <a:r>
              <a:rPr lang="en-US"/>
              <a:t>Par exemple :</a:t>
            </a:r>
            <a:endParaRPr/>
          </a:p>
          <a:p>
            <a:pPr indent="-304800" lvl="0" marL="609600" rtl="0" algn="l">
              <a:lnSpc>
                <a:spcPct val="100000"/>
              </a:lnSpc>
              <a:spcBef>
                <a:spcPts val="0"/>
              </a:spcBef>
              <a:spcAft>
                <a:spcPts val="0"/>
              </a:spcAft>
              <a:buSzPts val="2100"/>
              <a:buNone/>
            </a:pPr>
            <a:r>
              <a:t/>
            </a:r>
            <a:endParaRPr/>
          </a:p>
        </p:txBody>
      </p:sp>
      <p:sp>
        <p:nvSpPr>
          <p:cNvPr id="793" name="Google Shape;793;p106"/>
          <p:cNvSpPr txBox="1"/>
          <p:nvPr>
            <p:ph type="title"/>
          </p:nvPr>
        </p:nvSpPr>
        <p:spPr>
          <a:xfrm>
            <a:off x="846667" y="373980"/>
            <a:ext cx="103632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sz="3200"/>
              <a:t>Odds (Cotes)</a:t>
            </a:r>
            <a:r>
              <a:rPr lang="en-US"/>
              <a:t>)</a:t>
            </a:r>
            <a:r>
              <a:rPr lang="en-US" sz="3200"/>
              <a:t> et </a:t>
            </a:r>
            <a:r>
              <a:rPr lang="en-US"/>
              <a:t>Odds ratio </a:t>
            </a:r>
            <a:r>
              <a:rPr lang="en-US" sz="3200"/>
              <a:t>(</a:t>
            </a:r>
            <a:r>
              <a:rPr lang="en-US"/>
              <a:t>rapports de cotes )</a:t>
            </a:r>
            <a:endParaRPr sz="3200"/>
          </a:p>
        </p:txBody>
      </p:sp>
      <p:graphicFrame>
        <p:nvGraphicFramePr>
          <p:cNvPr id="794" name="Google Shape;794;p106"/>
          <p:cNvGraphicFramePr/>
          <p:nvPr/>
        </p:nvGraphicFramePr>
        <p:xfrm>
          <a:off x="3913309" y="4424347"/>
          <a:ext cx="3000000" cy="3000000"/>
        </p:xfrm>
        <a:graphic>
          <a:graphicData uri="http://schemas.openxmlformats.org/drawingml/2006/table">
            <a:tbl>
              <a:tblPr bandRow="1" firstRow="1">
                <a:noFill/>
                <a:tableStyleId>{8220FF79-B8C8-4125-A153-AE0DAE1FBD51}</a:tableStyleId>
              </a:tblPr>
              <a:tblGrid>
                <a:gridCol w="1252775"/>
                <a:gridCol w="994800"/>
                <a:gridCol w="1702325"/>
                <a:gridCol w="925975"/>
                <a:gridCol w="2098875"/>
              </a:tblGrid>
              <a:tr h="323825">
                <a:tc>
                  <a:txBody>
                    <a:bodyPr/>
                    <a:lstStyle/>
                    <a:p>
                      <a:pPr indent="0" lvl="0" marL="0" marR="0" rtl="0" algn="l">
                        <a:lnSpc>
                          <a:spcPct val="100000"/>
                        </a:lnSpc>
                        <a:spcBef>
                          <a:spcPts val="0"/>
                        </a:spcBef>
                        <a:spcAft>
                          <a:spcPts val="0"/>
                        </a:spcAft>
                        <a:buNone/>
                      </a:pPr>
                      <a:r>
                        <a:rPr lang="en-US" sz="1900" u="none" cap="none" strike="noStrike">
                          <a:solidFill>
                            <a:srgbClr val="6C6463"/>
                          </a:solidFill>
                        </a:rPr>
                        <a:t>Location</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Active</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Interruption de traitement</a:t>
                      </a:r>
                      <a:endParaRPr sz="1900"/>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Cotes</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Rapports de cotes</a:t>
                      </a:r>
                      <a:endParaRPr sz="1900" u="none" cap="none" strike="noStrike">
                        <a:solidFill>
                          <a:srgbClr val="6C6463"/>
                        </a:solidFill>
                      </a:endParaRPr>
                    </a:p>
                  </a:txBody>
                  <a:tcPr marT="60975" marB="60975" marR="121925" marL="121925"/>
                </a:tc>
              </a:tr>
              <a:tr h="494475">
                <a:tc>
                  <a:txBody>
                    <a:bodyPr/>
                    <a:lstStyle/>
                    <a:p>
                      <a:pPr indent="0" lvl="0" marL="0" marR="0" rtl="0" algn="l">
                        <a:lnSpc>
                          <a:spcPct val="100000"/>
                        </a:lnSpc>
                        <a:spcBef>
                          <a:spcPts val="0"/>
                        </a:spcBef>
                        <a:spcAft>
                          <a:spcPts val="0"/>
                        </a:spcAft>
                        <a:buNone/>
                      </a:pPr>
                      <a:r>
                        <a:rPr lang="en-US" sz="1900" u="none" cap="none" strike="noStrike">
                          <a:solidFill>
                            <a:srgbClr val="6C6463"/>
                          </a:solidFill>
                        </a:rPr>
                        <a:t>X</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4</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1</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1/4 = 0.25</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0.25/0.166 = 1.5</a:t>
                      </a:r>
                      <a:endParaRPr sz="1900" u="none" cap="none" strike="noStrike">
                        <a:solidFill>
                          <a:srgbClr val="6C6463"/>
                        </a:solidFill>
                      </a:endParaRPr>
                    </a:p>
                  </a:txBody>
                  <a:tcPr marT="60975" marB="60975" marR="121925" marL="121925"/>
                </a:tc>
              </a:tr>
              <a:tr h="494475">
                <a:tc>
                  <a:txBody>
                    <a:bodyPr/>
                    <a:lstStyle/>
                    <a:p>
                      <a:pPr indent="0" lvl="0" marL="0" marR="0" rtl="0" algn="l">
                        <a:lnSpc>
                          <a:spcPct val="100000"/>
                        </a:lnSpc>
                        <a:spcBef>
                          <a:spcPts val="0"/>
                        </a:spcBef>
                        <a:spcAft>
                          <a:spcPts val="0"/>
                        </a:spcAft>
                        <a:buNone/>
                      </a:pPr>
                      <a:r>
                        <a:rPr lang="en-US" sz="1900" u="none" cap="none" strike="noStrike">
                          <a:solidFill>
                            <a:srgbClr val="6C6463"/>
                          </a:solidFill>
                        </a:rPr>
                        <a:t>Y (réf)</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6</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1</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1/6 = 0.166</a:t>
                      </a:r>
                      <a:endParaRPr sz="1900" u="none" cap="none" strike="noStrike">
                        <a:solidFill>
                          <a:srgbClr val="6C6463"/>
                        </a:solidFill>
                      </a:endParaRPr>
                    </a:p>
                  </a:txBody>
                  <a:tcPr marT="60975" marB="60975" marR="121925" marL="121925"/>
                </a:tc>
                <a:tc>
                  <a:txBody>
                    <a:bodyPr/>
                    <a:lstStyle/>
                    <a:p>
                      <a:pPr indent="0" lvl="0" marL="0" marR="0" rtl="0" algn="l">
                        <a:lnSpc>
                          <a:spcPct val="100000"/>
                        </a:lnSpc>
                        <a:spcBef>
                          <a:spcPts val="0"/>
                        </a:spcBef>
                        <a:spcAft>
                          <a:spcPts val="0"/>
                        </a:spcAft>
                        <a:buNone/>
                      </a:pPr>
                      <a:r>
                        <a:rPr lang="en-US" sz="1900" u="none" cap="none" strike="noStrike">
                          <a:solidFill>
                            <a:srgbClr val="6C6463"/>
                          </a:solidFill>
                        </a:rPr>
                        <a:t>0.166/0.166 = 1 (ref)</a:t>
                      </a:r>
                      <a:endParaRPr sz="1900" u="none" cap="none" strike="noStrike">
                        <a:solidFill>
                          <a:srgbClr val="6C6463"/>
                        </a:solidFill>
                      </a:endParaRPr>
                    </a:p>
                  </a:txBody>
                  <a:tcPr marT="60975" marB="60975" marR="121925" marL="121925"/>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07"/>
          <p:cNvSpPr txBox="1"/>
          <p:nvPr>
            <p:ph type="title"/>
          </p:nvPr>
        </p:nvSpPr>
        <p:spPr>
          <a:xfrm>
            <a:off x="914805" y="898413"/>
            <a:ext cx="103632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a:t>Session questions et réponses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graphicFrame>
        <p:nvGraphicFramePr>
          <p:cNvPr id="804" name="Google Shape;804;p108"/>
          <p:cNvGraphicFramePr/>
          <p:nvPr/>
        </p:nvGraphicFramePr>
        <p:xfrm>
          <a:off x="520864" y="1266037"/>
          <a:ext cx="3000000" cy="3000000"/>
        </p:xfrm>
        <a:graphic>
          <a:graphicData uri="http://schemas.openxmlformats.org/drawingml/2006/table">
            <a:tbl>
              <a:tblPr>
                <a:noFill/>
                <a:tableStyleId>{3A48C429-F987-44A6-AFB2-AC9C7E912909}</a:tableStyleId>
              </a:tblPr>
              <a:tblGrid>
                <a:gridCol w="1220900"/>
                <a:gridCol w="544100"/>
                <a:gridCol w="663525"/>
                <a:gridCol w="597175"/>
                <a:gridCol w="1725175"/>
                <a:gridCol w="1725175"/>
              </a:tblGrid>
              <a:tr h="192425">
                <a:tc>
                  <a:txBody>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Outcome</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 </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Active</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IIT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OR (univariable)</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OR (multivariable)</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Facility</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E</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D76FF"/>
                          </a:solidFill>
                          <a:latin typeface="Calibri"/>
                          <a:ea typeface="Calibri"/>
                          <a:cs typeface="Calibri"/>
                          <a:sym typeface="Calibri"/>
                        </a:rPr>
                        <a:t>246</a:t>
                      </a:r>
                      <a:r>
                        <a:rPr b="0" i="0" lang="en-US" sz="1200" u="none" cap="none" strike="noStrike">
                          <a:solidFill>
                            <a:srgbClr val="000000"/>
                          </a:solidFill>
                          <a:latin typeface="Calibri"/>
                          <a:ea typeface="Calibri"/>
                          <a:cs typeface="Calibri"/>
                          <a:sym typeface="Calibri"/>
                        </a:rPr>
                        <a:t> (93.5)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D76FF"/>
                          </a:solidFill>
                          <a:latin typeface="Calibri"/>
                          <a:ea typeface="Calibri"/>
                          <a:cs typeface="Calibri"/>
                          <a:sym typeface="Calibri"/>
                        </a:rPr>
                        <a:t>17</a:t>
                      </a:r>
                      <a:r>
                        <a:rPr b="0" i="0" lang="en-US" sz="1200" u="none" cap="none" strike="noStrike">
                          <a:solidFill>
                            <a:srgbClr val="000000"/>
                          </a:solidFill>
                          <a:latin typeface="Calibri"/>
                          <a:ea typeface="Calibri"/>
                          <a:cs typeface="Calibri"/>
                          <a:sym typeface="Calibri"/>
                        </a:rPr>
                        <a:t> (6.5)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B050"/>
                          </a:solidFill>
                          <a:latin typeface="Calibri"/>
                          <a:ea typeface="Calibri"/>
                          <a:cs typeface="Calibri"/>
                          <a:sym typeface="Calibri"/>
                        </a:rPr>
                        <a:t>170</a:t>
                      </a:r>
                      <a:r>
                        <a:rPr b="0" i="0" lang="en-US" sz="1200" u="none" cap="none" strike="noStrike">
                          <a:solidFill>
                            <a:srgbClr val="000000"/>
                          </a:solidFill>
                          <a:latin typeface="Calibri"/>
                          <a:ea typeface="Calibri"/>
                          <a:cs typeface="Calibri"/>
                          <a:sym typeface="Calibri"/>
                        </a:rPr>
                        <a:t> (92.4)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B050"/>
                          </a:solidFill>
                          <a:latin typeface="Calibri"/>
                          <a:ea typeface="Calibri"/>
                          <a:cs typeface="Calibri"/>
                          <a:sym typeface="Calibri"/>
                        </a:rPr>
                        <a:t>14</a:t>
                      </a:r>
                      <a:r>
                        <a:rPr b="0" i="0" lang="en-US" sz="1200" u="none" cap="none" strike="noStrike">
                          <a:solidFill>
                            <a:srgbClr val="000000"/>
                          </a:solidFill>
                          <a:latin typeface="Calibri"/>
                          <a:ea typeface="Calibri"/>
                          <a:cs typeface="Calibri"/>
                          <a:sym typeface="Calibri"/>
                        </a:rPr>
                        <a:t> (7.6)</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1.19 (0.56-2.48, p=0.640)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1.48 (0.68-3.22, p=0.319)</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B</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150 (94.9)</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8 (5.1)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0.77 (0.31-1.78, p=0.557)</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0.99 (0.38-2.41, p=0.982)</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C</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213 (91.0)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21 (9.0)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1.43 (0.73-2.81, p=0.295)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2.14 (1.06-4.40, p=0.035)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92 (91.1)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9 (8.9)</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1.42 (0.58-3.22, p=0.419)</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1.80 (0.70-4.37, p=0.205)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F</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170 (95.0)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9 (5.0)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0.77 (0.32-1.72, p=0.530)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0.98 (0.39-2.31, p=0.963)</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G</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83 (90.2)</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9 (9.8)</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1.57 (0.65-3.58, p=0.296)</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2.43 (0.95-5.91, p=0.055)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H</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86 (87.8)</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 (12.2)</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2.02 (0.91-4.37, p=0.077)</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2.38 (1.01-5.45, p=0.042)</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Gender</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FEMALE</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835 (93.0)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63 (7.0)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MALE</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375 (91.2)</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36 (8.8)</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1.27 (0.82-1.94, p=0.269)</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1.45 (0.90-2.31, p=0.123)</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AgeGroup</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35-44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D76FF"/>
                          </a:solidFill>
                          <a:latin typeface="Calibri"/>
                          <a:ea typeface="Calibri"/>
                          <a:cs typeface="Calibri"/>
                          <a:sym typeface="Calibri"/>
                        </a:rPr>
                        <a:t>416</a:t>
                      </a:r>
                      <a:r>
                        <a:rPr b="0" i="0" lang="en-US" sz="1200" u="none" cap="none" strike="noStrike">
                          <a:solidFill>
                            <a:srgbClr val="000000"/>
                          </a:solidFill>
                          <a:latin typeface="Calibri"/>
                          <a:ea typeface="Calibri"/>
                          <a:cs typeface="Calibri"/>
                          <a:sym typeface="Calibri"/>
                        </a:rPr>
                        <a:t> (92.7)</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D76FF"/>
                          </a:solidFill>
                          <a:latin typeface="Calibri"/>
                          <a:ea typeface="Calibri"/>
                          <a:cs typeface="Calibri"/>
                          <a:sym typeface="Calibri"/>
                        </a:rPr>
                        <a:t>33</a:t>
                      </a:r>
                      <a:r>
                        <a:rPr b="0" i="0" lang="en-US" sz="1200" u="none" cap="none" strike="noStrike">
                          <a:solidFill>
                            <a:srgbClr val="000000"/>
                          </a:solidFill>
                          <a:latin typeface="Calibri"/>
                          <a:ea typeface="Calibri"/>
                          <a:cs typeface="Calibri"/>
                          <a:sym typeface="Calibri"/>
                        </a:rPr>
                        <a:t> (7.3)</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1-14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26 (96.3)</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 (3.7)</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0.48 (0.03-2.40, p=0.484)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0.38 (0.02-2.06, p=0.366)</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15-24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D76FF"/>
                          </a:solidFill>
                          <a:latin typeface="Calibri"/>
                          <a:ea typeface="Calibri"/>
                          <a:cs typeface="Calibri"/>
                          <a:sym typeface="Calibri"/>
                        </a:rPr>
                        <a:t>81</a:t>
                      </a:r>
                      <a:r>
                        <a:rPr b="0" i="0" lang="en-US" sz="1200" u="none" cap="none" strike="noStrike">
                          <a:solidFill>
                            <a:srgbClr val="000000"/>
                          </a:solidFill>
                          <a:latin typeface="Calibri"/>
                          <a:ea typeface="Calibri"/>
                          <a:cs typeface="Calibri"/>
                          <a:sym typeface="Calibri"/>
                        </a:rPr>
                        <a:t> (89.0)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D76FF"/>
                          </a:solidFill>
                          <a:latin typeface="Calibri"/>
                          <a:ea typeface="Calibri"/>
                          <a:cs typeface="Calibri"/>
                          <a:sym typeface="Calibri"/>
                        </a:rPr>
                        <a:t>10</a:t>
                      </a:r>
                      <a:r>
                        <a:rPr b="0" i="0" lang="en-US" sz="1200" u="none" cap="none" strike="noStrike">
                          <a:solidFill>
                            <a:srgbClr val="000000"/>
                          </a:solidFill>
                          <a:latin typeface="Calibri"/>
                          <a:ea typeface="Calibri"/>
                          <a:cs typeface="Calibri"/>
                          <a:sym typeface="Calibri"/>
                        </a:rPr>
                        <a:t> (11.0)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___ (0.70-3.18, p=0.245)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1.17 (0.51-2.49, p=0.700)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25-34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260 (87.2)</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38 (12.8)</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1.84 (1.13-3.02, p=0.015)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1.37 (0.80-2.35, p=0.247)</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45-59</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345 (96.6)</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 (3.4)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0.44 (0.21-0.84, p=0.017)</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0.48 (0.23-0.94, p=0.040)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60+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82 (94.3)</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5 (5.7)</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0.77 (0.26-1.86, p=0.595)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0.97 (0.32-2.45, p=0.956)</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YearsOnTreatment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731 (96.4)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27 (3.6)</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29 (63.0)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17 (37.0)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15.87 (7.73-32.30, p&lt;0.001)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13.96 (6.52-29.71, p&lt;0.001)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78 (79.6)</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20 (20.4)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6.94 (3.69-12.91, p&lt;0.001)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6.20 (3.19-11.96, p&lt;0.001)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[2-3)</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145 (90.6)</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15 (9.4)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2.80 (1.42-5.33, p=0.002)</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2.41 (1.20-4.69, p=0.011)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425">
                <a:tc>
                  <a:txBody>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[3-5)</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227 (91.9)</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20 (8.1)</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2.39 (1.30-4.32, p=0.004)</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2.07 (1.11-3.81, p=0.020)</a:t>
                      </a:r>
                      <a:endParaRPr sz="1900"/>
                    </a:p>
                  </a:txBody>
                  <a:tcPr marT="6625" marB="0" marR="6625" marL="66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05" name="Google Shape;805;p108"/>
          <p:cNvSpPr txBox="1"/>
          <p:nvPr>
            <p:ph type="title"/>
          </p:nvPr>
        </p:nvSpPr>
        <p:spPr>
          <a:xfrm>
            <a:off x="914400" y="516787"/>
            <a:ext cx="103632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sz="3200"/>
              <a:t>Cotes et rapports de cotes</a:t>
            </a:r>
            <a:endParaRPr sz="3200"/>
          </a:p>
        </p:txBody>
      </p:sp>
      <p:sp>
        <p:nvSpPr>
          <p:cNvPr id="806" name="Google Shape;806;p108"/>
          <p:cNvSpPr txBox="1"/>
          <p:nvPr/>
        </p:nvSpPr>
        <p:spPr>
          <a:xfrm>
            <a:off x="7663543" y="1548080"/>
            <a:ext cx="3382500" cy="10005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900" u="none" cap="none" strike="noStrike">
                <a:solidFill>
                  <a:srgbClr val="6C6463"/>
                </a:solidFill>
                <a:latin typeface="Arial"/>
                <a:ea typeface="Arial"/>
                <a:cs typeface="Arial"/>
                <a:sym typeface="Arial"/>
              </a:rPr>
              <a:t>Rapport de cotes pour formation sanitaire A </a:t>
            </a:r>
            <a:endParaRPr b="0" i="0" sz="19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None/>
            </a:pPr>
            <a:r>
              <a:rPr b="0" i="0" lang="en-US" sz="1900" u="none" cap="none" strike="noStrike">
                <a:solidFill>
                  <a:srgbClr val="6C6463"/>
                </a:solidFill>
                <a:latin typeface="Arial"/>
                <a:ea typeface="Arial"/>
                <a:cs typeface="Arial"/>
                <a:sym typeface="Arial"/>
              </a:rPr>
              <a:t>= (</a:t>
            </a:r>
            <a:r>
              <a:rPr b="0" i="0" lang="en-US" sz="1900" u="none" cap="none" strike="noStrike">
                <a:solidFill>
                  <a:srgbClr val="00B050"/>
                </a:solidFill>
                <a:latin typeface="Arial"/>
                <a:ea typeface="Arial"/>
                <a:cs typeface="Arial"/>
                <a:sym typeface="Arial"/>
              </a:rPr>
              <a:t>14/170</a:t>
            </a:r>
            <a:r>
              <a:rPr b="0" i="0" lang="en-US" sz="1900" u="none" cap="none" strike="noStrike">
                <a:solidFill>
                  <a:srgbClr val="6C6463"/>
                </a:solidFill>
                <a:latin typeface="Arial"/>
                <a:ea typeface="Arial"/>
                <a:cs typeface="Arial"/>
                <a:sym typeface="Arial"/>
              </a:rPr>
              <a:t>)/(</a:t>
            </a:r>
            <a:r>
              <a:rPr b="0" i="0" lang="en-US" sz="1900" u="none" cap="none" strike="noStrike">
                <a:solidFill>
                  <a:srgbClr val="0D76FF"/>
                </a:solidFill>
                <a:latin typeface="Arial"/>
                <a:ea typeface="Arial"/>
                <a:cs typeface="Arial"/>
                <a:sym typeface="Arial"/>
              </a:rPr>
              <a:t>17/246</a:t>
            </a:r>
            <a:r>
              <a:rPr b="0" i="0" lang="en-US" sz="1900" u="none" cap="none" strike="noStrike">
                <a:solidFill>
                  <a:srgbClr val="6C6463"/>
                </a:solidFill>
                <a:latin typeface="Arial"/>
                <a:ea typeface="Arial"/>
                <a:cs typeface="Arial"/>
                <a:sym typeface="Arial"/>
              </a:rPr>
              <a:t>) = 1.19</a:t>
            </a:r>
            <a:endParaRPr b="0" i="0" sz="1900" u="none" cap="none" strike="noStrike">
              <a:solidFill>
                <a:srgbClr val="6C6463"/>
              </a:solidFill>
              <a:latin typeface="Arial"/>
              <a:ea typeface="Arial"/>
              <a:cs typeface="Arial"/>
              <a:sym typeface="Arial"/>
            </a:endParaRPr>
          </a:p>
        </p:txBody>
      </p:sp>
      <p:sp>
        <p:nvSpPr>
          <p:cNvPr id="807" name="Google Shape;807;p108"/>
          <p:cNvSpPr txBox="1"/>
          <p:nvPr/>
        </p:nvSpPr>
        <p:spPr>
          <a:xfrm>
            <a:off x="7518400" y="2862715"/>
            <a:ext cx="4673700" cy="2755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US" sz="1900" u="none" cap="none" strike="noStrike">
                <a:solidFill>
                  <a:srgbClr val="BA0C2F"/>
                </a:solidFill>
                <a:latin typeface="Arial"/>
                <a:ea typeface="Arial"/>
                <a:cs typeface="Arial"/>
                <a:sym typeface="Arial"/>
              </a:rPr>
              <a:t>Question : quel est le rapport de cotes non ajusté /non variable pour la tranche d'âge 15-24 ans (en utilisant la tranche d'âge des 35-44 ans comme groupe de référence) ?</a:t>
            </a:r>
            <a:endParaRPr b="0" i="0" sz="1900" u="none" cap="none" strike="noStrike">
              <a:solidFill>
                <a:srgbClr val="6C6463"/>
              </a:solidFill>
              <a:latin typeface="Arial"/>
              <a:ea typeface="Arial"/>
              <a:cs typeface="Arial"/>
              <a:sym typeface="Arial"/>
            </a:endParaRPr>
          </a:p>
          <a:p>
            <a:pPr indent="-463550" lvl="0" marL="457200" marR="0" rtl="0" algn="l">
              <a:lnSpc>
                <a:spcPct val="100000"/>
              </a:lnSpc>
              <a:spcBef>
                <a:spcPts val="0"/>
              </a:spcBef>
              <a:spcAft>
                <a:spcPts val="0"/>
              </a:spcAft>
              <a:buClr>
                <a:srgbClr val="000000"/>
              </a:buClr>
              <a:buSzPts val="1900"/>
              <a:buFont typeface="Arial"/>
              <a:buAutoNum type="alphaUcParenR"/>
            </a:pPr>
            <a:r>
              <a:rPr b="0" i="0" lang="en-US" sz="1900" u="none" cap="none" strike="noStrike">
                <a:solidFill>
                  <a:srgbClr val="6C6463"/>
                </a:solidFill>
                <a:latin typeface="Arial"/>
                <a:ea typeface="Arial"/>
                <a:cs typeface="Arial"/>
                <a:sym typeface="Arial"/>
              </a:rPr>
              <a:t>0.98</a:t>
            </a:r>
            <a:endParaRPr sz="1900"/>
          </a:p>
          <a:p>
            <a:pPr indent="-463550" lvl="0" marL="457200" marR="0" rtl="0" algn="l">
              <a:lnSpc>
                <a:spcPct val="100000"/>
              </a:lnSpc>
              <a:spcBef>
                <a:spcPts val="0"/>
              </a:spcBef>
              <a:spcAft>
                <a:spcPts val="0"/>
              </a:spcAft>
              <a:buClr>
                <a:srgbClr val="000000"/>
              </a:buClr>
              <a:buSzPts val="1900"/>
              <a:buFont typeface="Arial"/>
              <a:buAutoNum type="alphaUcParenR"/>
            </a:pPr>
            <a:r>
              <a:rPr b="0" i="0" lang="en-US" sz="1900" u="none" cap="none" strike="noStrike">
                <a:solidFill>
                  <a:srgbClr val="6C6463"/>
                </a:solidFill>
                <a:latin typeface="Arial"/>
                <a:ea typeface="Arial"/>
                <a:cs typeface="Arial"/>
                <a:sym typeface="Arial"/>
              </a:rPr>
              <a:t>1.32</a:t>
            </a:r>
            <a:endParaRPr sz="1900"/>
          </a:p>
          <a:p>
            <a:pPr indent="-463550" lvl="0" marL="457200" marR="0" rtl="0" algn="l">
              <a:lnSpc>
                <a:spcPct val="100000"/>
              </a:lnSpc>
              <a:spcBef>
                <a:spcPts val="0"/>
              </a:spcBef>
              <a:spcAft>
                <a:spcPts val="0"/>
              </a:spcAft>
              <a:buClr>
                <a:srgbClr val="000000"/>
              </a:buClr>
              <a:buSzPts val="1900"/>
              <a:buFont typeface="Arial"/>
              <a:buAutoNum type="alphaUcParenR"/>
            </a:pPr>
            <a:r>
              <a:rPr b="0" i="0" lang="en-US" sz="1900" u="none" cap="none" strike="noStrike">
                <a:solidFill>
                  <a:srgbClr val="6C6463"/>
                </a:solidFill>
                <a:latin typeface="Arial"/>
                <a:ea typeface="Arial"/>
                <a:cs typeface="Arial"/>
                <a:sym typeface="Arial"/>
              </a:rPr>
              <a:t>1.56</a:t>
            </a:r>
            <a:endParaRPr sz="1900"/>
          </a:p>
          <a:p>
            <a:pPr indent="-463550" lvl="0" marL="457200" marR="0" rtl="0" algn="l">
              <a:lnSpc>
                <a:spcPct val="100000"/>
              </a:lnSpc>
              <a:spcBef>
                <a:spcPts val="0"/>
              </a:spcBef>
              <a:spcAft>
                <a:spcPts val="0"/>
              </a:spcAft>
              <a:buClr>
                <a:srgbClr val="000000"/>
              </a:buClr>
              <a:buSzPts val="1900"/>
              <a:buFont typeface="Arial"/>
              <a:buAutoNum type="alphaUcParenR"/>
            </a:pPr>
            <a:r>
              <a:rPr b="0" i="0" lang="en-US" sz="1900" u="none" cap="none" strike="noStrike">
                <a:solidFill>
                  <a:srgbClr val="6C6463"/>
                </a:solidFill>
                <a:latin typeface="Arial"/>
                <a:ea typeface="Arial"/>
                <a:cs typeface="Arial"/>
                <a:sym typeface="Arial"/>
              </a:rPr>
              <a:t>2.43</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pic>
        <p:nvPicPr>
          <p:cNvPr id="812" name="Google Shape;812;p109"/>
          <p:cNvPicPr preferRelativeResize="0"/>
          <p:nvPr/>
        </p:nvPicPr>
        <p:blipFill rotWithShape="1">
          <a:blip r:embed="rId3">
            <a:alphaModFix/>
          </a:blip>
          <a:srcRect b="0" l="0" r="0" t="0"/>
          <a:stretch/>
        </p:blipFill>
        <p:spPr>
          <a:xfrm>
            <a:off x="541059" y="957997"/>
            <a:ext cx="8383362" cy="4778320"/>
          </a:xfrm>
          <a:prstGeom prst="rect">
            <a:avLst/>
          </a:prstGeom>
          <a:noFill/>
          <a:ln>
            <a:noFill/>
          </a:ln>
        </p:spPr>
      </p:pic>
      <p:sp>
        <p:nvSpPr>
          <p:cNvPr id="813" name="Google Shape;813;p109"/>
          <p:cNvSpPr txBox="1"/>
          <p:nvPr>
            <p:ph type="title"/>
          </p:nvPr>
        </p:nvSpPr>
        <p:spPr>
          <a:xfrm>
            <a:off x="838200" y="365125"/>
            <a:ext cx="10515600" cy="661500"/>
          </a:xfrm>
          <a:prstGeom prst="rect">
            <a:avLst/>
          </a:prstGeom>
          <a:noFill/>
          <a:ln>
            <a:noFill/>
          </a:ln>
        </p:spPr>
        <p:txBody>
          <a:bodyPr anchorCtr="0" anchor="b" bIns="121575" lIns="121575" spcFirstLastPara="1" rIns="121575" wrap="square" tIns="121575">
            <a:noAutofit/>
          </a:bodyPr>
          <a:lstStyle/>
          <a:p>
            <a:pPr indent="0" lvl="0" marL="0" rtl="0" algn="l">
              <a:lnSpc>
                <a:spcPct val="100000"/>
              </a:lnSpc>
              <a:spcBef>
                <a:spcPts val="0"/>
              </a:spcBef>
              <a:spcAft>
                <a:spcPts val="0"/>
              </a:spcAft>
              <a:buSzPts val="1900"/>
              <a:buNone/>
            </a:pPr>
            <a:r>
              <a:rPr lang="en-US" sz="2400">
                <a:solidFill>
                  <a:schemeClr val="accent2"/>
                </a:solidFill>
              </a:rPr>
              <a:t>Résultats de l'analyse des données - Facteurs associés à l’interruption du traitement</a:t>
            </a:r>
            <a:endParaRPr sz="2400">
              <a:solidFill>
                <a:schemeClr val="accent2"/>
              </a:solidFill>
            </a:endParaRPr>
          </a:p>
        </p:txBody>
      </p:sp>
      <p:sp>
        <p:nvSpPr>
          <p:cNvPr id="814" name="Google Shape;814;p109"/>
          <p:cNvSpPr txBox="1"/>
          <p:nvPr/>
        </p:nvSpPr>
        <p:spPr>
          <a:xfrm>
            <a:off x="8771484" y="2572569"/>
            <a:ext cx="3662700" cy="1200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400" u="none" cap="none" strike="noStrike">
                <a:solidFill>
                  <a:srgbClr val="6C6463"/>
                </a:solidFill>
                <a:latin typeface="Arial"/>
                <a:ea typeface="Arial"/>
                <a:cs typeface="Arial"/>
                <a:sym typeface="Arial"/>
              </a:rPr>
              <a:t>Peut prendre en compte un nombre pratiquement infini de variables explicatives et d'observations (nombre de patients) à condition de disposer de ressources informatiques suffisantes.</a:t>
            </a:r>
            <a:endParaRPr b="0" i="0" sz="1400" u="none" cap="none" strike="noStrike">
              <a:solidFill>
                <a:srgbClr val="6C6463"/>
              </a:solidFill>
              <a:latin typeface="Arial"/>
              <a:ea typeface="Arial"/>
              <a:cs typeface="Arial"/>
              <a:sym typeface="Arial"/>
            </a:endParaRPr>
          </a:p>
        </p:txBody>
      </p:sp>
      <p:sp>
        <p:nvSpPr>
          <p:cNvPr id="815" name="Google Shape;815;p109"/>
          <p:cNvSpPr txBox="1"/>
          <p:nvPr/>
        </p:nvSpPr>
        <p:spPr>
          <a:xfrm>
            <a:off x="0" y="5873115"/>
            <a:ext cx="10787700" cy="984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400" u="none" cap="none" strike="noStrike">
                <a:solidFill>
                  <a:srgbClr val="6C6463"/>
                </a:solidFill>
                <a:latin typeface="Arial"/>
                <a:ea typeface="Arial"/>
                <a:cs typeface="Arial"/>
                <a:sym typeface="Arial"/>
              </a:rPr>
              <a:t>Les rapports de cotes rendent un modèle pratiquement utilisable sans infrastructure informatique intensive. Dans la plupart des cas, ce sont les conseillers qui sont limités, et non le manque de clients que nous pouvons référer vers le conseil renforcé pour l'observance. Par conséquent, pourquoi investir dans l'effort de dépistage alors que nous pouvons facilement nous concentrer sur les clients très susceptibles d'interrompre le traitement ?</a:t>
            </a:r>
            <a:endParaRPr b="0" i="0" sz="1400" u="none" cap="none" strike="noStrike">
              <a:solidFill>
                <a:srgbClr val="6C6463"/>
              </a:solidFill>
              <a:latin typeface="Arial"/>
              <a:ea typeface="Arial"/>
              <a:cs typeface="Arial"/>
              <a:sym typeface="Arial"/>
            </a:endParaRPr>
          </a:p>
        </p:txBody>
      </p:sp>
      <p:pic>
        <p:nvPicPr>
          <p:cNvPr id="816" name="Google Shape;816;p109"/>
          <p:cNvPicPr preferRelativeResize="0"/>
          <p:nvPr/>
        </p:nvPicPr>
        <p:blipFill rotWithShape="1">
          <a:blip r:embed="rId4">
            <a:alphaModFix/>
          </a:blip>
          <a:srcRect b="0" l="0" r="0" t="0"/>
          <a:stretch/>
        </p:blipFill>
        <p:spPr>
          <a:xfrm>
            <a:off x="9716172" y="1026544"/>
            <a:ext cx="1071431" cy="842478"/>
          </a:xfrm>
          <a:prstGeom prst="rect">
            <a:avLst/>
          </a:prstGeom>
          <a:noFill/>
          <a:ln>
            <a:noFill/>
          </a:ln>
        </p:spPr>
      </p:pic>
      <p:sp>
        <p:nvSpPr>
          <p:cNvPr id="817" name="Google Shape;817;p109"/>
          <p:cNvSpPr txBox="1"/>
          <p:nvPr/>
        </p:nvSpPr>
        <p:spPr>
          <a:xfrm>
            <a:off x="10435705" y="1853429"/>
            <a:ext cx="1143600" cy="630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Langage de programmation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10"/>
          <p:cNvSpPr txBox="1"/>
          <p:nvPr>
            <p:ph type="title"/>
          </p:nvPr>
        </p:nvSpPr>
        <p:spPr>
          <a:xfrm>
            <a:off x="1259355" y="903313"/>
            <a:ext cx="10363200" cy="610800"/>
          </a:xfrm>
          <a:prstGeom prst="rect">
            <a:avLst/>
          </a:prstGeom>
          <a:noFill/>
          <a:ln>
            <a:noFill/>
          </a:ln>
        </p:spPr>
        <p:txBody>
          <a:bodyPr anchorCtr="0" anchor="b" bIns="121575" lIns="121575" spcFirstLastPara="1" rIns="121575" wrap="square" tIns="121575">
            <a:noAutofit/>
          </a:bodyPr>
          <a:lstStyle/>
          <a:p>
            <a:pPr indent="0" lvl="0" marL="0" rtl="0" algn="l">
              <a:lnSpc>
                <a:spcPct val="100000"/>
              </a:lnSpc>
              <a:spcBef>
                <a:spcPts val="0"/>
              </a:spcBef>
              <a:spcAft>
                <a:spcPts val="0"/>
              </a:spcAft>
              <a:buSzPts val="1900"/>
              <a:buNone/>
            </a:pPr>
            <a:r>
              <a:rPr lang="en-US"/>
              <a:t>Transformer les résultats en action</a:t>
            </a:r>
            <a:endParaRPr/>
          </a:p>
        </p:txBody>
      </p:sp>
      <p:sp>
        <p:nvSpPr>
          <p:cNvPr id="823" name="Google Shape;823;p110"/>
          <p:cNvSpPr txBox="1"/>
          <p:nvPr>
            <p:ph idx="1" type="body"/>
          </p:nvPr>
        </p:nvSpPr>
        <p:spPr>
          <a:xfrm>
            <a:off x="7575451" y="1587832"/>
            <a:ext cx="4616400" cy="4959900"/>
          </a:xfrm>
          <a:prstGeom prst="rect">
            <a:avLst/>
          </a:prstGeom>
          <a:solidFill>
            <a:schemeClr val="lt1"/>
          </a:solidFill>
          <a:ln>
            <a:noFill/>
          </a:ln>
        </p:spPr>
        <p:txBody>
          <a:bodyPr anchorCtr="0" anchor="t" bIns="121575" lIns="121575" spcFirstLastPara="1" rIns="121575" wrap="square" tIns="121575">
            <a:noAutofit/>
          </a:bodyPr>
          <a:lstStyle/>
          <a:p>
            <a:pPr indent="0" lvl="0" marL="165100" rtl="0" algn="l">
              <a:lnSpc>
                <a:spcPct val="100000"/>
              </a:lnSpc>
              <a:spcBef>
                <a:spcPts val="0"/>
              </a:spcBef>
              <a:spcAft>
                <a:spcPts val="0"/>
              </a:spcAft>
              <a:buSzPts val="2100"/>
              <a:buNone/>
            </a:pPr>
            <a:r>
              <a:rPr b="1" lang="en-US" sz="2400">
                <a:solidFill>
                  <a:srgbClr val="BA0C2F"/>
                </a:solidFill>
              </a:rPr>
              <a:t>Question : vous ne pouvez conseiller qu'une seule personne, qui serait cette personne ?</a:t>
            </a:r>
            <a:endParaRPr b="1" sz="2400">
              <a:solidFill>
                <a:srgbClr val="BA0C2F"/>
              </a:solidFill>
            </a:endParaRPr>
          </a:p>
          <a:p>
            <a:pPr indent="-304800" lvl="0" marL="609600" rtl="0" algn="l">
              <a:lnSpc>
                <a:spcPct val="100000"/>
              </a:lnSpc>
              <a:spcBef>
                <a:spcPts val="0"/>
              </a:spcBef>
              <a:spcAft>
                <a:spcPts val="0"/>
              </a:spcAft>
              <a:buSzPts val="2100"/>
              <a:buNone/>
            </a:pPr>
            <a:r>
              <a:t/>
            </a:r>
            <a:endParaRPr sz="2400"/>
          </a:p>
          <a:p>
            <a:pPr indent="-438150" lvl="0" marL="609600" rtl="0" algn="l">
              <a:lnSpc>
                <a:spcPct val="100000"/>
              </a:lnSpc>
              <a:spcBef>
                <a:spcPts val="0"/>
              </a:spcBef>
              <a:spcAft>
                <a:spcPts val="0"/>
              </a:spcAft>
              <a:buSzPts val="2100"/>
              <a:buChar char=" "/>
            </a:pPr>
            <a:r>
              <a:rPr lang="en-US" sz="2400"/>
              <a:t>A : femme, 45+, 1 à 2 ans sous traitement ?</a:t>
            </a:r>
            <a:endParaRPr/>
          </a:p>
          <a:p>
            <a:pPr indent="-438150" lvl="0" marL="609600" rtl="0" algn="l">
              <a:lnSpc>
                <a:spcPct val="100000"/>
              </a:lnSpc>
              <a:spcBef>
                <a:spcPts val="0"/>
              </a:spcBef>
              <a:spcAft>
                <a:spcPts val="0"/>
              </a:spcAft>
              <a:buSzPts val="2100"/>
              <a:buChar char=" "/>
            </a:pPr>
            <a:r>
              <a:rPr lang="en-US" sz="2400"/>
              <a:t>B : femme, 15-34 ans, 0-1 an sous traitement ?</a:t>
            </a:r>
            <a:endParaRPr/>
          </a:p>
          <a:p>
            <a:pPr indent="-438150" lvl="0" marL="609600" rtl="0" algn="l">
              <a:lnSpc>
                <a:spcPct val="100000"/>
              </a:lnSpc>
              <a:spcBef>
                <a:spcPts val="0"/>
              </a:spcBef>
              <a:spcAft>
                <a:spcPts val="0"/>
              </a:spcAft>
              <a:buSzPts val="2100"/>
              <a:buChar char=" "/>
            </a:pPr>
            <a:r>
              <a:rPr lang="en-US" sz="2400"/>
              <a:t>C : homme, 15-34 ans, 0-1 an sous traitement ?</a:t>
            </a:r>
            <a:endParaRPr sz="2400"/>
          </a:p>
        </p:txBody>
      </p:sp>
      <p:graphicFrame>
        <p:nvGraphicFramePr>
          <p:cNvPr id="824" name="Google Shape;824;p110"/>
          <p:cNvGraphicFramePr/>
          <p:nvPr/>
        </p:nvGraphicFramePr>
        <p:xfrm>
          <a:off x="892932" y="2248239"/>
          <a:ext cx="3000000" cy="3000000"/>
        </p:xfrm>
        <a:graphic>
          <a:graphicData uri="http://schemas.openxmlformats.org/drawingml/2006/table">
            <a:tbl>
              <a:tblPr bandRow="1" firstRow="1">
                <a:noFill/>
                <a:tableStyleId>{C8AFF327-C5A6-43CC-A097-55328B7F6C66}</a:tableStyleId>
              </a:tblPr>
              <a:tblGrid>
                <a:gridCol w="1483725"/>
                <a:gridCol w="1022075"/>
                <a:gridCol w="1225625"/>
                <a:gridCol w="1225625"/>
                <a:gridCol w="1225625"/>
              </a:tblGrid>
              <a:tr h="370825">
                <a:tc>
                  <a:txBody>
                    <a:bodyPr/>
                    <a:lstStyle/>
                    <a:p>
                      <a:pPr indent="0" lvl="0" marL="0" marR="0" rtl="0" algn="l">
                        <a:lnSpc>
                          <a:spcPct val="100000"/>
                        </a:lnSpc>
                        <a:spcBef>
                          <a:spcPts val="0"/>
                        </a:spcBef>
                        <a:spcAft>
                          <a:spcPts val="0"/>
                        </a:spcAft>
                        <a:buNone/>
                      </a:pPr>
                      <a:r>
                        <a:rPr lang="en-US" sz="1500" u="none" cap="none" strike="noStrike"/>
                        <a:t>Score</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0</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1</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2</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3</a:t>
                      </a:r>
                      <a:endParaRPr sz="1500" u="none" cap="none" strike="noStrike"/>
                    </a:p>
                  </a:txBody>
                  <a:tcPr marT="45725" marB="45725" marR="91425" marL="91425"/>
                </a:tc>
              </a:tr>
              <a:tr h="370825">
                <a:tc>
                  <a:txBody>
                    <a:bodyPr/>
                    <a:lstStyle/>
                    <a:p>
                      <a:pPr indent="0" lvl="0" marL="0" marR="0" rtl="0" algn="l">
                        <a:lnSpc>
                          <a:spcPct val="100000"/>
                        </a:lnSpc>
                        <a:spcBef>
                          <a:spcPts val="0"/>
                        </a:spcBef>
                        <a:spcAft>
                          <a:spcPts val="0"/>
                        </a:spcAft>
                        <a:buNone/>
                      </a:pPr>
                      <a:r>
                        <a:rPr lang="en-US" sz="1500" u="none" cap="none" strike="noStrike"/>
                        <a:t>Genre</a:t>
                      </a:r>
                      <a:endParaRPr sz="1900"/>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Femme</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Homme</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tc>
              </a:tr>
              <a:tr h="518175">
                <a:tc>
                  <a:txBody>
                    <a:bodyPr/>
                    <a:lstStyle/>
                    <a:p>
                      <a:pPr indent="0" lvl="0" marL="0" marR="0" rtl="0" algn="l">
                        <a:lnSpc>
                          <a:spcPct val="100000"/>
                        </a:lnSpc>
                        <a:spcBef>
                          <a:spcPts val="0"/>
                        </a:spcBef>
                        <a:spcAft>
                          <a:spcPts val="0"/>
                        </a:spcAft>
                        <a:buNone/>
                      </a:pPr>
                      <a:r>
                        <a:rPr lang="en-US" sz="1500" u="none" cap="none" strike="noStrike"/>
                        <a:t>Tranche d'âge</a:t>
                      </a:r>
                      <a:endParaRPr sz="1900"/>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1-14, 35-44, 45+</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15-34</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tc>
              </a:tr>
              <a:tr h="518175">
                <a:tc>
                  <a:txBody>
                    <a:bodyPr/>
                    <a:lstStyle/>
                    <a:p>
                      <a:pPr indent="0" lvl="0" marL="0" marR="0" rtl="0" algn="l">
                        <a:lnSpc>
                          <a:spcPct val="100000"/>
                        </a:lnSpc>
                        <a:spcBef>
                          <a:spcPts val="0"/>
                        </a:spcBef>
                        <a:spcAft>
                          <a:spcPts val="0"/>
                        </a:spcAft>
                        <a:buNone/>
                      </a:pPr>
                      <a:r>
                        <a:rPr lang="en-US" sz="1500" u="none" cap="none" strike="noStrike"/>
                        <a:t>Nombre d'années sous traitement</a:t>
                      </a:r>
                      <a:endParaRPr sz="1900"/>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5+</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2+</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1-2</a:t>
                      </a:r>
                      <a:endParaRPr sz="1500" u="none" cap="none" strike="noStrike"/>
                    </a:p>
                  </a:txBody>
                  <a:tcPr marT="45725" marB="45725" marR="91425" marL="91425"/>
                </a:tc>
                <a:tc>
                  <a:txBody>
                    <a:bodyPr/>
                    <a:lstStyle/>
                    <a:p>
                      <a:pPr indent="0" lvl="0" marL="0" marR="0" rtl="0" algn="l">
                        <a:lnSpc>
                          <a:spcPct val="100000"/>
                        </a:lnSpc>
                        <a:spcBef>
                          <a:spcPts val="0"/>
                        </a:spcBef>
                        <a:spcAft>
                          <a:spcPts val="0"/>
                        </a:spcAft>
                        <a:buNone/>
                      </a:pPr>
                      <a:r>
                        <a:rPr lang="en-US" sz="1500" u="none" cap="none" strike="noStrike"/>
                        <a:t>0-1</a:t>
                      </a:r>
                      <a:endParaRPr sz="1500" u="none" cap="none" strike="noStrike"/>
                    </a:p>
                  </a:txBody>
                  <a:tcPr marT="45725" marB="45725" marR="91425" marL="91425"/>
                </a:tc>
              </a:tr>
            </a:tbl>
          </a:graphicData>
        </a:graphic>
      </p:graphicFrame>
      <p:graphicFrame>
        <p:nvGraphicFramePr>
          <p:cNvPr id="825" name="Google Shape;825;p110"/>
          <p:cNvGraphicFramePr/>
          <p:nvPr/>
        </p:nvGraphicFramePr>
        <p:xfrm>
          <a:off x="892932" y="4429245"/>
          <a:ext cx="3000000" cy="3000000"/>
        </p:xfrm>
        <a:graphic>
          <a:graphicData uri="http://schemas.openxmlformats.org/drawingml/2006/table">
            <a:tbl>
              <a:tblPr bandRow="1" firstRow="1">
                <a:noFill/>
                <a:tableStyleId>{C8AFF327-C5A6-43CC-A097-55328B7F6C66}</a:tableStyleId>
              </a:tblPr>
              <a:tblGrid>
                <a:gridCol w="2060900"/>
                <a:gridCol w="2060900"/>
                <a:gridCol w="2060900"/>
              </a:tblGrid>
              <a:tr h="262875">
                <a:tc gridSpan="3">
                  <a:txBody>
                    <a:bodyPr/>
                    <a:lstStyle/>
                    <a:p>
                      <a:pPr indent="0" lvl="0" marL="0" marR="0" rtl="0" algn="ctr">
                        <a:lnSpc>
                          <a:spcPct val="100000"/>
                        </a:lnSpc>
                        <a:spcBef>
                          <a:spcPts val="0"/>
                        </a:spcBef>
                        <a:spcAft>
                          <a:spcPts val="0"/>
                        </a:spcAft>
                        <a:buNone/>
                      </a:pPr>
                      <a:r>
                        <a:rPr lang="en-US" sz="1500" u="none" cap="none" strike="noStrike"/>
                        <a:t>Score agrégé (risqué d’interruption de traitement)</a:t>
                      </a:r>
                      <a:endParaRPr sz="1900"/>
                    </a:p>
                  </a:txBody>
                  <a:tcPr marT="45725" marB="45725" marR="91425" marL="91425"/>
                </a:tc>
                <a:tc hMerge="1"/>
                <a:tc hMerge="1"/>
              </a:tr>
              <a:tr h="370825">
                <a:tc>
                  <a:txBody>
                    <a:bodyPr/>
                    <a:lstStyle/>
                    <a:p>
                      <a:pPr indent="0" lvl="0" marL="0" marR="0" rtl="0" algn="l">
                        <a:lnSpc>
                          <a:spcPct val="100000"/>
                        </a:lnSpc>
                        <a:spcBef>
                          <a:spcPts val="0"/>
                        </a:spcBef>
                        <a:spcAft>
                          <a:spcPts val="0"/>
                        </a:spcAft>
                        <a:buNone/>
                      </a:pPr>
                      <a:r>
                        <a:rPr lang="en-US" sz="1500" u="none" cap="none" strike="noStrike"/>
                        <a:t>0-2</a:t>
                      </a:r>
                      <a:endParaRPr sz="1900"/>
                    </a:p>
                  </a:txBody>
                  <a:tcPr marT="45725" marB="45725" marR="91425" marL="91425">
                    <a:solidFill>
                      <a:srgbClr val="92D050"/>
                    </a:solidFill>
                  </a:tcPr>
                </a:tc>
                <a:tc>
                  <a:txBody>
                    <a:bodyPr/>
                    <a:lstStyle/>
                    <a:p>
                      <a:pPr indent="0" lvl="0" marL="0" marR="0" rtl="0" algn="l">
                        <a:lnSpc>
                          <a:spcPct val="100000"/>
                        </a:lnSpc>
                        <a:spcBef>
                          <a:spcPts val="0"/>
                        </a:spcBef>
                        <a:spcAft>
                          <a:spcPts val="0"/>
                        </a:spcAft>
                        <a:buNone/>
                      </a:pPr>
                      <a:r>
                        <a:rPr lang="en-US" sz="1500" u="none" cap="none" strike="noStrike"/>
                        <a:t>3-4</a:t>
                      </a:r>
                      <a:endParaRPr sz="1900"/>
                    </a:p>
                  </a:txBody>
                  <a:tcPr marT="45725" marB="45725" marR="91425" marL="91425">
                    <a:solidFill>
                      <a:srgbClr val="FFFF00"/>
                    </a:solidFill>
                  </a:tcPr>
                </a:tc>
                <a:tc>
                  <a:txBody>
                    <a:bodyPr/>
                    <a:lstStyle/>
                    <a:p>
                      <a:pPr indent="0" lvl="0" marL="0" marR="0" rtl="0" algn="l">
                        <a:lnSpc>
                          <a:spcPct val="100000"/>
                        </a:lnSpc>
                        <a:spcBef>
                          <a:spcPts val="0"/>
                        </a:spcBef>
                        <a:spcAft>
                          <a:spcPts val="0"/>
                        </a:spcAft>
                        <a:buNone/>
                      </a:pPr>
                      <a:r>
                        <a:rPr lang="en-US" sz="1500" u="none" cap="none" strike="noStrike"/>
                        <a:t>5</a:t>
                      </a:r>
                      <a:endParaRPr sz="1900"/>
                    </a:p>
                  </a:txBody>
                  <a:tcPr marT="45725" marB="45725" marR="91425" marL="91425">
                    <a:solidFill>
                      <a:srgbClr val="FF0000"/>
                    </a:solidFill>
                  </a:tcPr>
                </a:tc>
              </a:tr>
            </a:tbl>
          </a:graphicData>
        </a:graphic>
      </p:graphicFrame>
      <p:sp>
        <p:nvSpPr>
          <p:cNvPr id="826" name="Google Shape;826;p110"/>
          <p:cNvSpPr txBox="1"/>
          <p:nvPr/>
        </p:nvSpPr>
        <p:spPr>
          <a:xfrm>
            <a:off x="1379847" y="1697783"/>
            <a:ext cx="5194500" cy="5541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Supposons que notre solution pour l’interruption du traitement soit le conseil renforcé pour l’observance</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11"/>
          <p:cNvSpPr txBox="1"/>
          <p:nvPr>
            <p:ph type="title"/>
          </p:nvPr>
        </p:nvSpPr>
        <p:spPr>
          <a:xfrm>
            <a:off x="914805" y="898413"/>
            <a:ext cx="103632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a:t>Session questions et réponses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112"/>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837" name="Google Shape;837;p112"/>
          <p:cNvSpPr txBox="1"/>
          <p:nvPr>
            <p:ph type="title"/>
          </p:nvPr>
        </p:nvSpPr>
        <p:spPr>
          <a:xfrm>
            <a:off x="937176" y="898413"/>
            <a:ext cx="10363200" cy="615600"/>
          </a:xfrm>
          <a:prstGeom prst="rect">
            <a:avLst/>
          </a:prstGeom>
          <a:noFill/>
          <a:ln>
            <a:noFill/>
          </a:ln>
        </p:spPr>
        <p:txBody>
          <a:bodyPr anchorCtr="0" anchor="b" bIns="121575" lIns="121575" spcFirstLastPara="1" rIns="121575" wrap="square" tIns="121575">
            <a:noAutofit/>
          </a:bodyPr>
          <a:lstStyle/>
          <a:p>
            <a:pPr indent="0" lvl="0" marL="0" rtl="0" algn="ctr">
              <a:lnSpc>
                <a:spcPct val="100000"/>
              </a:lnSpc>
              <a:spcBef>
                <a:spcPts val="0"/>
              </a:spcBef>
              <a:spcAft>
                <a:spcPts val="0"/>
              </a:spcAft>
              <a:buSzPts val="1900"/>
              <a:buNone/>
            </a:pPr>
            <a:r>
              <a:rPr lang="en-US"/>
              <a:t>Conclusions et recommandations</a:t>
            </a:r>
            <a:endParaRPr/>
          </a:p>
        </p:txBody>
      </p:sp>
      <p:sp>
        <p:nvSpPr>
          <p:cNvPr id="838" name="Google Shape;838;p112"/>
          <p:cNvSpPr txBox="1"/>
          <p:nvPr/>
        </p:nvSpPr>
        <p:spPr>
          <a:xfrm>
            <a:off x="914805" y="1900356"/>
            <a:ext cx="10363200" cy="4362000"/>
          </a:xfrm>
          <a:prstGeom prst="rect">
            <a:avLst/>
          </a:prstGeom>
          <a:noFill/>
          <a:ln>
            <a:noFill/>
          </a:ln>
        </p:spPr>
        <p:txBody>
          <a:bodyPr anchorCtr="0" anchor="t" bIns="121575" lIns="121575" spcFirstLastPara="1" rIns="121575" wrap="square" tIns="121575">
            <a:noAutofit/>
          </a:bodyPr>
          <a:lstStyle/>
          <a:p>
            <a:pPr indent="-374650" lvl="0" marL="381000" marR="0" rtl="0" algn="l">
              <a:lnSpc>
                <a:spcPct val="100000"/>
              </a:lnSpc>
              <a:spcBef>
                <a:spcPts val="0"/>
              </a:spcBef>
              <a:spcAft>
                <a:spcPts val="0"/>
              </a:spcAft>
              <a:buClr>
                <a:srgbClr val="6C6463"/>
              </a:buClr>
              <a:buSzPts val="2100"/>
              <a:buFont typeface="Arial"/>
              <a:buChar char="•"/>
            </a:pPr>
            <a:r>
              <a:rPr b="0" i="0" lang="en-US" sz="2400" u="none" cap="none" strike="noStrike">
                <a:solidFill>
                  <a:srgbClr val="6C6463"/>
                </a:solidFill>
                <a:latin typeface="Arial"/>
                <a:ea typeface="Arial"/>
                <a:cs typeface="Arial"/>
                <a:sym typeface="Arial"/>
              </a:rPr>
              <a:t>L’étude de cas  ici présente une approche très simple de l'analyse multivariable qui peut constituer un point de départ approximatif.</a:t>
            </a:r>
            <a:endParaRPr sz="1900"/>
          </a:p>
          <a:p>
            <a:pPr indent="-374650" lvl="0" marL="381000" marR="0" rtl="0" algn="l">
              <a:lnSpc>
                <a:spcPct val="100000"/>
              </a:lnSpc>
              <a:spcBef>
                <a:spcPts val="0"/>
              </a:spcBef>
              <a:spcAft>
                <a:spcPts val="0"/>
              </a:spcAft>
              <a:buClr>
                <a:srgbClr val="6C6463"/>
              </a:buClr>
              <a:buSzPts val="2100"/>
              <a:buFont typeface="Arial"/>
              <a:buChar char="•"/>
            </a:pPr>
            <a:r>
              <a:rPr b="0" i="0" lang="en-US" sz="2400" u="none" cap="none" strike="noStrike">
                <a:solidFill>
                  <a:srgbClr val="6C6463"/>
                </a:solidFill>
                <a:latin typeface="Arial"/>
                <a:ea typeface="Arial"/>
                <a:cs typeface="Arial"/>
                <a:sym typeface="Arial"/>
              </a:rPr>
              <a:t>Cet étude de cas vise à fournir une certaine abstraction au profit de l'application d'analyses avancées pour la prise de décision et l'action basées sur les données.</a:t>
            </a:r>
            <a:endParaRPr sz="1900"/>
          </a:p>
          <a:p>
            <a:pPr indent="-374650" lvl="0" marL="381000" marR="0" rtl="0" algn="l">
              <a:lnSpc>
                <a:spcPct val="100000"/>
              </a:lnSpc>
              <a:spcBef>
                <a:spcPts val="0"/>
              </a:spcBef>
              <a:spcAft>
                <a:spcPts val="0"/>
              </a:spcAft>
              <a:buClr>
                <a:srgbClr val="6C6463"/>
              </a:buClr>
              <a:buSzPts val="2100"/>
              <a:buFont typeface="Arial"/>
              <a:buChar char="•"/>
            </a:pPr>
            <a:r>
              <a:rPr b="0" i="0" lang="en-US" sz="2400" u="none" cap="none" strike="noStrike">
                <a:solidFill>
                  <a:srgbClr val="6C6463"/>
                </a:solidFill>
                <a:latin typeface="Arial"/>
                <a:ea typeface="Arial"/>
                <a:cs typeface="Arial"/>
                <a:sym typeface="Arial"/>
              </a:rPr>
              <a:t>La modélisation (apprentissage automatique) prendra du temps pour être étudiée correctement et produire le meilleur modèle.</a:t>
            </a:r>
            <a:endParaRPr sz="1900"/>
          </a:p>
          <a:p>
            <a:pPr indent="-374650" lvl="0" marL="381000" marR="0" rtl="0" algn="l">
              <a:lnSpc>
                <a:spcPct val="100000"/>
              </a:lnSpc>
              <a:spcBef>
                <a:spcPts val="0"/>
              </a:spcBef>
              <a:spcAft>
                <a:spcPts val="0"/>
              </a:spcAft>
              <a:buClr>
                <a:srgbClr val="6C6463"/>
              </a:buClr>
              <a:buSzPts val="2100"/>
              <a:buFont typeface="Arial"/>
              <a:buChar char="•"/>
            </a:pPr>
            <a:r>
              <a:rPr b="0" i="0" lang="en-US" sz="2400" u="none" cap="none" strike="noStrike">
                <a:solidFill>
                  <a:srgbClr val="6C6463"/>
                </a:solidFill>
                <a:latin typeface="Arial"/>
                <a:ea typeface="Arial"/>
                <a:cs typeface="Arial"/>
                <a:sym typeface="Arial"/>
              </a:rPr>
              <a:t>Des analystes et des scientifiques spécialisés dans les données sont indispensables pour tirer le meilleur parti de l'analyse avancée.</a:t>
            </a:r>
            <a:endParaRPr b="0" i="0" sz="2400" u="none" cap="none" strike="noStrike">
              <a:solidFill>
                <a:srgbClr val="6C6463"/>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3"/>
          <p:cNvSpPr txBox="1"/>
          <p:nvPr>
            <p:ph type="title"/>
          </p:nvPr>
        </p:nvSpPr>
        <p:spPr>
          <a:xfrm>
            <a:off x="1524000" y="1922556"/>
            <a:ext cx="8823300" cy="610800"/>
          </a:xfrm>
          <a:prstGeom prst="rect">
            <a:avLst/>
          </a:prstGeom>
          <a:noFill/>
          <a:ln>
            <a:noFill/>
          </a:ln>
        </p:spPr>
        <p:txBody>
          <a:bodyPr anchorCtr="0" anchor="t" bIns="121575" lIns="121575" spcFirstLastPara="1" rIns="121575" wrap="square" tIns="121575">
            <a:noAutofit/>
          </a:bodyPr>
          <a:lstStyle/>
          <a:p>
            <a:pPr indent="0" lvl="0" marL="0" rtl="0" algn="l">
              <a:lnSpc>
                <a:spcPct val="100000"/>
              </a:lnSpc>
              <a:spcBef>
                <a:spcPts val="0"/>
              </a:spcBef>
              <a:spcAft>
                <a:spcPts val="0"/>
              </a:spcAft>
              <a:buSzPts val="1900"/>
              <a:buNone/>
            </a:pPr>
            <a:r>
              <a:rPr lang="en-US" sz="4800">
                <a:latin typeface="Arial"/>
                <a:ea typeface="Arial"/>
                <a:cs typeface="Arial"/>
                <a:sym typeface="Arial"/>
              </a:rPr>
              <a:t>Questions ?</a:t>
            </a:r>
            <a:endParaRPr sz="4800">
              <a:latin typeface="Arial"/>
              <a:ea typeface="Arial"/>
              <a:cs typeface="Arial"/>
              <a:sym typeface="Arial"/>
            </a:endParaRPr>
          </a:p>
        </p:txBody>
      </p:sp>
      <p:sp>
        <p:nvSpPr>
          <p:cNvPr id="844" name="Google Shape;844;p113"/>
          <p:cNvSpPr txBox="1"/>
          <p:nvPr>
            <p:ph idx="12" type="sldNum"/>
          </p:nvPr>
        </p:nvSpPr>
        <p:spPr>
          <a:xfrm>
            <a:off x="9144000" y="6408096"/>
            <a:ext cx="2844900" cy="246300"/>
          </a:xfrm>
          <a:prstGeom prst="rect">
            <a:avLst/>
          </a:prstGeom>
          <a:noFill/>
          <a:ln>
            <a:noFill/>
          </a:ln>
        </p:spPr>
        <p:txBody>
          <a:bodyPr anchorCtr="0" anchor="ctr" bIns="60775" lIns="121575" spcFirstLastPara="1" rIns="121575" wrap="square" tIns="6077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sp>
        <p:nvSpPr>
          <p:cNvPr id="845" name="Google Shape;845;p113"/>
          <p:cNvSpPr txBox="1"/>
          <p:nvPr/>
        </p:nvSpPr>
        <p:spPr>
          <a:xfrm>
            <a:off x="677332" y="4470405"/>
            <a:ext cx="10837200" cy="1046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1" lang="en-US" sz="1500" u="none" cap="none" strike="noStrike">
                <a:solidFill>
                  <a:schemeClr val="lt1"/>
                </a:solidFill>
                <a:latin typeface="Arial"/>
                <a:ea typeface="Arial"/>
                <a:cs typeface="Arial"/>
                <a:sym typeface="Arial"/>
              </a:rPr>
              <a:t>Cette publication a été rendue possible grâce au soutien du peuple américain par l'intermédiaire de l'Agence des États-Unis pour le développement international (USAID) et du Plan présidentiel d'aide d'urgence à la lutte contre le sida (PEPFAR). Son contenu relève de la seule responsabilité d'IntraHealth International et ne reflète pas nécessairement les opinions de l'USAID ou du gouvernement des États-Unis..</a:t>
            </a:r>
            <a:endParaRPr b="0" i="1" sz="13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Arial"/>
                <a:ea typeface="Arial"/>
                <a:cs typeface="Arial"/>
                <a:sym typeface="Arial"/>
              </a:rPr>
              <a:t>DOMAINES DE NUPAS ET NUPAS  PLUS(2/2) </a:t>
            </a:r>
            <a:endParaRPr b="0" i="0" sz="1400" u="none" cap="none" strike="noStrike">
              <a:solidFill>
                <a:srgbClr val="000000"/>
              </a:solidFill>
              <a:latin typeface="Arial"/>
              <a:ea typeface="Arial"/>
              <a:cs typeface="Arial"/>
              <a:sym typeface="Arial"/>
            </a:endParaRPr>
          </a:p>
        </p:txBody>
      </p:sp>
      <p:pic>
        <p:nvPicPr>
          <p:cNvPr id="349" name="Google Shape;349;p53"/>
          <p:cNvPicPr preferRelativeResize="0"/>
          <p:nvPr/>
        </p:nvPicPr>
        <p:blipFill rotWithShape="1">
          <a:blip r:embed="rId3">
            <a:alphaModFix/>
          </a:blip>
          <a:srcRect b="0" l="0" r="0" t="0"/>
          <a:stretch/>
        </p:blipFill>
        <p:spPr>
          <a:xfrm>
            <a:off x="619125" y="1003332"/>
            <a:ext cx="10905503" cy="52260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ECHELLE D’EVALUATION DANS NUPAS PLUS (2/2)</a:t>
            </a:r>
            <a:endParaRPr b="1" i="0" sz="2400" u="none" cap="none" strike="noStrike">
              <a:solidFill>
                <a:srgbClr val="FFFFFF"/>
              </a:solidFill>
              <a:latin typeface="Arial"/>
              <a:ea typeface="Arial"/>
              <a:cs typeface="Arial"/>
              <a:sym typeface="Arial"/>
            </a:endParaRPr>
          </a:p>
        </p:txBody>
      </p:sp>
      <p:graphicFrame>
        <p:nvGraphicFramePr>
          <p:cNvPr id="355" name="Google Shape;355;p54"/>
          <p:cNvGraphicFramePr/>
          <p:nvPr/>
        </p:nvGraphicFramePr>
        <p:xfrm>
          <a:off x="523875" y="1095376"/>
          <a:ext cx="3000000" cy="3000000"/>
        </p:xfrm>
        <a:graphic>
          <a:graphicData uri="http://schemas.openxmlformats.org/drawingml/2006/table">
            <a:tbl>
              <a:tblPr>
                <a:noFill/>
                <a:tableStyleId>{3A48C429-F987-44A6-AFB2-AC9C7E912909}</a:tableStyleId>
              </a:tblPr>
              <a:tblGrid>
                <a:gridCol w="2080825"/>
                <a:gridCol w="2268025"/>
                <a:gridCol w="6438000"/>
              </a:tblGrid>
              <a:tr h="304675">
                <a:tc gridSpan="3">
                  <a:txBody>
                    <a:bodyPr/>
                    <a:lstStyle/>
                    <a:p>
                      <a:pPr indent="0" lvl="0" marL="299720" marR="0" rtl="0" algn="l">
                        <a:lnSpc>
                          <a:spcPct val="100000"/>
                        </a:lnSpc>
                        <a:spcBef>
                          <a:spcPts val="0"/>
                        </a:spcBef>
                        <a:spcAft>
                          <a:spcPts val="0"/>
                        </a:spcAft>
                        <a:buNone/>
                      </a:pPr>
                      <a:r>
                        <a:rPr b="1" lang="en-US" sz="1200" u="none" cap="none" strike="noStrike">
                          <a:solidFill>
                            <a:srgbClr val="FFFFFF"/>
                          </a:solidFill>
                          <a:latin typeface="Times New Roman"/>
                          <a:ea typeface="Times New Roman"/>
                          <a:cs typeface="Times New Roman"/>
                          <a:sym typeface="Times New Roman"/>
                        </a:rPr>
                        <a:t>Score	                                       Échelle	                                Description</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333D4F"/>
                    </a:solidFill>
                  </a:tcPr>
                </a:tc>
                <a:tc hMerge="1"/>
                <a:tc hMerge="1"/>
              </a:tr>
              <a:tr h="1375825">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29972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1.0 – 1.5</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29464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Inadéquat</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203200" marR="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Des faiblesses de contrôle significatives pouvant exposer l'organisation à des pertes financières importantes ou à d'autres dommages significatifs, ou compromettre de manière significative sa capacité à gérer les fonds de l'USAID.</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4E3"/>
                    </a:solidFill>
                  </a:tcPr>
                </a:tc>
              </a:tr>
              <a:tr h="1017175">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299720" marR="0" rtl="0" algn="l">
                        <a:lnSpc>
                          <a:spcPct val="100000"/>
                        </a:lnSpc>
                        <a:spcBef>
                          <a:spcPts val="5"/>
                        </a:spcBef>
                        <a:spcAft>
                          <a:spcPts val="0"/>
                        </a:spcAft>
                        <a:buNone/>
                      </a:pPr>
                      <a:r>
                        <a:rPr lang="en-US" sz="1800" u="none" cap="none" strike="noStrike">
                          <a:latin typeface="Times New Roman"/>
                          <a:ea typeface="Times New Roman"/>
                          <a:cs typeface="Times New Roman"/>
                          <a:sym typeface="Times New Roman"/>
                        </a:rPr>
                        <a:t>1.51 – 2.5</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294640" marR="0" rtl="0" algn="l">
                        <a:lnSpc>
                          <a:spcPct val="100000"/>
                        </a:lnSpc>
                        <a:spcBef>
                          <a:spcPts val="5"/>
                        </a:spcBef>
                        <a:spcAft>
                          <a:spcPts val="0"/>
                        </a:spcAft>
                        <a:buNone/>
                      </a:pPr>
                      <a:r>
                        <a:rPr lang="en-US" sz="1800" u="none" cap="none" strike="noStrike">
                          <a:latin typeface="Times New Roman"/>
                          <a:ea typeface="Times New Roman"/>
                          <a:cs typeface="Times New Roman"/>
                          <a:sym typeface="Times New Roman"/>
                        </a:rPr>
                        <a:t>Faible</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203200" marR="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Des faiblesses de contrôle significatives existent qui pourraient exposer l'organisation à des niveaux inacceptables/inadéquats de risques non gérés.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4E3"/>
                    </a:solidFill>
                  </a:tcPr>
                </a:tc>
              </a:tr>
              <a:tr h="1264950">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29972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2.51 – 3.5</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29464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Adéquat</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203200" marR="0" rtl="0" algn="l">
                        <a:lnSpc>
                          <a:spcPct val="95000"/>
                        </a:lnSpc>
                        <a:spcBef>
                          <a:spcPts val="0"/>
                        </a:spcBef>
                        <a:spcAft>
                          <a:spcPts val="0"/>
                        </a:spcAft>
                        <a:buNone/>
                      </a:pPr>
                      <a:r>
                        <a:rPr lang="en-US" sz="1800" u="none" cap="none" strike="noStrike">
                          <a:latin typeface="Times New Roman"/>
                          <a:ea typeface="Times New Roman"/>
                          <a:cs typeface="Times New Roman"/>
                          <a:sym typeface="Times New Roman"/>
                        </a:rPr>
                        <a:t>Bien qu'une faiblesse de contrôle ait été notée, des contrôles compensatoires et d'autres facteurs existent pour réduire le risque résiduel au sein de l'organisation à des niveaux acceptables.</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4E3"/>
                    </a:solidFill>
                  </a:tcPr>
                </a:tc>
              </a:tr>
              <a:tr h="1009450">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29972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3.51 – 4.0</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E50"/>
                    </a:solidFill>
                  </a:tcPr>
                </a:tc>
                <a:tc>
                  <a:txBody>
                    <a:bodyPr/>
                    <a:lstStyle/>
                    <a:p>
                      <a:pPr indent="0" lvl="0" marL="0" marR="0" rtl="0" algn="l">
                        <a:lnSpc>
                          <a:spcPct val="1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29464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Fort</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E50"/>
                    </a:solidFill>
                  </a:tcPr>
                </a:tc>
                <a:tc>
                  <a:txBody>
                    <a:bodyPr/>
                    <a:lstStyle/>
                    <a:p>
                      <a:pPr indent="0" lvl="0" marL="203200" marR="0" rtl="0" algn="l">
                        <a:lnSpc>
                          <a:spcPct val="97000"/>
                        </a:lnSpc>
                        <a:spcBef>
                          <a:spcPts val="0"/>
                        </a:spcBef>
                        <a:spcAft>
                          <a:spcPts val="0"/>
                        </a:spcAft>
                        <a:buNone/>
                      </a:pPr>
                      <a:r>
                        <a:rPr lang="en-US" sz="1800" u="none" cap="none" strike="noStrike">
                          <a:latin typeface="Times New Roman"/>
                          <a:ea typeface="Times New Roman"/>
                          <a:cs typeface="Times New Roman"/>
                          <a:sym typeface="Times New Roman"/>
                        </a:rPr>
                        <a:t>Dans l'ensemble, un cadre solide de contrôle est en place. Certaines améliorations peuvent être recommandées.</a:t>
                      </a:r>
                      <a:endParaRPr/>
                    </a:p>
                    <a:p>
                      <a:pPr indent="0" lvl="0" marL="203200" marR="0" rtl="0" algn="l">
                        <a:lnSpc>
                          <a:spcPct val="68611"/>
                        </a:lnSpc>
                        <a:spcBef>
                          <a:spcPts val="0"/>
                        </a:spcBef>
                        <a:spcAft>
                          <a:spcPts val="0"/>
                        </a:spcAft>
                        <a:buNone/>
                      </a:pPr>
                      <a:r>
                        <a:rPr lang="en-US" sz="1800" u="none" cap="none" strike="noStrike">
                          <a:latin typeface="Times New Roman"/>
                          <a:ea typeface="Times New Roman"/>
                          <a:cs typeface="Times New Roman"/>
                          <a:sym typeface="Times New Roman"/>
                        </a:rPr>
                        <a:t>Aucune lacune ou faible risque.</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2D4E3"/>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FFFFFF"/>
                </a:solidFill>
                <a:latin typeface="Arial"/>
                <a:ea typeface="Arial"/>
                <a:cs typeface="Arial"/>
                <a:sym typeface="Arial"/>
              </a:rPr>
              <a:t>CRITERES DE NOTATION DES DOMAINES D’AMELIORATION (1/2)</a:t>
            </a:r>
            <a:endParaRPr b="1" i="0" sz="2400" u="none" cap="none" strike="noStrike">
              <a:solidFill>
                <a:srgbClr val="FFFFFF"/>
              </a:solidFill>
              <a:latin typeface="Arial"/>
              <a:ea typeface="Arial"/>
              <a:cs typeface="Arial"/>
              <a:sym typeface="Arial"/>
            </a:endParaRPr>
          </a:p>
        </p:txBody>
      </p:sp>
      <p:graphicFrame>
        <p:nvGraphicFramePr>
          <p:cNvPr id="361" name="Google Shape;361;p55"/>
          <p:cNvGraphicFramePr/>
          <p:nvPr/>
        </p:nvGraphicFramePr>
        <p:xfrm>
          <a:off x="514350" y="1143001"/>
          <a:ext cx="3000000" cy="3000000"/>
        </p:xfrm>
        <a:graphic>
          <a:graphicData uri="http://schemas.openxmlformats.org/drawingml/2006/table">
            <a:tbl>
              <a:tblPr>
                <a:noFill/>
                <a:tableStyleId>{3A48C429-F987-44A6-AFB2-AC9C7E912909}</a:tableStyleId>
              </a:tblPr>
              <a:tblGrid>
                <a:gridCol w="2193525"/>
                <a:gridCol w="2707350"/>
                <a:gridCol w="2707350"/>
                <a:gridCol w="2707350"/>
              </a:tblGrid>
              <a:tr h="523775">
                <a:tc>
                  <a:txBody>
                    <a:bodyPr/>
                    <a:lstStyle/>
                    <a:p>
                      <a:pPr indent="0" lvl="0" marL="61595" marR="0" rtl="0" algn="l">
                        <a:lnSpc>
                          <a:spcPct val="114500"/>
                        </a:lnSpc>
                        <a:spcBef>
                          <a:spcPts val="0"/>
                        </a:spcBef>
                        <a:spcAft>
                          <a:spcPts val="0"/>
                        </a:spcAft>
                        <a:buNone/>
                      </a:pPr>
                      <a:r>
                        <a:rPr b="1" lang="en-US" sz="1000" u="none" cap="none" strike="noStrike">
                          <a:latin typeface="Times New Roman"/>
                          <a:ea typeface="Times New Roman"/>
                          <a:cs typeface="Times New Roman"/>
                          <a:sym typeface="Times New Roman"/>
                        </a:rPr>
                        <a:t>Risque/ impact</a:t>
                      </a:r>
                      <a:endParaRPr sz="1100" u="none" cap="none" strike="noStrike">
                        <a:latin typeface="Times New Roman"/>
                        <a:ea typeface="Times New Roman"/>
                        <a:cs typeface="Times New Roman"/>
                        <a:sym typeface="Times New Roman"/>
                      </a:endParaRPr>
                    </a:p>
                    <a:p>
                      <a:pPr indent="0" lvl="0" marL="61595" marR="0" rtl="0" algn="l">
                        <a:lnSpc>
                          <a:spcPct val="113000"/>
                        </a:lnSpc>
                        <a:spcBef>
                          <a:spcPts val="0"/>
                        </a:spcBef>
                        <a:spcAft>
                          <a:spcPts val="0"/>
                        </a:spcAft>
                        <a:buNone/>
                      </a:pPr>
                      <a:r>
                        <a:rPr b="1" lang="en-US" sz="1000" u="none" cap="none" strike="noStrike">
                          <a:latin typeface="Georgia"/>
                          <a:ea typeface="Georgia"/>
                          <a:cs typeface="Georgia"/>
                          <a:sym typeface="Georgia"/>
                        </a:rPr>
                        <a:t>Commercial ou des affaires</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C0C0"/>
                    </a:solidFill>
                  </a:tcPr>
                </a:tc>
                <a:tc>
                  <a:txBody>
                    <a:bodyPr/>
                    <a:lstStyle/>
                    <a:p>
                      <a:pPr indent="0" lvl="0" marL="60960" marR="0" rtl="0" algn="l">
                        <a:lnSpc>
                          <a:spcPct val="100000"/>
                        </a:lnSpc>
                        <a:spcBef>
                          <a:spcPts val="0"/>
                        </a:spcBef>
                        <a:spcAft>
                          <a:spcPts val="0"/>
                        </a:spcAft>
                        <a:buNone/>
                      </a:pPr>
                      <a:r>
                        <a:rPr b="1" lang="en-US" sz="1000" u="none" cap="none" strike="noStrike">
                          <a:latin typeface="Times New Roman"/>
                          <a:ea typeface="Times New Roman"/>
                          <a:cs typeface="Times New Roman"/>
                          <a:sym typeface="Times New Roman"/>
                        </a:rPr>
                        <a:t>Elevé</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59055" marR="0" rtl="0" algn="l">
                        <a:lnSpc>
                          <a:spcPct val="100000"/>
                        </a:lnSpc>
                        <a:spcBef>
                          <a:spcPts val="0"/>
                        </a:spcBef>
                        <a:spcAft>
                          <a:spcPts val="0"/>
                        </a:spcAft>
                        <a:buNone/>
                      </a:pPr>
                      <a:r>
                        <a:rPr b="1" lang="en-US" sz="1000" u="none" cap="none" strike="noStrike">
                          <a:latin typeface="Times New Roman"/>
                          <a:ea typeface="Times New Roman"/>
                          <a:cs typeface="Times New Roman"/>
                          <a:sym typeface="Times New Roman"/>
                        </a:rPr>
                        <a:t>Moyen</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60960" marR="0" rtl="0" algn="l">
                        <a:lnSpc>
                          <a:spcPct val="100000"/>
                        </a:lnSpc>
                        <a:spcBef>
                          <a:spcPts val="0"/>
                        </a:spcBef>
                        <a:spcAft>
                          <a:spcPts val="0"/>
                        </a:spcAft>
                        <a:buNone/>
                      </a:pPr>
                      <a:r>
                        <a:rPr b="1" lang="en-US" sz="1000" u="none" cap="none" strike="noStrike">
                          <a:latin typeface="Times New Roman"/>
                          <a:ea typeface="Times New Roman"/>
                          <a:cs typeface="Times New Roman"/>
                          <a:sym typeface="Times New Roman"/>
                        </a:rPr>
                        <a:t>Faible</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243525">
                <a:tc>
                  <a:txBody>
                    <a:bodyPr/>
                    <a:lstStyle/>
                    <a:p>
                      <a:pPr indent="0" lvl="0" marL="60325" marR="0" rtl="0" algn="l">
                        <a:lnSpc>
                          <a:spcPct val="100000"/>
                        </a:lnSpc>
                        <a:spcBef>
                          <a:spcPts val="0"/>
                        </a:spcBef>
                        <a:spcAft>
                          <a:spcPts val="0"/>
                        </a:spcAft>
                        <a:buNone/>
                      </a:pPr>
                      <a:r>
                        <a:rPr b="1" lang="en-US" sz="1500" u="none" cap="none" strike="noStrike">
                          <a:latin typeface="Times New Roman"/>
                          <a:ea typeface="Times New Roman"/>
                          <a:cs typeface="Times New Roman"/>
                          <a:sym typeface="Times New Roman"/>
                        </a:rPr>
                        <a:t>Financier :</a:t>
                      </a:r>
                      <a:endParaRPr sz="1500" u="none" cap="none" strike="noStrike">
                        <a:latin typeface="Times New Roman"/>
                        <a:ea typeface="Times New Roman"/>
                        <a:cs typeface="Times New Roman"/>
                        <a:sym typeface="Times New Roman"/>
                      </a:endParaRPr>
                    </a:p>
                    <a:p>
                      <a:pPr indent="-9525" lvl="0" marL="69850" marR="209550" rtl="0" algn="l">
                        <a:lnSpc>
                          <a:spcPct val="97000"/>
                        </a:lnSpc>
                        <a:spcBef>
                          <a:spcPts val="200"/>
                        </a:spcBef>
                        <a:spcAft>
                          <a:spcPts val="0"/>
                        </a:spcAft>
                        <a:buNone/>
                      </a:pPr>
                      <a:r>
                        <a:rPr lang="en-US" sz="1500" u="none" cap="none" strike="noStrike">
                          <a:latin typeface="Times New Roman"/>
                          <a:ea typeface="Times New Roman"/>
                          <a:cs typeface="Times New Roman"/>
                          <a:sym typeface="Times New Roman"/>
                        </a:rPr>
                        <a:t>La perte réelle ou potentielle aura un impact sur le compte de résultat ou le bilan.</a:t>
                      </a:r>
                      <a:endParaRPr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0960" marR="95885" rtl="0" algn="l">
                        <a:lnSpc>
                          <a:spcPct val="97000"/>
                        </a:lnSpc>
                        <a:spcBef>
                          <a:spcPts val="0"/>
                        </a:spcBef>
                        <a:spcAft>
                          <a:spcPts val="0"/>
                        </a:spcAft>
                        <a:buNone/>
                      </a:pPr>
                      <a:r>
                        <a:rPr lang="en-US" sz="1500" u="none" cap="none" strike="noStrike">
                          <a:latin typeface="Times New Roman"/>
                          <a:ea typeface="Times New Roman"/>
                          <a:cs typeface="Times New Roman"/>
                          <a:sym typeface="Times New Roman"/>
                        </a:rPr>
                        <a:t>Impact majeur au niveau de l'unité opérationnelle. Les contrôles financiers de base font défaut ou ne fonctionnent pas efficacement, à titre d’exemple, la séparation des tâches, le manque de limites d'autorisation ou l'absence de rapprochements mensuels des comptes clés. La faiblesse identifiée entraîne un potentiel significatif d'activités frauduleuses.</a:t>
                      </a:r>
                      <a:endParaRPr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556895" rtl="0" algn="ctr">
                        <a:lnSpc>
                          <a:spcPct val="100000"/>
                        </a:lnSpc>
                        <a:spcBef>
                          <a:spcPts val="0"/>
                        </a:spcBef>
                        <a:spcAft>
                          <a:spcPts val="0"/>
                        </a:spcAft>
                        <a:buClr>
                          <a:srgbClr val="000000"/>
                        </a:buClr>
                        <a:buSzPts val="1000"/>
                        <a:buFont typeface="Times New Roman"/>
                        <a:buChar char="•"/>
                      </a:pPr>
                      <a:r>
                        <a:rPr lang="en-US" sz="1500" u="none" cap="none" strike="noStrike">
                          <a:latin typeface="Times New Roman"/>
                          <a:ea typeface="Times New Roman"/>
                          <a:cs typeface="Times New Roman"/>
                          <a:sym typeface="Times New Roman"/>
                        </a:rPr>
                        <a:t>Impact significatif au</a:t>
                      </a:r>
                      <a:endParaRPr sz="1500" u="none" cap="none" strike="noStrike">
                        <a:latin typeface="Times New Roman"/>
                        <a:ea typeface="Times New Roman"/>
                        <a:cs typeface="Times New Roman"/>
                        <a:sym typeface="Times New Roman"/>
                      </a:endParaRPr>
                    </a:p>
                    <a:p>
                      <a:pPr indent="0" lvl="0" marL="0" marR="568325" rtl="0" algn="ctr">
                        <a:lnSpc>
                          <a:spcPct val="100000"/>
                        </a:lnSpc>
                        <a:spcBef>
                          <a:spcPts val="65"/>
                        </a:spcBef>
                        <a:spcAft>
                          <a:spcPts val="0"/>
                        </a:spcAft>
                        <a:buNone/>
                      </a:pPr>
                      <a:r>
                        <a:rPr lang="en-US" sz="1500" u="none" cap="none" strike="noStrike">
                          <a:latin typeface="Times New Roman"/>
                          <a:ea typeface="Times New Roman"/>
                          <a:cs typeface="Times New Roman"/>
                          <a:sym typeface="Times New Roman"/>
                        </a:rPr>
                        <a:t>niveau fonctionnel.</a:t>
                      </a:r>
                      <a:endParaRPr sz="1500" u="none" cap="none" strike="noStrike">
                        <a:latin typeface="Times New Roman"/>
                        <a:ea typeface="Times New Roman"/>
                        <a:cs typeface="Times New Roman"/>
                        <a:sym typeface="Times New Roman"/>
                      </a:endParaRPr>
                    </a:p>
                    <a:p>
                      <a:pPr indent="-342900" lvl="0" marL="342900" marR="179070" rtl="0" algn="just">
                        <a:lnSpc>
                          <a:spcPct val="100000"/>
                        </a:lnSpc>
                        <a:spcBef>
                          <a:spcPts val="155"/>
                        </a:spcBef>
                        <a:spcAft>
                          <a:spcPts val="0"/>
                        </a:spcAft>
                        <a:buClr>
                          <a:srgbClr val="000000"/>
                        </a:buClr>
                        <a:buSzPts val="1000"/>
                        <a:buFont typeface="Times New Roman"/>
                        <a:buChar char="•"/>
                      </a:pPr>
                      <a:r>
                        <a:rPr lang="en-US" sz="1500" u="none" cap="none" strike="noStrike">
                          <a:latin typeface="Times New Roman"/>
                          <a:ea typeface="Times New Roman"/>
                          <a:cs typeface="Times New Roman"/>
                          <a:sym typeface="Times New Roman"/>
                        </a:rPr>
                        <a:t>La faiblesse identifiée entraîne un potentiel risque d'activités frauduleuses.</a:t>
                      </a:r>
                      <a:endParaRPr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586105" rtl="0" algn="l">
                        <a:lnSpc>
                          <a:spcPct val="100000"/>
                        </a:lnSpc>
                        <a:spcBef>
                          <a:spcPts val="0"/>
                        </a:spcBef>
                        <a:spcAft>
                          <a:spcPts val="0"/>
                        </a:spcAft>
                        <a:buClr>
                          <a:srgbClr val="000000"/>
                        </a:buClr>
                        <a:buSzPts val="1000"/>
                        <a:buFont typeface="Times New Roman"/>
                        <a:buChar char="•"/>
                      </a:pPr>
                      <a:r>
                        <a:rPr lang="en-US" sz="1500" u="none" cap="none" strike="noStrike">
                          <a:latin typeface="Times New Roman"/>
                          <a:ea typeface="Times New Roman"/>
                          <a:cs typeface="Times New Roman"/>
                          <a:sym typeface="Times New Roman"/>
                        </a:rPr>
                        <a:t>Aucune faiblesse de contrôle matérielle.</a:t>
                      </a:r>
                      <a:endParaRPr sz="1500" u="none" cap="none" strike="noStrike">
                        <a:latin typeface="Times New Roman"/>
                        <a:ea typeface="Times New Roman"/>
                        <a:cs typeface="Times New Roman"/>
                        <a:sym typeface="Times New Roman"/>
                      </a:endParaRPr>
                    </a:p>
                    <a:p>
                      <a:pPr indent="-15875" lvl="0" marL="83820" marR="725805" rtl="0" algn="l">
                        <a:lnSpc>
                          <a:spcPct val="98000"/>
                        </a:lnSpc>
                        <a:spcBef>
                          <a:spcPts val="255"/>
                        </a:spcBef>
                        <a:spcAft>
                          <a:spcPts val="0"/>
                        </a:spcAft>
                        <a:buNone/>
                      </a:pPr>
                      <a:r>
                        <a:rPr lang="en-US" sz="1500" u="none" cap="none" strike="noStrike">
                          <a:latin typeface="Times New Roman"/>
                          <a:ea typeface="Times New Roman"/>
                          <a:cs typeface="Times New Roman"/>
                          <a:sym typeface="Times New Roman"/>
                        </a:rPr>
                        <a:t>Amélioration des processus identifiée, qui, si elle est mise en œuvre, améliorerait l'efficacité.</a:t>
                      </a:r>
                      <a:endParaRPr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67850">
                <a:tc>
                  <a:txBody>
                    <a:bodyPr/>
                    <a:lstStyle/>
                    <a:p>
                      <a:pPr indent="0" lvl="0" marL="3810" marR="137795" rtl="0" algn="l">
                        <a:lnSpc>
                          <a:spcPct val="106000"/>
                        </a:lnSpc>
                        <a:spcBef>
                          <a:spcPts val="0"/>
                        </a:spcBef>
                        <a:spcAft>
                          <a:spcPts val="0"/>
                        </a:spcAft>
                        <a:buNone/>
                      </a:pPr>
                      <a:r>
                        <a:rPr b="1" lang="en-US" sz="1500" u="none" cap="none" strike="noStrike">
                          <a:solidFill>
                            <a:srgbClr val="0D0D0D"/>
                          </a:solidFill>
                          <a:latin typeface="Times New Roman"/>
                          <a:ea typeface="Times New Roman"/>
                          <a:cs typeface="Times New Roman"/>
                          <a:sym typeface="Times New Roman"/>
                        </a:rPr>
                        <a:t>Réputationnel : </a:t>
                      </a:r>
                      <a:r>
                        <a:rPr lang="en-US" sz="1500" u="none" cap="none" strike="noStrike">
                          <a:solidFill>
                            <a:srgbClr val="0D0D0D"/>
                          </a:solidFill>
                          <a:latin typeface="Times New Roman"/>
                          <a:ea typeface="Times New Roman"/>
                          <a:cs typeface="Times New Roman"/>
                          <a:sym typeface="Times New Roman"/>
                        </a:rPr>
                        <a:t>L'impact réel ou potentiel sur la réputation de</a:t>
                      </a:r>
                      <a:endParaRPr sz="1500" u="none" cap="none" strike="noStrike">
                        <a:latin typeface="Times New Roman"/>
                        <a:ea typeface="Times New Roman"/>
                        <a:cs typeface="Times New Roman"/>
                        <a:sym typeface="Times New Roman"/>
                      </a:endParaRPr>
                    </a:p>
                    <a:p>
                      <a:pPr indent="0" lvl="0" marL="3810" marR="0" rtl="0" algn="l">
                        <a:lnSpc>
                          <a:spcPct val="69000"/>
                        </a:lnSpc>
                        <a:spcBef>
                          <a:spcPts val="0"/>
                        </a:spcBef>
                        <a:spcAft>
                          <a:spcPts val="0"/>
                        </a:spcAft>
                        <a:buNone/>
                      </a:pPr>
                      <a:r>
                        <a:rPr lang="en-US" sz="1500" u="none" cap="none" strike="noStrike">
                          <a:solidFill>
                            <a:srgbClr val="0D0D0D"/>
                          </a:solidFill>
                          <a:latin typeface="Times New Roman"/>
                          <a:ea typeface="Times New Roman"/>
                          <a:cs typeface="Times New Roman"/>
                          <a:sym typeface="Times New Roman"/>
                        </a:rPr>
                        <a:t>l'organisation.</a:t>
                      </a:r>
                      <a:endParaRPr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507365" rtl="0" algn="just">
                        <a:lnSpc>
                          <a:spcPct val="97000"/>
                        </a:lnSpc>
                        <a:spcBef>
                          <a:spcPts val="0"/>
                        </a:spcBef>
                        <a:spcAft>
                          <a:spcPts val="0"/>
                        </a:spcAft>
                        <a:buClr>
                          <a:srgbClr val="000000"/>
                        </a:buClr>
                        <a:buSzPts val="1000"/>
                        <a:buFont typeface="Times New Roman"/>
                        <a:buNone/>
                      </a:pPr>
                      <a:r>
                        <a:rPr lang="en-US" sz="1500" u="none" cap="none" strike="noStrike">
                          <a:latin typeface="Times New Roman"/>
                          <a:ea typeface="Times New Roman"/>
                          <a:cs typeface="Times New Roman"/>
                          <a:sym typeface="Times New Roman"/>
                        </a:rPr>
                        <a:t>Forte probabilité d'une couverture médiatique défavorable.</a:t>
                      </a:r>
                      <a:endParaRPr sz="1500" u="none" cap="none" strike="noStrike">
                        <a:latin typeface="Times New Roman"/>
                        <a:ea typeface="Times New Roman"/>
                        <a:cs typeface="Times New Roman"/>
                        <a:sym typeface="Times New Roman"/>
                      </a:endParaRPr>
                    </a:p>
                    <a:p>
                      <a:pPr indent="0" lvl="0" marL="69850" marR="0" rtl="0" algn="just">
                        <a:lnSpc>
                          <a:spcPct val="97000"/>
                        </a:lnSpc>
                        <a:spcBef>
                          <a:spcPts val="0"/>
                        </a:spcBef>
                        <a:spcAft>
                          <a:spcPts val="0"/>
                        </a:spcAft>
                        <a:buNone/>
                      </a:pPr>
                      <a:r>
                        <a:rPr lang="en-US" sz="1500" u="none" cap="none" strike="noStrike">
                          <a:latin typeface="Times New Roman"/>
                          <a:ea typeface="Times New Roman"/>
                          <a:cs typeface="Times New Roman"/>
                          <a:sym typeface="Times New Roman"/>
                        </a:rPr>
                        <a:t>Potentiel de dommages significatifs à la réputation de l'organisation.</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300355" rtl="0" algn="l">
                        <a:lnSpc>
                          <a:spcPct val="97000"/>
                        </a:lnSpc>
                        <a:spcBef>
                          <a:spcPts val="0"/>
                        </a:spcBef>
                        <a:spcAft>
                          <a:spcPts val="0"/>
                        </a:spcAft>
                        <a:buClr>
                          <a:srgbClr val="000000"/>
                        </a:buClr>
                        <a:buSzPts val="1000"/>
                        <a:buFont typeface="Times New Roman"/>
                        <a:buChar char="•"/>
                      </a:pPr>
                      <a:r>
                        <a:rPr lang="en-US" sz="1500" u="none" cap="none" strike="noStrike">
                          <a:latin typeface="Times New Roman"/>
                          <a:ea typeface="Times New Roman"/>
                          <a:cs typeface="Times New Roman"/>
                          <a:sym typeface="Times New Roman"/>
                        </a:rPr>
                        <a:t>	Événements spécifiques pouvant entraîner une couverture médiatique négative limitée. Potentiel d’affecter la réputation de</a:t>
                      </a:r>
                      <a:endParaRPr sz="1500" u="none" cap="none" strike="noStrike">
                        <a:latin typeface="Times New Roman"/>
                        <a:ea typeface="Times New Roman"/>
                        <a:cs typeface="Times New Roman"/>
                        <a:sym typeface="Times New Roman"/>
                      </a:endParaRPr>
                    </a:p>
                    <a:p>
                      <a:pPr indent="0" lvl="0" marL="239395" marR="0" rtl="0" algn="l">
                        <a:lnSpc>
                          <a:spcPct val="75000"/>
                        </a:lnSpc>
                        <a:spcBef>
                          <a:spcPts val="0"/>
                        </a:spcBef>
                        <a:spcAft>
                          <a:spcPts val="0"/>
                        </a:spcAft>
                        <a:buNone/>
                      </a:pPr>
                      <a:r>
                        <a:rPr lang="en-US" sz="1500" u="none" cap="none" strike="noStrike">
                          <a:latin typeface="Times New Roman"/>
                          <a:ea typeface="Times New Roman"/>
                          <a:cs typeface="Times New Roman"/>
                          <a:sym typeface="Times New Roman"/>
                        </a:rPr>
                        <a:t>l'organisation avec le temps.</a:t>
                      </a:r>
                      <a:endParaRPr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9525" lvl="0" marL="69850" marR="95885" rtl="0" algn="l">
                        <a:lnSpc>
                          <a:spcPct val="97000"/>
                        </a:lnSpc>
                        <a:spcBef>
                          <a:spcPts val="0"/>
                        </a:spcBef>
                        <a:spcAft>
                          <a:spcPts val="0"/>
                        </a:spcAft>
                        <a:buNone/>
                      </a:pPr>
                      <a:r>
                        <a:rPr lang="en-US" sz="1500" u="none" cap="none" strike="noStrike">
                          <a:latin typeface="Times New Roman"/>
                          <a:ea typeface="Times New Roman"/>
                          <a:cs typeface="Times New Roman"/>
                          <a:sym typeface="Times New Roman"/>
                        </a:rPr>
                        <a:t>Incidents isolés résultant de déficiences de contrôle manuel, qui peuvent avoir un impact minimal sur la réputation de l'organisation</a:t>
                      </a:r>
                      <a:endParaRPr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VTI">
  <a:themeElements>
    <a:clrScheme name="AnalogousFromRegularSeedRightStep">
      <a:dk1>
        <a:srgbClr val="000000"/>
      </a:dk1>
      <a:lt1>
        <a:srgbClr val="FFFFFF"/>
      </a:lt1>
      <a:dk2>
        <a:srgbClr val="1A282F"/>
      </a:dk2>
      <a:lt2>
        <a:srgbClr val="F3F1F0"/>
      </a:lt2>
      <a:accent1>
        <a:srgbClr val="29A8E7"/>
      </a:accent1>
      <a:accent2>
        <a:srgbClr val="1747D5"/>
      </a:accent2>
      <a:accent3>
        <a:srgbClr val="4A2BE7"/>
      </a:accent3>
      <a:accent4>
        <a:srgbClr val="8517D5"/>
      </a:accent4>
      <a:accent5>
        <a:srgbClr val="E629E7"/>
      </a:accent5>
      <a:accent6>
        <a:srgbClr val="D51786"/>
      </a:accent6>
      <a:hlink>
        <a:srgbClr val="BF69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