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5" r:id="rId5"/>
    <p:sldMasterId id="214748373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84775" cx="9144000"/>
  <p:notesSz cx="6858000" cy="9144000"/>
  <p:embeddedFontLst>
    <p:embeddedFont>
      <p:font typeface="Cabin"/>
      <p:regular r:id="rId24"/>
      <p:bold r:id="rId25"/>
      <p:italic r:id="rId26"/>
      <p:boldItalic r:id="rId27"/>
    </p:embeddedFont>
    <p:embeddedFont>
      <p:font typeface="Lato"/>
      <p:regular r:id="rId28"/>
      <p:bold r:id="rId29"/>
      <p:italic r:id="rId30"/>
      <p:boldItalic r:id="rId31"/>
    </p:embeddedFont>
    <p:embeddedFont>
      <p:font typeface="Gill Sans"/>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F3146A-53DF-454F-AC4A-4C4E821463BE}">
  <a:tblStyle styleId="{61F3146A-53DF-454F-AC4A-4C4E821463B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boldItalic.fntdata"/><Relationship Id="rId30" Type="http://schemas.openxmlformats.org/officeDocument/2006/relationships/font" Target="fonts/Lato-italic.fntdata"/><Relationship Id="rId33" Type="http://schemas.openxmlformats.org/officeDocument/2006/relationships/font" Target="fonts/GillSans-bold.fntdata"/><Relationship Id="rId32" Type="http://schemas.openxmlformats.org/officeDocument/2006/relationships/font" Target="fonts/GillSans-regular.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Cabin-regular.fntdata"/><Relationship Id="rId23" Type="http://schemas.openxmlformats.org/officeDocument/2006/relationships/slide" Target="slides/slide16.xml"/><Relationship Id="rId26" Type="http://schemas.openxmlformats.org/officeDocument/2006/relationships/font" Target="fonts/Cabin-italic.fntdata"/><Relationship Id="rId25" Type="http://schemas.openxmlformats.org/officeDocument/2006/relationships/font" Target="fonts/Cabin-bold.fntdata"/><Relationship Id="rId28" Type="http://schemas.openxmlformats.org/officeDocument/2006/relationships/font" Target="fonts/Lato-regular.fntdata"/><Relationship Id="rId27" Type="http://schemas.openxmlformats.org/officeDocument/2006/relationships/font" Target="fonts/Cabin-boldItalic.fntdata"/><Relationship Id="rId29" Type="http://schemas.openxmlformats.org/officeDocument/2006/relationships/font" Target="fonts/Lato-bold.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6-25T06:54:54.251">
    <p:pos x="6000" y="0"/>
    <p:text>Arlette and Josephine to finalize.
-Arlette Kamariza</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06-25T06:54:54.251">
    <p:pos x="6000" y="0"/>
    <p:text>Acronyms to be spelled out in the talking points.
-Arlette Kamariza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24" name="Google Shape;524;p1: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94" name="Google Shape;694;p10: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11:notes"/>
          <p:cNvSpPr/>
          <p:nvPr>
            <p:ph idx="2" type="sldImg"/>
          </p:nvPr>
        </p:nvSpPr>
        <p:spPr>
          <a:xfrm>
            <a:off x="404813" y="685800"/>
            <a:ext cx="6048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0" name="Google Shape;70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01" name="Google Shape;701;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12:notes"/>
          <p:cNvSpPr/>
          <p:nvPr>
            <p:ph idx="2" type="sldImg"/>
          </p:nvPr>
        </p:nvSpPr>
        <p:spPr>
          <a:xfrm>
            <a:off x="404813" y="685800"/>
            <a:ext cx="6048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09" name="Google Shape;709;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16" name="Google Shape;716;p13:notes"/>
          <p:cNvSpPr/>
          <p:nvPr>
            <p:ph idx="2" type="sldImg"/>
          </p:nvPr>
        </p:nvSpPr>
        <p:spPr>
          <a:xfrm>
            <a:off x="404813" y="685800"/>
            <a:ext cx="6048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39" name="Google Shape;739;p14:notes"/>
          <p:cNvSpPr/>
          <p:nvPr>
            <p:ph idx="2" type="sldImg"/>
          </p:nvPr>
        </p:nvSpPr>
        <p:spPr>
          <a:xfrm>
            <a:off x="404813" y="685800"/>
            <a:ext cx="6048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44" name="Google Shape;744;p15:notes"/>
          <p:cNvSpPr/>
          <p:nvPr>
            <p:ph idx="2" type="sldImg"/>
          </p:nvPr>
        </p:nvSpPr>
        <p:spPr>
          <a:xfrm>
            <a:off x="404813" y="685800"/>
            <a:ext cx="6048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16:notes"/>
          <p:cNvSpPr/>
          <p:nvPr>
            <p:ph idx="2" type="sldImg"/>
          </p:nvPr>
        </p:nvSpPr>
        <p:spPr>
          <a:xfrm>
            <a:off x="405565" y="685800"/>
            <a:ext cx="6047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0" name="Google Shape;75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2:notes"/>
          <p:cNvSpPr/>
          <p:nvPr>
            <p:ph idx="2" type="sldImg"/>
          </p:nvPr>
        </p:nvSpPr>
        <p:spPr>
          <a:xfrm>
            <a:off x="404813" y="685800"/>
            <a:ext cx="6048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34" name="Google Shape;53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50" name="Google Shape;550;p3:notes"/>
          <p:cNvSpPr/>
          <p:nvPr>
            <p:ph idx="2" type="sldImg"/>
          </p:nvPr>
        </p:nvSpPr>
        <p:spPr>
          <a:xfrm>
            <a:off x="404813" y="685800"/>
            <a:ext cx="6048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4:notes"/>
          <p:cNvSpPr/>
          <p:nvPr>
            <p:ph idx="2" type="sldImg"/>
          </p:nvPr>
        </p:nvSpPr>
        <p:spPr>
          <a:xfrm>
            <a:off x="404813" y="685800"/>
            <a:ext cx="6048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Burundi has made great strides in increasing its total investments in local partners in the health sector</a:t>
            </a:r>
            <a:endParaRPr/>
          </a:p>
          <a:p>
            <a:pPr indent="-317500" lvl="0" marL="457200" rtl="0" algn="l">
              <a:lnSpc>
                <a:spcPct val="100000"/>
              </a:lnSpc>
              <a:spcBef>
                <a:spcPts val="0"/>
              </a:spcBef>
              <a:spcAft>
                <a:spcPts val="0"/>
              </a:spcAft>
              <a:buSzPts val="1400"/>
              <a:buChar char="●"/>
            </a:pPr>
            <a:r>
              <a:rPr lang="en-US"/>
              <a:t>HIV/AIDS sector is leading by amount of funding to local partners ($16.2M), whereas the maternal and child health sector has a greater percentage of its total portfolio currently going to local partners (50%)</a:t>
            </a:r>
            <a:endParaRPr/>
          </a:p>
        </p:txBody>
      </p:sp>
      <p:sp>
        <p:nvSpPr>
          <p:cNvPr id="558" name="Google Shape;558;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66" name="Google Shape;566;p5:notes"/>
          <p:cNvSpPr/>
          <p:nvPr>
            <p:ph idx="2" type="sldImg"/>
          </p:nvPr>
        </p:nvSpPr>
        <p:spPr>
          <a:xfrm>
            <a:off x="404813" y="685800"/>
            <a:ext cx="6048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6:notes"/>
          <p:cNvSpPr/>
          <p:nvPr>
            <p:ph idx="2" type="sldImg"/>
          </p:nvPr>
        </p:nvSpPr>
        <p:spPr>
          <a:xfrm>
            <a:off x="404813" y="685800"/>
            <a:ext cx="6048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Talking Points</a:t>
            </a:r>
            <a:endParaRPr/>
          </a:p>
          <a:p>
            <a:pPr indent="0" lvl="0" marL="0" rtl="0" algn="l">
              <a:lnSpc>
                <a:spcPct val="100000"/>
              </a:lnSpc>
              <a:spcBef>
                <a:spcPts val="0"/>
              </a:spcBef>
              <a:spcAft>
                <a:spcPts val="0"/>
              </a:spcAft>
              <a:buSzPts val="1400"/>
              <a:buNone/>
            </a:pPr>
            <a:r>
              <a:rPr lang="en-US"/>
              <a:t>PEPFAR has a long history of of Local Engagement:</a:t>
            </a:r>
            <a:endParaRPr/>
          </a:p>
          <a:p>
            <a:pPr indent="-298450" lvl="1" marL="914400" rtl="0" algn="l">
              <a:lnSpc>
                <a:spcPct val="100000"/>
              </a:lnSpc>
              <a:spcBef>
                <a:spcPts val="0"/>
              </a:spcBef>
              <a:spcAft>
                <a:spcPts val="0"/>
              </a:spcAft>
              <a:buClr>
                <a:schemeClr val="dk1"/>
              </a:buClr>
              <a:buSzPts val="1100"/>
              <a:buAutoNum type="alphaLcPeriod"/>
            </a:pPr>
            <a:r>
              <a:rPr lang="en-US"/>
              <a:t>2008 -  PEPFAR started the New Partners Initiative program. </a:t>
            </a:r>
            <a:endParaRPr/>
          </a:p>
          <a:p>
            <a:pPr indent="-298450" lvl="1" marL="914400" rtl="0" algn="l">
              <a:lnSpc>
                <a:spcPct val="100000"/>
              </a:lnSpc>
              <a:spcBef>
                <a:spcPts val="0"/>
              </a:spcBef>
              <a:spcAft>
                <a:spcPts val="0"/>
              </a:spcAft>
              <a:buClr>
                <a:schemeClr val="dk1"/>
              </a:buClr>
              <a:buSzPts val="1100"/>
              <a:buAutoNum type="alphaLcPeriod"/>
            </a:pPr>
            <a:r>
              <a:rPr lang="en-US"/>
              <a:t>2015 - was first year Local stakeholders were invited to COP</a:t>
            </a:r>
            <a:endParaRPr/>
          </a:p>
          <a:p>
            <a:pPr indent="-298450" lvl="1" marL="914400" rtl="0" algn="l">
              <a:lnSpc>
                <a:spcPct val="100000"/>
              </a:lnSpc>
              <a:spcBef>
                <a:spcPts val="0"/>
              </a:spcBef>
              <a:spcAft>
                <a:spcPts val="0"/>
              </a:spcAft>
              <a:buClr>
                <a:schemeClr val="dk1"/>
              </a:buClr>
              <a:buSzPts val="1100"/>
              <a:buAutoNum type="alphaLcPeriod"/>
            </a:pPr>
            <a:r>
              <a:rPr lang="en-US"/>
              <a:t>2018 - former Amb Birx set 70% funding goal for Local Partner transition</a:t>
            </a:r>
            <a:endParaRPr/>
          </a:p>
          <a:p>
            <a:pPr indent="-298450" lvl="1" marL="914400" rtl="0" algn="l">
              <a:lnSpc>
                <a:spcPct val="100000"/>
              </a:lnSpc>
              <a:spcBef>
                <a:spcPts val="0"/>
              </a:spcBef>
              <a:spcAft>
                <a:spcPts val="0"/>
              </a:spcAft>
              <a:buClr>
                <a:schemeClr val="dk1"/>
              </a:buClr>
              <a:buSzPts val="1100"/>
              <a:buAutoNum type="alphaLcPeriod"/>
            </a:pPr>
            <a:r>
              <a:rPr lang="en-US"/>
              <a:t>2019 - we hosted our first in person Local Partner gathering</a:t>
            </a:r>
            <a:endParaRPr/>
          </a:p>
          <a:p>
            <a:pPr indent="-298450" lvl="1" marL="914400" rtl="0" algn="l">
              <a:lnSpc>
                <a:spcPct val="100000"/>
              </a:lnSpc>
              <a:spcBef>
                <a:spcPts val="0"/>
              </a:spcBef>
              <a:spcAft>
                <a:spcPts val="0"/>
              </a:spcAft>
              <a:buClr>
                <a:schemeClr val="dk1"/>
              </a:buClr>
              <a:buSzPts val="1100"/>
              <a:buAutoNum type="alphaLcPeriod"/>
            </a:pPr>
            <a:r>
              <a:rPr lang="en-US"/>
              <a:t>2023 - our most recent in-person gathering of Local Partners in Accra, Ghana, which included seven partners from Burundi:  </a:t>
            </a:r>
            <a:endParaRPr/>
          </a:p>
          <a:p>
            <a:pPr indent="-317500" lvl="2" marL="1371600" rtl="0" algn="l">
              <a:lnSpc>
                <a:spcPct val="100000"/>
              </a:lnSpc>
              <a:spcBef>
                <a:spcPts val="0"/>
              </a:spcBef>
              <a:spcAft>
                <a:spcPts val="0"/>
              </a:spcAft>
              <a:buClr>
                <a:schemeClr val="dk1"/>
              </a:buClr>
              <a:buSzPts val="1400"/>
              <a:buAutoNum type="romanLcPeriod"/>
            </a:pPr>
            <a:r>
              <a:rPr lang="en-US"/>
              <a:t>Alliance Burundaise contre le Sida et Pour la promotion de la Santé (ABS)</a:t>
            </a:r>
            <a:endParaRPr/>
          </a:p>
          <a:p>
            <a:pPr indent="-317500" lvl="2" marL="1371600" rtl="0" algn="l">
              <a:lnSpc>
                <a:spcPct val="115000"/>
              </a:lnSpc>
              <a:spcBef>
                <a:spcPts val="0"/>
              </a:spcBef>
              <a:spcAft>
                <a:spcPts val="0"/>
              </a:spcAft>
              <a:buClr>
                <a:schemeClr val="dk1"/>
              </a:buClr>
              <a:buSzPts val="1400"/>
              <a:buAutoNum type="romanLcPeriod"/>
            </a:pPr>
            <a:r>
              <a:rPr lang="en-US" sz="1100">
                <a:latin typeface="Arial"/>
                <a:ea typeface="Arial"/>
                <a:cs typeface="Arial"/>
                <a:sym typeface="Arial"/>
              </a:rPr>
              <a:t>Association Nationale des Franchise Sociale (ANFS) </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AutoNum type="romanLcPeriod"/>
            </a:pPr>
            <a:r>
              <a:rPr lang="en-US" sz="1100">
                <a:latin typeface="Arial"/>
                <a:ea typeface="Arial"/>
                <a:cs typeface="Arial"/>
                <a:sym typeface="Arial"/>
              </a:rPr>
              <a:t>Association Burundaise pour le Bien-Être Familial (ABUBEF)</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AutoNum type="romanLcPeriod"/>
            </a:pPr>
            <a:r>
              <a:rPr lang="en-US" sz="1100">
                <a:latin typeface="Arial"/>
                <a:ea typeface="Arial"/>
                <a:cs typeface="Arial"/>
                <a:sym typeface="Arial"/>
              </a:rPr>
              <a:t>FVS-Amie des Enfants (FVS-AMADE) </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AutoNum type="romanLcPeriod"/>
            </a:pPr>
            <a:r>
              <a:rPr lang="en-US" sz="1100">
                <a:latin typeface="Arial"/>
                <a:ea typeface="Arial"/>
                <a:cs typeface="Arial"/>
                <a:sym typeface="Arial"/>
              </a:rPr>
              <a:t>Initiative d’Appui au Développement Humain Durable (IADH)</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AutoNum type="romanLcPeriod"/>
            </a:pPr>
            <a:r>
              <a:rPr lang="en-US" sz="1100">
                <a:latin typeface="Arial"/>
                <a:ea typeface="Arial"/>
                <a:cs typeface="Arial"/>
                <a:sym typeface="Arial"/>
              </a:rPr>
              <a:t>Réseau burundais des personnes vivant avec le VIH/SIDA (RBP+) </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AutoNum type="romanLcPeriod"/>
            </a:pPr>
            <a:r>
              <a:rPr lang="en-US" sz="1100">
                <a:latin typeface="Arial"/>
                <a:ea typeface="Arial"/>
                <a:cs typeface="Arial"/>
                <a:sym typeface="Arial"/>
              </a:rPr>
              <a:t>Service Yezu Mwiza</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solidFill>
                <a:srgbClr val="131313"/>
              </a:solidFill>
            </a:endParaRPr>
          </a:p>
          <a:p>
            <a:pPr indent="0" lvl="0" marL="0" rtl="0" algn="l">
              <a:lnSpc>
                <a:spcPct val="100000"/>
              </a:lnSpc>
              <a:spcBef>
                <a:spcPts val="0"/>
              </a:spcBef>
              <a:spcAft>
                <a:spcPts val="0"/>
              </a:spcAft>
              <a:buClr>
                <a:schemeClr val="dk1"/>
              </a:buClr>
              <a:buSzPts val="1100"/>
              <a:buFont typeface="Arial"/>
              <a:buNone/>
            </a:pPr>
            <a:r>
              <a:rPr lang="en-US">
                <a:solidFill>
                  <a:srgbClr val="131313"/>
                </a:solidFill>
              </a:rPr>
              <a:t>We recognize all of our Partners here in Burundi, all of you in this room, have done truly exceptional work. </a:t>
            </a:r>
            <a:endParaRPr/>
          </a:p>
        </p:txBody>
      </p:sp>
      <p:sp>
        <p:nvSpPr>
          <p:cNvPr id="572" name="Google Shape;57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7:notes"/>
          <p:cNvSpPr/>
          <p:nvPr>
            <p:ph idx="2" type="sldImg"/>
          </p:nvPr>
        </p:nvSpPr>
        <p:spPr>
          <a:xfrm>
            <a:off x="404813" y="685800"/>
            <a:ext cx="6048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Talking Points</a:t>
            </a:r>
            <a:endParaRPr/>
          </a:p>
          <a:p>
            <a:pPr indent="-298450" lvl="0" marL="457200" rtl="0" algn="l">
              <a:lnSpc>
                <a:spcPct val="100000"/>
              </a:lnSpc>
              <a:spcBef>
                <a:spcPts val="0"/>
              </a:spcBef>
              <a:spcAft>
                <a:spcPts val="0"/>
              </a:spcAft>
              <a:buClr>
                <a:schemeClr val="dk1"/>
              </a:buClr>
              <a:buSzPts val="1100"/>
              <a:buChar char="●"/>
            </a:pPr>
            <a:r>
              <a:rPr lang="en-US"/>
              <a:t>We’ve seen a local partners assume a tremendous increase in service provision. This has been driven by a shift in financial support: moving our funding away from often US based international organizations on-the-ground local partners </a:t>
            </a:r>
            <a:endParaRPr/>
          </a:p>
          <a:p>
            <a:pPr indent="-298450" lvl="0" marL="457200" rtl="0" algn="l">
              <a:lnSpc>
                <a:spcPct val="100000"/>
              </a:lnSpc>
              <a:spcBef>
                <a:spcPts val="0"/>
              </a:spcBef>
              <a:spcAft>
                <a:spcPts val="0"/>
              </a:spcAft>
              <a:buClr>
                <a:schemeClr val="dk1"/>
              </a:buClr>
              <a:buSzPts val="1100"/>
              <a:buChar char="●"/>
            </a:pPr>
            <a:r>
              <a:rPr lang="en-US"/>
              <a:t>In COP21, an impressive 51% of all PEPFAR funding went directly to local partners. This represents an increase of $300 million in annual approved funding as compared to COP17</a:t>
            </a:r>
            <a:endParaRPr/>
          </a:p>
          <a:p>
            <a:pPr indent="-298450" lvl="0" marL="457200" rtl="0" algn="l">
              <a:lnSpc>
                <a:spcPct val="100000"/>
              </a:lnSpc>
              <a:spcBef>
                <a:spcPts val="0"/>
              </a:spcBef>
              <a:spcAft>
                <a:spcPts val="0"/>
              </a:spcAft>
              <a:buClr>
                <a:schemeClr val="dk1"/>
              </a:buClr>
              <a:buSzPts val="1100"/>
              <a:buChar char="●"/>
            </a:pPr>
            <a:r>
              <a:rPr lang="en-US"/>
              <a:t>Meanwhile, the number of prime local partners carrying out the work significantly increased over that same time period, growing from 91 to 162, almost doubling. </a:t>
            </a:r>
            <a:endParaRPr/>
          </a:p>
          <a:p>
            <a:pPr indent="-298450" lvl="0" marL="457200" rtl="0" algn="l">
              <a:lnSpc>
                <a:spcPct val="100000"/>
              </a:lnSpc>
              <a:spcBef>
                <a:spcPts val="0"/>
              </a:spcBef>
              <a:spcAft>
                <a:spcPts val="0"/>
              </a:spcAft>
              <a:buClr>
                <a:schemeClr val="dk1"/>
              </a:buClr>
              <a:buSzPts val="1100"/>
              <a:buChar char="●"/>
            </a:pPr>
            <a:r>
              <a:rPr lang="en-US"/>
              <a:t>PEPFAR’s ambitious goal of distributing 70% of our funding directly to local prime partners, originally proposed in 2018, is now within sight thanks to the hard work and dedication of each of the local partners joining us today</a:t>
            </a:r>
            <a:endParaRPr/>
          </a:p>
        </p:txBody>
      </p:sp>
      <p:sp>
        <p:nvSpPr>
          <p:cNvPr id="629" name="Google Shape;629;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41" name="Google Shape;641;p8:notes"/>
          <p:cNvSpPr/>
          <p:nvPr>
            <p:ph idx="2" type="sldImg"/>
          </p:nvPr>
        </p:nvSpPr>
        <p:spPr>
          <a:xfrm>
            <a:off x="404813" y="685800"/>
            <a:ext cx="6048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89" name="Google Shape;689;p9:notes"/>
          <p:cNvSpPr/>
          <p:nvPr>
            <p:ph idx="2" type="sldImg"/>
          </p:nvPr>
        </p:nvSpPr>
        <p:spPr>
          <a:xfrm>
            <a:off x="404813" y="685800"/>
            <a:ext cx="6048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15.jp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Photo">
  <p:cSld name="Cover - Full Photo">
    <p:bg>
      <p:bgPr>
        <a:solidFill>
          <a:schemeClr val="dk1"/>
        </a:solidFill>
      </p:bgPr>
    </p:bg>
    <p:spTree>
      <p:nvGrpSpPr>
        <p:cNvPr id="13" name="Shape 13"/>
        <p:cNvGrpSpPr/>
        <p:nvPr/>
      </p:nvGrpSpPr>
      <p:grpSpPr>
        <a:xfrm>
          <a:off x="0" y="0"/>
          <a:ext cx="0" cy="0"/>
          <a:chOff x="0" y="0"/>
          <a:chExt cx="0" cy="0"/>
        </a:xfrm>
      </p:grpSpPr>
      <p:sp>
        <p:nvSpPr>
          <p:cNvPr id="14" name="Google Shape;14;p2"/>
          <p:cNvSpPr/>
          <p:nvPr/>
        </p:nvSpPr>
        <p:spPr>
          <a:xfrm>
            <a:off x="152400" y="154000"/>
            <a:ext cx="8839200" cy="4876800"/>
          </a:xfrm>
          <a:prstGeom prst="rect">
            <a:avLst/>
          </a:prstGeom>
          <a:solidFill>
            <a:srgbClr val="002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 name="Google Shape;15;p2"/>
          <p:cNvPicPr preferRelativeResize="0"/>
          <p:nvPr/>
        </p:nvPicPr>
        <p:blipFill rotWithShape="1">
          <a:blip r:embed="rId2">
            <a:alphaModFix/>
          </a:blip>
          <a:srcRect b="8614" l="0" r="0" t="8623"/>
          <a:stretch/>
        </p:blipFill>
        <p:spPr>
          <a:xfrm>
            <a:off x="152400" y="153988"/>
            <a:ext cx="8839201" cy="4876799"/>
          </a:xfrm>
          <a:prstGeom prst="rect">
            <a:avLst/>
          </a:prstGeom>
          <a:noFill/>
          <a:ln>
            <a:noFill/>
          </a:ln>
        </p:spPr>
      </p:pic>
      <p:sp>
        <p:nvSpPr>
          <p:cNvPr id="16" name="Google Shape;16;p2"/>
          <p:cNvSpPr txBox="1"/>
          <p:nvPr>
            <p:ph type="ctrTitle"/>
          </p:nvPr>
        </p:nvSpPr>
        <p:spPr>
          <a:xfrm>
            <a:off x="685800" y="1601787"/>
            <a:ext cx="3886200" cy="1209781"/>
          </a:xfrm>
          <a:prstGeom prst="rect">
            <a:avLst/>
          </a:prstGeom>
          <a:noFill/>
          <a:ln>
            <a:noFill/>
          </a:ln>
          <a:effectLst>
            <a:outerShdw blurRad="254000" rotWithShape="0" algn="tl">
              <a:srgbClr val="000000">
                <a:alpha val="20000"/>
              </a:srgbClr>
            </a:outerShdw>
          </a:effectLst>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Gill Sans"/>
              <a:buNone/>
              <a:defRPr i="0" sz="2400" u="none" cap="none" strike="noStrik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
        <p:nvSpPr>
          <p:cNvPr id="17" name="Google Shape;17;p2"/>
          <p:cNvSpPr txBox="1"/>
          <p:nvPr>
            <p:ph idx="1" type="subTitle"/>
          </p:nvPr>
        </p:nvSpPr>
        <p:spPr>
          <a:xfrm>
            <a:off x="685800" y="3135206"/>
            <a:ext cx="3429000" cy="1209781"/>
          </a:xfrm>
          <a:prstGeom prst="rect">
            <a:avLst/>
          </a:prstGeom>
          <a:noFill/>
          <a:ln>
            <a:noFill/>
          </a:ln>
          <a:effectLst>
            <a:outerShdw blurRad="254000" rotWithShape="0" algn="tl">
              <a:srgbClr val="000000">
                <a:alpha val="40000"/>
              </a:srgbClr>
            </a:outerShdw>
          </a:effectLst>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1600"/>
              <a:buFont typeface="Gill Sans"/>
              <a:buNone/>
              <a:defRPr i="0" sz="1600" u="none" cap="none" strike="noStrike">
                <a:solidFill>
                  <a:schemeClr val="lt1"/>
                </a:solidFill>
                <a:latin typeface="Gill Sans"/>
                <a:ea typeface="Gill Sans"/>
                <a:cs typeface="Gill Sans"/>
                <a:sym typeface="Gill Sans"/>
              </a:defRPr>
            </a:lvl1pPr>
            <a:lvl2pPr lvl="1" marR="0" algn="ctr">
              <a:lnSpc>
                <a:spcPct val="100000"/>
              </a:lnSpc>
              <a:spcBef>
                <a:spcPts val="80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2pPr>
            <a:lvl3pPr lvl="2" marR="0" algn="ctr">
              <a:lnSpc>
                <a:spcPct val="100000"/>
              </a:lnSpc>
              <a:spcBef>
                <a:spcPts val="800"/>
              </a:spcBef>
              <a:spcAft>
                <a:spcPts val="0"/>
              </a:spcAft>
              <a:buClr>
                <a:srgbClr val="888888"/>
              </a:buClr>
              <a:buSzPts val="1800"/>
              <a:buFont typeface="Gill Sans"/>
              <a:buNone/>
              <a:defRPr i="0" sz="1800" u="none" cap="none" strike="noStrike">
                <a:solidFill>
                  <a:srgbClr val="888888"/>
                </a:solidFill>
                <a:latin typeface="Gill Sans"/>
                <a:ea typeface="Gill Sans"/>
                <a:cs typeface="Gill Sans"/>
                <a:sym typeface="Gill Sans"/>
              </a:defRPr>
            </a:lvl3pPr>
            <a:lvl4pPr lvl="3" marR="0" algn="ctr">
              <a:lnSpc>
                <a:spcPct val="100000"/>
              </a:lnSpc>
              <a:spcBef>
                <a:spcPts val="32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4pPr>
            <a:lvl5pPr lvl="4" marR="0" algn="ctr">
              <a:lnSpc>
                <a:spcPct val="100000"/>
              </a:lnSpc>
              <a:spcBef>
                <a:spcPts val="280"/>
              </a:spcBef>
              <a:spcAft>
                <a:spcPts val="0"/>
              </a:spcAft>
              <a:buClr>
                <a:srgbClr val="888888"/>
              </a:buClr>
              <a:buSzPts val="1400"/>
              <a:buFont typeface="Gill Sans"/>
              <a:buNone/>
              <a:defRPr i="0" sz="1400" u="none" cap="none" strike="noStrike">
                <a:solidFill>
                  <a:srgbClr val="888888"/>
                </a:solidFill>
                <a:latin typeface="Gill Sans"/>
                <a:ea typeface="Gill Sans"/>
                <a:cs typeface="Gill Sans"/>
                <a:sym typeface="Gill Sans"/>
              </a:defRPr>
            </a:lvl5pPr>
            <a:lvl6pPr lvl="5"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6pPr>
            <a:lvl7pPr lvl="6"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7pPr>
            <a:lvl8pPr lvl="7"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8pPr>
            <a:lvl9pPr lvl="8"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9pPr>
          </a:lstStyle>
          <a:p/>
        </p:txBody>
      </p:sp>
      <p:sp>
        <p:nvSpPr>
          <p:cNvPr id="18" name="Google Shape;18;p2"/>
          <p:cNvSpPr txBox="1"/>
          <p:nvPr>
            <p:ph idx="2" type="body"/>
          </p:nvPr>
        </p:nvSpPr>
        <p:spPr>
          <a:xfrm rot="-5400000">
            <a:off x="7862312" y="1098609"/>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chemeClr val="lt1"/>
              </a:buClr>
              <a:buSzPts val="1600"/>
              <a:buFont typeface="Arial"/>
              <a:buNone/>
              <a:defRPr b="0" i="0" sz="600" u="none" cap="none" strike="noStrike">
                <a:solidFill>
                  <a:schemeClr val="lt1"/>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pic>
        <p:nvPicPr>
          <p:cNvPr descr="USAID_Logo_White_v02.png" id="19" name="Google Shape;19;p2"/>
          <p:cNvPicPr preferRelativeResize="0"/>
          <p:nvPr/>
        </p:nvPicPr>
        <p:blipFill rotWithShape="1">
          <a:blip r:embed="rId3">
            <a:alphaModFix/>
          </a:blip>
          <a:srcRect b="0" l="0" r="0" t="0"/>
          <a:stretch/>
        </p:blipFill>
        <p:spPr>
          <a:xfrm>
            <a:off x="683805" y="569937"/>
            <a:ext cx="1371600" cy="411000"/>
          </a:xfrm>
          <a:prstGeom prst="rect">
            <a:avLst/>
          </a:prstGeom>
          <a:noFill/>
          <a:ln>
            <a:noFill/>
          </a:ln>
          <a:effectLst>
            <a:outerShdw blurRad="254000" rotWithShape="0" algn="tl">
              <a:srgbClr val="000000">
                <a:alpha val="2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Photo 1 1 1 1">
  <p:cSld name="Cover - Full Photo_1_1_1_1">
    <p:bg>
      <p:bgPr>
        <a:solidFill>
          <a:schemeClr val="dk1"/>
        </a:solidFill>
      </p:bgPr>
    </p:bg>
    <p:spTree>
      <p:nvGrpSpPr>
        <p:cNvPr id="65" name="Shape 65"/>
        <p:cNvGrpSpPr/>
        <p:nvPr/>
      </p:nvGrpSpPr>
      <p:grpSpPr>
        <a:xfrm>
          <a:off x="0" y="0"/>
          <a:ext cx="0" cy="0"/>
          <a:chOff x="0" y="0"/>
          <a:chExt cx="0" cy="0"/>
        </a:xfrm>
      </p:grpSpPr>
      <p:pic>
        <p:nvPicPr>
          <p:cNvPr id="66" name="Google Shape;66;p11"/>
          <p:cNvPicPr preferRelativeResize="0"/>
          <p:nvPr/>
        </p:nvPicPr>
        <p:blipFill rotWithShape="1">
          <a:blip r:embed="rId2">
            <a:alphaModFix/>
          </a:blip>
          <a:srcRect b="858" l="0" r="0" t="16357"/>
          <a:stretch/>
        </p:blipFill>
        <p:spPr>
          <a:xfrm>
            <a:off x="152400" y="153988"/>
            <a:ext cx="8839200" cy="4876800"/>
          </a:xfrm>
          <a:prstGeom prst="rect">
            <a:avLst/>
          </a:prstGeom>
          <a:noFill/>
          <a:ln>
            <a:noFill/>
          </a:ln>
        </p:spPr>
      </p:pic>
      <p:sp>
        <p:nvSpPr>
          <p:cNvPr id="67" name="Google Shape;67;p11"/>
          <p:cNvSpPr txBox="1"/>
          <p:nvPr>
            <p:ph type="ctrTitle"/>
          </p:nvPr>
        </p:nvSpPr>
        <p:spPr>
          <a:xfrm>
            <a:off x="685800" y="1601787"/>
            <a:ext cx="3886200" cy="1209900"/>
          </a:xfrm>
          <a:prstGeom prst="rect">
            <a:avLst/>
          </a:prstGeom>
          <a:noFill/>
          <a:ln>
            <a:noFill/>
          </a:ln>
          <a:effectLst>
            <a:outerShdw blurRad="254000" rotWithShape="0" algn="tl">
              <a:srgbClr val="000000">
                <a:alpha val="20000"/>
              </a:srgbClr>
            </a:outerShdw>
          </a:effectLst>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Gill Sans"/>
              <a:buNone/>
              <a:defRPr i="0" sz="2400" u="none" cap="none" strike="noStrik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
        <p:nvSpPr>
          <p:cNvPr id="68" name="Google Shape;68;p11"/>
          <p:cNvSpPr txBox="1"/>
          <p:nvPr>
            <p:ph idx="1" type="subTitle"/>
          </p:nvPr>
        </p:nvSpPr>
        <p:spPr>
          <a:xfrm>
            <a:off x="685800" y="3135206"/>
            <a:ext cx="3429000" cy="1209900"/>
          </a:xfrm>
          <a:prstGeom prst="rect">
            <a:avLst/>
          </a:prstGeom>
          <a:noFill/>
          <a:ln>
            <a:noFill/>
          </a:ln>
          <a:effectLst>
            <a:outerShdw blurRad="254000" rotWithShape="0" algn="tl">
              <a:srgbClr val="000000">
                <a:alpha val="40000"/>
              </a:srgbClr>
            </a:outerShdw>
          </a:effectLst>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1600"/>
              <a:buFont typeface="Gill Sans"/>
              <a:buNone/>
              <a:defRPr i="0" sz="1600" u="none" cap="none" strike="noStrike">
                <a:solidFill>
                  <a:schemeClr val="lt1"/>
                </a:solidFill>
                <a:latin typeface="Gill Sans"/>
                <a:ea typeface="Gill Sans"/>
                <a:cs typeface="Gill Sans"/>
                <a:sym typeface="Gill Sans"/>
              </a:defRPr>
            </a:lvl1pPr>
            <a:lvl2pPr lvl="1" marR="0" algn="ctr">
              <a:lnSpc>
                <a:spcPct val="100000"/>
              </a:lnSpc>
              <a:spcBef>
                <a:spcPts val="80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2pPr>
            <a:lvl3pPr lvl="2" marR="0" algn="ctr">
              <a:lnSpc>
                <a:spcPct val="100000"/>
              </a:lnSpc>
              <a:spcBef>
                <a:spcPts val="800"/>
              </a:spcBef>
              <a:spcAft>
                <a:spcPts val="0"/>
              </a:spcAft>
              <a:buClr>
                <a:srgbClr val="888888"/>
              </a:buClr>
              <a:buSzPts val="1800"/>
              <a:buFont typeface="Gill Sans"/>
              <a:buNone/>
              <a:defRPr i="0" sz="1800" u="none" cap="none" strike="noStrike">
                <a:solidFill>
                  <a:srgbClr val="888888"/>
                </a:solidFill>
                <a:latin typeface="Gill Sans"/>
                <a:ea typeface="Gill Sans"/>
                <a:cs typeface="Gill Sans"/>
                <a:sym typeface="Gill Sans"/>
              </a:defRPr>
            </a:lvl3pPr>
            <a:lvl4pPr lvl="3" marR="0" algn="ctr">
              <a:lnSpc>
                <a:spcPct val="100000"/>
              </a:lnSpc>
              <a:spcBef>
                <a:spcPts val="32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4pPr>
            <a:lvl5pPr lvl="4" marR="0" algn="ctr">
              <a:lnSpc>
                <a:spcPct val="100000"/>
              </a:lnSpc>
              <a:spcBef>
                <a:spcPts val="280"/>
              </a:spcBef>
              <a:spcAft>
                <a:spcPts val="0"/>
              </a:spcAft>
              <a:buClr>
                <a:srgbClr val="888888"/>
              </a:buClr>
              <a:buSzPts val="1400"/>
              <a:buFont typeface="Gill Sans"/>
              <a:buNone/>
              <a:defRPr i="0" sz="1400" u="none" cap="none" strike="noStrike">
                <a:solidFill>
                  <a:srgbClr val="888888"/>
                </a:solidFill>
                <a:latin typeface="Gill Sans"/>
                <a:ea typeface="Gill Sans"/>
                <a:cs typeface="Gill Sans"/>
                <a:sym typeface="Gill Sans"/>
              </a:defRPr>
            </a:lvl5pPr>
            <a:lvl6pPr lvl="5"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6pPr>
            <a:lvl7pPr lvl="6"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7pPr>
            <a:lvl8pPr lvl="7"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8pPr>
            <a:lvl9pPr lvl="8"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9pPr>
          </a:lstStyle>
          <a:p/>
        </p:txBody>
      </p:sp>
      <p:sp>
        <p:nvSpPr>
          <p:cNvPr id="69" name="Google Shape;69;p11"/>
          <p:cNvSpPr txBox="1"/>
          <p:nvPr>
            <p:ph idx="2" type="body"/>
          </p:nvPr>
        </p:nvSpPr>
        <p:spPr>
          <a:xfrm rot="-5400000">
            <a:off x="7862384" y="1098547"/>
            <a:ext cx="20739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chemeClr val="lt1"/>
              </a:buClr>
              <a:buSzPts val="1600"/>
              <a:buFont typeface="Arial"/>
              <a:buNone/>
              <a:defRPr b="0" i="0" sz="600" u="none" cap="none" strike="noStrike">
                <a:solidFill>
                  <a:schemeClr val="lt1"/>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pic>
        <p:nvPicPr>
          <p:cNvPr descr="USAID_Logo_White_v02.png" id="70" name="Google Shape;70;p11"/>
          <p:cNvPicPr preferRelativeResize="0"/>
          <p:nvPr/>
        </p:nvPicPr>
        <p:blipFill rotWithShape="1">
          <a:blip r:embed="rId3">
            <a:alphaModFix/>
          </a:blip>
          <a:srcRect b="0" l="0" r="0" t="0"/>
          <a:stretch/>
        </p:blipFill>
        <p:spPr>
          <a:xfrm>
            <a:off x="683805" y="569937"/>
            <a:ext cx="1371600" cy="411000"/>
          </a:xfrm>
          <a:prstGeom prst="rect">
            <a:avLst/>
          </a:prstGeom>
          <a:noFill/>
          <a:ln>
            <a:noFill/>
          </a:ln>
          <a:effectLst>
            <a:outerShdw blurRad="254000" rotWithShape="0" algn="tl">
              <a:srgbClr val="000000">
                <a:alpha val="20000"/>
              </a:srgbClr>
            </a:out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Photo 1 1">
  <p:cSld name="Cover - Full Photo_1_1">
    <p:bg>
      <p:bgPr>
        <a:solidFill>
          <a:schemeClr val="dk1"/>
        </a:solidFill>
      </p:bgPr>
    </p:bg>
    <p:spTree>
      <p:nvGrpSpPr>
        <p:cNvPr id="71" name="Shape 71"/>
        <p:cNvGrpSpPr/>
        <p:nvPr/>
      </p:nvGrpSpPr>
      <p:grpSpPr>
        <a:xfrm>
          <a:off x="0" y="0"/>
          <a:ext cx="0" cy="0"/>
          <a:chOff x="0" y="0"/>
          <a:chExt cx="0" cy="0"/>
        </a:xfrm>
      </p:grpSpPr>
      <p:pic>
        <p:nvPicPr>
          <p:cNvPr id="72" name="Google Shape;72;p12"/>
          <p:cNvPicPr preferRelativeResize="0"/>
          <p:nvPr/>
        </p:nvPicPr>
        <p:blipFill rotWithShape="1">
          <a:blip r:embed="rId2">
            <a:alphaModFix/>
          </a:blip>
          <a:srcRect b="8607" l="0" r="0" t="8609"/>
          <a:stretch/>
        </p:blipFill>
        <p:spPr>
          <a:xfrm>
            <a:off x="152400" y="153988"/>
            <a:ext cx="8839200" cy="4876800"/>
          </a:xfrm>
          <a:prstGeom prst="rect">
            <a:avLst/>
          </a:prstGeom>
          <a:noFill/>
          <a:ln>
            <a:noFill/>
          </a:ln>
        </p:spPr>
      </p:pic>
      <p:sp>
        <p:nvSpPr>
          <p:cNvPr id="73" name="Google Shape;73;p12"/>
          <p:cNvSpPr txBox="1"/>
          <p:nvPr>
            <p:ph idx="10" type="dt"/>
          </p:nvPr>
        </p:nvSpPr>
        <p:spPr>
          <a:xfrm>
            <a:off x="152400" y="4844639"/>
            <a:ext cx="2133600" cy="186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Gill Sans"/>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Gill Sans"/>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Gill Sans"/>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Gill Sans"/>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Gill Sans"/>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Gill Sans"/>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Gill Sans"/>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Gill Sans"/>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Gill Sans"/>
              <a:buNone/>
              <a:defRPr b="0" i="0" sz="1800" u="none" cap="none" strike="noStrike">
                <a:solidFill>
                  <a:schemeClr val="dk1"/>
                </a:solidFill>
                <a:latin typeface="Gill Sans"/>
                <a:ea typeface="Gill Sans"/>
                <a:cs typeface="Gill Sans"/>
                <a:sym typeface="Gill Sans"/>
              </a:defRPr>
            </a:lvl9pPr>
          </a:lstStyle>
          <a:p/>
        </p:txBody>
      </p:sp>
      <p:sp>
        <p:nvSpPr>
          <p:cNvPr id="74" name="Google Shape;74;p12"/>
          <p:cNvSpPr txBox="1"/>
          <p:nvPr>
            <p:ph idx="11" type="ftr"/>
          </p:nvPr>
        </p:nvSpPr>
        <p:spPr>
          <a:xfrm>
            <a:off x="3124200" y="4844639"/>
            <a:ext cx="2895600" cy="186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Gill Sans"/>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Gill Sans"/>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Gill Sans"/>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Gill Sans"/>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Gill Sans"/>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Gill Sans"/>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Gill Sans"/>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Gill Sans"/>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Gill Sans"/>
              <a:buNone/>
              <a:defRPr b="0" i="0" sz="1800" u="none" cap="none" strike="noStrike">
                <a:solidFill>
                  <a:schemeClr val="dk1"/>
                </a:solidFill>
                <a:latin typeface="Gill Sans"/>
                <a:ea typeface="Gill Sans"/>
                <a:cs typeface="Gill Sans"/>
                <a:sym typeface="Gill Sans"/>
              </a:defRPr>
            </a:lvl9pPr>
          </a:lstStyle>
          <a:p/>
        </p:txBody>
      </p:sp>
      <p:sp>
        <p:nvSpPr>
          <p:cNvPr id="75" name="Google Shape;75;p12"/>
          <p:cNvSpPr txBox="1"/>
          <p:nvPr>
            <p:ph idx="12" type="sldNum"/>
          </p:nvPr>
        </p:nvSpPr>
        <p:spPr>
          <a:xfrm>
            <a:off x="6858000" y="4844639"/>
            <a:ext cx="2133600" cy="1860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12"/>
          <p:cNvSpPr txBox="1"/>
          <p:nvPr>
            <p:ph type="ctrTitle"/>
          </p:nvPr>
        </p:nvSpPr>
        <p:spPr>
          <a:xfrm>
            <a:off x="685800" y="1601787"/>
            <a:ext cx="3886200" cy="1209900"/>
          </a:xfrm>
          <a:prstGeom prst="rect">
            <a:avLst/>
          </a:prstGeom>
          <a:noFill/>
          <a:ln>
            <a:noFill/>
          </a:ln>
          <a:effectLst>
            <a:outerShdw blurRad="254000" rotWithShape="0" algn="tl">
              <a:srgbClr val="000000">
                <a:alpha val="20000"/>
              </a:srgbClr>
            </a:outerShdw>
          </a:effectLst>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Gill Sans"/>
              <a:buNone/>
              <a:defRPr i="0" sz="2400" u="none" cap="none" strike="noStrik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
        <p:nvSpPr>
          <p:cNvPr id="77" name="Google Shape;77;p12"/>
          <p:cNvSpPr txBox="1"/>
          <p:nvPr>
            <p:ph idx="1" type="subTitle"/>
          </p:nvPr>
        </p:nvSpPr>
        <p:spPr>
          <a:xfrm>
            <a:off x="685800" y="3135206"/>
            <a:ext cx="3429000" cy="1209900"/>
          </a:xfrm>
          <a:prstGeom prst="rect">
            <a:avLst/>
          </a:prstGeom>
          <a:noFill/>
          <a:ln>
            <a:noFill/>
          </a:ln>
          <a:effectLst>
            <a:outerShdw blurRad="254000" rotWithShape="0" algn="tl">
              <a:srgbClr val="000000">
                <a:alpha val="40000"/>
              </a:srgbClr>
            </a:outerShdw>
          </a:effectLst>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1600"/>
              <a:buFont typeface="Gill Sans"/>
              <a:buNone/>
              <a:defRPr i="0" sz="1600" u="none" cap="none" strike="noStrike">
                <a:solidFill>
                  <a:schemeClr val="lt1"/>
                </a:solidFill>
                <a:latin typeface="Gill Sans"/>
                <a:ea typeface="Gill Sans"/>
                <a:cs typeface="Gill Sans"/>
                <a:sym typeface="Gill Sans"/>
              </a:defRPr>
            </a:lvl1pPr>
            <a:lvl2pPr lvl="1" marR="0" algn="ctr">
              <a:lnSpc>
                <a:spcPct val="100000"/>
              </a:lnSpc>
              <a:spcBef>
                <a:spcPts val="80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2pPr>
            <a:lvl3pPr lvl="2" marR="0" algn="ctr">
              <a:lnSpc>
                <a:spcPct val="100000"/>
              </a:lnSpc>
              <a:spcBef>
                <a:spcPts val="800"/>
              </a:spcBef>
              <a:spcAft>
                <a:spcPts val="0"/>
              </a:spcAft>
              <a:buClr>
                <a:srgbClr val="888888"/>
              </a:buClr>
              <a:buSzPts val="1800"/>
              <a:buFont typeface="Gill Sans"/>
              <a:buNone/>
              <a:defRPr i="0" sz="1800" u="none" cap="none" strike="noStrike">
                <a:solidFill>
                  <a:srgbClr val="888888"/>
                </a:solidFill>
                <a:latin typeface="Gill Sans"/>
                <a:ea typeface="Gill Sans"/>
                <a:cs typeface="Gill Sans"/>
                <a:sym typeface="Gill Sans"/>
              </a:defRPr>
            </a:lvl3pPr>
            <a:lvl4pPr lvl="3" marR="0" algn="ctr">
              <a:lnSpc>
                <a:spcPct val="100000"/>
              </a:lnSpc>
              <a:spcBef>
                <a:spcPts val="32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4pPr>
            <a:lvl5pPr lvl="4" marR="0" algn="ctr">
              <a:lnSpc>
                <a:spcPct val="100000"/>
              </a:lnSpc>
              <a:spcBef>
                <a:spcPts val="280"/>
              </a:spcBef>
              <a:spcAft>
                <a:spcPts val="0"/>
              </a:spcAft>
              <a:buClr>
                <a:srgbClr val="888888"/>
              </a:buClr>
              <a:buSzPts val="1400"/>
              <a:buFont typeface="Gill Sans"/>
              <a:buNone/>
              <a:defRPr i="0" sz="1400" u="none" cap="none" strike="noStrike">
                <a:solidFill>
                  <a:srgbClr val="888888"/>
                </a:solidFill>
                <a:latin typeface="Gill Sans"/>
                <a:ea typeface="Gill Sans"/>
                <a:cs typeface="Gill Sans"/>
                <a:sym typeface="Gill Sans"/>
              </a:defRPr>
            </a:lvl5pPr>
            <a:lvl6pPr lvl="5"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6pPr>
            <a:lvl7pPr lvl="6"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7pPr>
            <a:lvl8pPr lvl="7"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8pPr>
            <a:lvl9pPr lvl="8"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9pPr>
          </a:lstStyle>
          <a:p/>
        </p:txBody>
      </p:sp>
      <p:sp>
        <p:nvSpPr>
          <p:cNvPr id="78" name="Google Shape;78;p12"/>
          <p:cNvSpPr txBox="1"/>
          <p:nvPr>
            <p:ph idx="2" type="body"/>
          </p:nvPr>
        </p:nvSpPr>
        <p:spPr>
          <a:xfrm rot="-5400000">
            <a:off x="7862384" y="1098547"/>
            <a:ext cx="20739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chemeClr val="lt1"/>
              </a:buClr>
              <a:buSzPts val="1600"/>
              <a:buFont typeface="Arial"/>
              <a:buNone/>
              <a:defRPr b="0" i="0" sz="600" u="none" cap="none" strike="noStrike">
                <a:solidFill>
                  <a:schemeClr val="lt1"/>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pic>
        <p:nvPicPr>
          <p:cNvPr descr="USAID_Logo_White_v02.png" id="79" name="Google Shape;79;p12"/>
          <p:cNvPicPr preferRelativeResize="0"/>
          <p:nvPr/>
        </p:nvPicPr>
        <p:blipFill rotWithShape="1">
          <a:blip r:embed="rId3">
            <a:alphaModFix/>
          </a:blip>
          <a:srcRect b="0" l="0" r="0" t="0"/>
          <a:stretch/>
        </p:blipFill>
        <p:spPr>
          <a:xfrm>
            <a:off x="683805" y="569937"/>
            <a:ext cx="1371600" cy="411000"/>
          </a:xfrm>
          <a:prstGeom prst="rect">
            <a:avLst/>
          </a:prstGeom>
          <a:noFill/>
          <a:ln>
            <a:noFill/>
          </a:ln>
          <a:effectLst>
            <a:outerShdw blurRad="254000" rotWithShape="0" algn="tl">
              <a:srgbClr val="000000">
                <a:alpha val="20000"/>
              </a:srgbClr>
            </a:out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Red">
  <p:cSld name="Cover - Full Red">
    <p:bg>
      <p:bgPr>
        <a:solidFill>
          <a:srgbClr val="BA0C2F"/>
        </a:solidFill>
      </p:bgPr>
    </p:bg>
    <p:spTree>
      <p:nvGrpSpPr>
        <p:cNvPr id="80" name="Shape 80"/>
        <p:cNvGrpSpPr/>
        <p:nvPr/>
      </p:nvGrpSpPr>
      <p:grpSpPr>
        <a:xfrm>
          <a:off x="0" y="0"/>
          <a:ext cx="0" cy="0"/>
          <a:chOff x="0" y="0"/>
          <a:chExt cx="0" cy="0"/>
        </a:xfrm>
      </p:grpSpPr>
      <p:pic>
        <p:nvPicPr>
          <p:cNvPr descr="USAID_Logo_White_v02.png" id="81" name="Google Shape;81;p13"/>
          <p:cNvPicPr preferRelativeResize="0"/>
          <p:nvPr/>
        </p:nvPicPr>
        <p:blipFill rotWithShape="1">
          <a:blip r:embed="rId2">
            <a:alphaModFix/>
          </a:blip>
          <a:srcRect b="0" l="0" r="0" t="0"/>
          <a:stretch/>
        </p:blipFill>
        <p:spPr>
          <a:xfrm>
            <a:off x="683805" y="569937"/>
            <a:ext cx="1371600" cy="410902"/>
          </a:xfrm>
          <a:prstGeom prst="rect">
            <a:avLst/>
          </a:prstGeom>
          <a:noFill/>
          <a:ln>
            <a:noFill/>
          </a:ln>
        </p:spPr>
      </p:pic>
      <p:sp>
        <p:nvSpPr>
          <p:cNvPr id="82" name="Google Shape;82;p13"/>
          <p:cNvSpPr txBox="1"/>
          <p:nvPr>
            <p:ph type="ctrTitle"/>
          </p:nvPr>
        </p:nvSpPr>
        <p:spPr>
          <a:xfrm>
            <a:off x="685800" y="1601787"/>
            <a:ext cx="3886200" cy="1209781"/>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Gill Sans"/>
              <a:buNone/>
              <a:defRPr i="0" sz="2400" u="none" cap="none" strike="noStrik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
        <p:nvSpPr>
          <p:cNvPr id="83" name="Google Shape;83;p13"/>
          <p:cNvSpPr txBox="1"/>
          <p:nvPr>
            <p:ph idx="1" type="subTitle"/>
          </p:nvPr>
        </p:nvSpPr>
        <p:spPr>
          <a:xfrm>
            <a:off x="685800" y="3135206"/>
            <a:ext cx="3429000" cy="1209781"/>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1600"/>
              <a:buFont typeface="Gill Sans"/>
              <a:buNone/>
              <a:defRPr i="0" sz="1600" u="none" cap="none" strike="noStrike">
                <a:solidFill>
                  <a:schemeClr val="lt1"/>
                </a:solidFill>
                <a:latin typeface="Gill Sans"/>
                <a:ea typeface="Gill Sans"/>
                <a:cs typeface="Gill Sans"/>
                <a:sym typeface="Gill Sans"/>
              </a:defRPr>
            </a:lvl1pPr>
            <a:lvl2pPr lvl="1" marR="0" algn="ctr">
              <a:lnSpc>
                <a:spcPct val="100000"/>
              </a:lnSpc>
              <a:spcBef>
                <a:spcPts val="80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2pPr>
            <a:lvl3pPr lvl="2" marR="0" algn="ctr">
              <a:lnSpc>
                <a:spcPct val="100000"/>
              </a:lnSpc>
              <a:spcBef>
                <a:spcPts val="800"/>
              </a:spcBef>
              <a:spcAft>
                <a:spcPts val="0"/>
              </a:spcAft>
              <a:buClr>
                <a:srgbClr val="888888"/>
              </a:buClr>
              <a:buSzPts val="1800"/>
              <a:buFont typeface="Gill Sans"/>
              <a:buNone/>
              <a:defRPr i="0" sz="1800" u="none" cap="none" strike="noStrike">
                <a:solidFill>
                  <a:srgbClr val="888888"/>
                </a:solidFill>
                <a:latin typeface="Gill Sans"/>
                <a:ea typeface="Gill Sans"/>
                <a:cs typeface="Gill Sans"/>
                <a:sym typeface="Gill Sans"/>
              </a:defRPr>
            </a:lvl3pPr>
            <a:lvl4pPr lvl="3" marR="0" algn="ctr">
              <a:lnSpc>
                <a:spcPct val="100000"/>
              </a:lnSpc>
              <a:spcBef>
                <a:spcPts val="32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4pPr>
            <a:lvl5pPr lvl="4" marR="0" algn="ctr">
              <a:lnSpc>
                <a:spcPct val="100000"/>
              </a:lnSpc>
              <a:spcBef>
                <a:spcPts val="280"/>
              </a:spcBef>
              <a:spcAft>
                <a:spcPts val="0"/>
              </a:spcAft>
              <a:buClr>
                <a:srgbClr val="888888"/>
              </a:buClr>
              <a:buSzPts val="1400"/>
              <a:buFont typeface="Gill Sans"/>
              <a:buNone/>
              <a:defRPr i="0" sz="1400" u="none" cap="none" strike="noStrike">
                <a:solidFill>
                  <a:srgbClr val="888888"/>
                </a:solidFill>
                <a:latin typeface="Gill Sans"/>
                <a:ea typeface="Gill Sans"/>
                <a:cs typeface="Gill Sans"/>
                <a:sym typeface="Gill Sans"/>
              </a:defRPr>
            </a:lvl5pPr>
            <a:lvl6pPr lvl="5"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6pPr>
            <a:lvl7pPr lvl="6"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7pPr>
            <a:lvl8pPr lvl="7"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8pPr>
            <a:lvl9pPr lvl="8"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Red 1">
  <p:cSld name="Divider - Full Red_1">
    <p:bg>
      <p:bgPr>
        <a:solidFill>
          <a:schemeClr val="lt1"/>
        </a:solidFill>
      </p:bgPr>
    </p:bg>
    <p:spTree>
      <p:nvGrpSpPr>
        <p:cNvPr id="84" name="Shape 84"/>
        <p:cNvGrpSpPr/>
        <p:nvPr/>
      </p:nvGrpSpPr>
      <p:grpSpPr>
        <a:xfrm>
          <a:off x="0" y="0"/>
          <a:ext cx="0" cy="0"/>
          <a:chOff x="0" y="0"/>
          <a:chExt cx="0" cy="0"/>
        </a:xfrm>
      </p:grpSpPr>
      <p:sp>
        <p:nvSpPr>
          <p:cNvPr id="85" name="Google Shape;85;p14"/>
          <p:cNvSpPr txBox="1"/>
          <p:nvPr>
            <p:ph type="title"/>
          </p:nvPr>
        </p:nvSpPr>
        <p:spPr>
          <a:xfrm>
            <a:off x="1143000" y="534987"/>
            <a:ext cx="5486400" cy="461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FFFFFF"/>
              </a:buClr>
              <a:buSzPts val="1400"/>
              <a:buFont typeface="Cabin"/>
              <a:buNone/>
              <a:defRPr b="0" i="0" sz="2400" u="none" cap="none" strike="noStrike">
                <a:solidFill>
                  <a:srgbClr val="FFFFF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pic>
        <p:nvPicPr>
          <p:cNvPr id="86" name="Google Shape;86;p14"/>
          <p:cNvPicPr preferRelativeResize="0"/>
          <p:nvPr/>
        </p:nvPicPr>
        <p:blipFill rotWithShape="1">
          <a:blip r:embed="rId2">
            <a:alphaModFix/>
          </a:blip>
          <a:srcRect b="0" l="0" r="0" t="0"/>
          <a:stretch/>
        </p:blipFill>
        <p:spPr>
          <a:xfrm>
            <a:off x="339452" y="4214725"/>
            <a:ext cx="1794100" cy="69791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Right Photo">
  <p:cSld name="Red/Gray 1 Content + Right Photo">
    <p:bg>
      <p:bgPr>
        <a:solidFill>
          <a:srgbClr val="E7E7E5"/>
        </a:solidFill>
      </p:bgPr>
    </p:bg>
    <p:spTree>
      <p:nvGrpSpPr>
        <p:cNvPr id="87" name="Shape 87"/>
        <p:cNvGrpSpPr/>
        <p:nvPr/>
      </p:nvGrpSpPr>
      <p:grpSpPr>
        <a:xfrm>
          <a:off x="0" y="0"/>
          <a:ext cx="0" cy="0"/>
          <a:chOff x="0" y="0"/>
          <a:chExt cx="0" cy="0"/>
        </a:xfrm>
      </p:grpSpPr>
      <p:sp>
        <p:nvSpPr>
          <p:cNvPr id="88" name="Google Shape;88;p15"/>
          <p:cNvSpPr txBox="1"/>
          <p:nvPr>
            <p:ph idx="1" type="body"/>
          </p:nvPr>
        </p:nvSpPr>
        <p:spPr>
          <a:xfrm>
            <a:off x="685800" y="1677987"/>
            <a:ext cx="3657600" cy="2819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FFFFFF"/>
              </a:buClr>
              <a:buSzPts val="1400"/>
              <a:buFont typeface="Gill Sans"/>
              <a:buChar char="»"/>
              <a:defRPr i="0" sz="1400" u="none" cap="none" strike="noStrike">
                <a:solidFill>
                  <a:srgbClr val="FFFFFF"/>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
        <p:nvSpPr>
          <p:cNvPr id="89" name="Google Shape;89;p15"/>
          <p:cNvSpPr txBox="1"/>
          <p:nvPr>
            <p:ph idx="2" type="body"/>
          </p:nvPr>
        </p:nvSpPr>
        <p:spPr>
          <a:xfrm rot="-5400000">
            <a:off x="7862312" y="1098609"/>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90" name="Google Shape;90;p15"/>
          <p:cNvSpPr txBox="1"/>
          <p:nvPr>
            <p:ph type="title"/>
          </p:nvPr>
        </p:nvSpPr>
        <p:spPr>
          <a:xfrm>
            <a:off x="685800" y="678715"/>
            <a:ext cx="3657600" cy="830997"/>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p:cSld name="Red/Gray 1 Content">
    <p:bg>
      <p:bgPr>
        <a:solidFill>
          <a:srgbClr val="E7E7E5"/>
        </a:solidFill>
      </p:bgPr>
    </p:bg>
    <p:spTree>
      <p:nvGrpSpPr>
        <p:cNvPr id="91" name="Shape 91"/>
        <p:cNvGrpSpPr/>
        <p:nvPr/>
      </p:nvGrpSpPr>
      <p:grpSpPr>
        <a:xfrm>
          <a:off x="0" y="0"/>
          <a:ext cx="0" cy="0"/>
          <a:chOff x="0" y="0"/>
          <a:chExt cx="0" cy="0"/>
        </a:xfrm>
      </p:grpSpPr>
      <p:sp>
        <p:nvSpPr>
          <p:cNvPr id="92" name="Google Shape;92;p16"/>
          <p:cNvSpPr txBox="1"/>
          <p:nvPr>
            <p:ph type="title"/>
          </p:nvPr>
        </p:nvSpPr>
        <p:spPr>
          <a:xfrm>
            <a:off x="686104" y="682922"/>
            <a:ext cx="7772400" cy="461665"/>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
        <p:nvSpPr>
          <p:cNvPr id="93" name="Google Shape;93;p16"/>
          <p:cNvSpPr txBox="1"/>
          <p:nvPr>
            <p:ph idx="1" type="body"/>
          </p:nvPr>
        </p:nvSpPr>
        <p:spPr>
          <a:xfrm>
            <a:off x="685800" y="1296987"/>
            <a:ext cx="7772400"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42900" lvl="2" marL="1371600" marR="0" algn="l">
              <a:lnSpc>
                <a:spcPct val="100000"/>
              </a:lnSpc>
              <a:spcBef>
                <a:spcPts val="800"/>
              </a:spcBef>
              <a:spcAft>
                <a:spcPts val="0"/>
              </a:spcAft>
              <a:buClr>
                <a:srgbClr val="6C6463"/>
              </a:buClr>
              <a:buSzPts val="1800"/>
              <a:buFont typeface="Gill Sans"/>
              <a:buChar char="•"/>
              <a:defRPr i="0" sz="1800" u="none" cap="none" strike="noStrike">
                <a:solidFill>
                  <a:srgbClr val="6C6463"/>
                </a:solidFill>
                <a:latin typeface="Gill Sans"/>
                <a:ea typeface="Gill Sans"/>
                <a:cs typeface="Gill Sans"/>
                <a:sym typeface="Gill Sans"/>
              </a:defRPr>
            </a:lvl3pPr>
            <a:lvl4pPr indent="-330200" lvl="3" marL="18288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p:cSld name="Contact Info">
    <p:spTree>
      <p:nvGrpSpPr>
        <p:cNvPr id="94" name="Shape 94"/>
        <p:cNvGrpSpPr/>
        <p:nvPr/>
      </p:nvGrpSpPr>
      <p:grpSpPr>
        <a:xfrm>
          <a:off x="0" y="0"/>
          <a:ext cx="0" cy="0"/>
          <a:chOff x="0" y="0"/>
          <a:chExt cx="0" cy="0"/>
        </a:xfrm>
      </p:grpSpPr>
      <p:pic>
        <p:nvPicPr>
          <p:cNvPr id="95" name="Google Shape;95;p17"/>
          <p:cNvPicPr preferRelativeResize="0"/>
          <p:nvPr/>
        </p:nvPicPr>
        <p:blipFill rotWithShape="1">
          <a:blip r:embed="rId2">
            <a:alphaModFix/>
          </a:blip>
          <a:srcRect b="0" l="0" r="0" t="0"/>
          <a:stretch/>
        </p:blipFill>
        <p:spPr>
          <a:xfrm>
            <a:off x="152400" y="153987"/>
            <a:ext cx="8839201" cy="4876800"/>
          </a:xfrm>
          <a:prstGeom prst="rect">
            <a:avLst/>
          </a:prstGeom>
          <a:noFill/>
          <a:ln>
            <a:noFill/>
          </a:ln>
        </p:spPr>
      </p:pic>
      <p:sp>
        <p:nvSpPr>
          <p:cNvPr id="96" name="Google Shape;96;p17"/>
          <p:cNvSpPr txBox="1"/>
          <p:nvPr>
            <p:ph idx="1" type="body"/>
          </p:nvPr>
        </p:nvSpPr>
        <p:spPr>
          <a:xfrm rot="-5400000">
            <a:off x="7862313" y="1098609"/>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pic>
        <p:nvPicPr>
          <p:cNvPr descr="USAID_Logo_White_v02.png" id="97" name="Google Shape;97;p17"/>
          <p:cNvPicPr preferRelativeResize="0"/>
          <p:nvPr/>
        </p:nvPicPr>
        <p:blipFill rotWithShape="1">
          <a:blip r:embed="rId3">
            <a:alphaModFix/>
          </a:blip>
          <a:srcRect b="0" l="0" r="0" t="0"/>
          <a:stretch/>
        </p:blipFill>
        <p:spPr>
          <a:xfrm>
            <a:off x="683805" y="4344987"/>
            <a:ext cx="1371600" cy="410902"/>
          </a:xfrm>
          <a:prstGeom prst="rect">
            <a:avLst/>
          </a:prstGeom>
          <a:noFill/>
          <a:ln>
            <a:noFill/>
          </a:ln>
        </p:spPr>
      </p:pic>
      <p:sp>
        <p:nvSpPr>
          <p:cNvPr id="98" name="Google Shape;98;p17"/>
          <p:cNvSpPr txBox="1"/>
          <p:nvPr>
            <p:ph idx="2" type="subTitle"/>
          </p:nvPr>
        </p:nvSpPr>
        <p:spPr>
          <a:xfrm>
            <a:off x="685800" y="3135206"/>
            <a:ext cx="3429000" cy="1209781"/>
          </a:xfrm>
          <a:prstGeom prst="rect">
            <a:avLst/>
          </a:prstGeom>
          <a:noFill/>
          <a:ln>
            <a:noFill/>
          </a:ln>
          <a:effectLst>
            <a:outerShdw blurRad="254000" rotWithShape="0" algn="tl">
              <a:srgbClr val="000000">
                <a:alpha val="40000"/>
              </a:srgbClr>
            </a:outerShdw>
          </a:effectLst>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1600"/>
              <a:buFont typeface="Gill Sans"/>
              <a:buNone/>
              <a:defRPr i="0" sz="1600" u="none" cap="none" strike="noStrike">
                <a:solidFill>
                  <a:schemeClr val="lt1"/>
                </a:solidFill>
                <a:latin typeface="Gill Sans"/>
                <a:ea typeface="Gill Sans"/>
                <a:cs typeface="Gill Sans"/>
                <a:sym typeface="Gill Sans"/>
              </a:defRPr>
            </a:lvl1pPr>
            <a:lvl2pPr lvl="1" marR="0" algn="ctr">
              <a:lnSpc>
                <a:spcPct val="100000"/>
              </a:lnSpc>
              <a:spcBef>
                <a:spcPts val="80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2pPr>
            <a:lvl3pPr lvl="2" marR="0" algn="ctr">
              <a:lnSpc>
                <a:spcPct val="100000"/>
              </a:lnSpc>
              <a:spcBef>
                <a:spcPts val="800"/>
              </a:spcBef>
              <a:spcAft>
                <a:spcPts val="0"/>
              </a:spcAft>
              <a:buClr>
                <a:srgbClr val="888888"/>
              </a:buClr>
              <a:buSzPts val="1800"/>
              <a:buFont typeface="Gill Sans"/>
              <a:buNone/>
              <a:defRPr i="0" sz="1800" u="none" cap="none" strike="noStrike">
                <a:solidFill>
                  <a:srgbClr val="888888"/>
                </a:solidFill>
                <a:latin typeface="Gill Sans"/>
                <a:ea typeface="Gill Sans"/>
                <a:cs typeface="Gill Sans"/>
                <a:sym typeface="Gill Sans"/>
              </a:defRPr>
            </a:lvl3pPr>
            <a:lvl4pPr lvl="3" marR="0" algn="ctr">
              <a:lnSpc>
                <a:spcPct val="100000"/>
              </a:lnSpc>
              <a:spcBef>
                <a:spcPts val="32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4pPr>
            <a:lvl5pPr lvl="4" marR="0" algn="ctr">
              <a:lnSpc>
                <a:spcPct val="100000"/>
              </a:lnSpc>
              <a:spcBef>
                <a:spcPts val="280"/>
              </a:spcBef>
              <a:spcAft>
                <a:spcPts val="0"/>
              </a:spcAft>
              <a:buClr>
                <a:srgbClr val="888888"/>
              </a:buClr>
              <a:buSzPts val="1400"/>
              <a:buFont typeface="Gill Sans"/>
              <a:buNone/>
              <a:defRPr i="0" sz="1400" u="none" cap="none" strike="noStrike">
                <a:solidFill>
                  <a:srgbClr val="888888"/>
                </a:solidFill>
                <a:latin typeface="Gill Sans"/>
                <a:ea typeface="Gill Sans"/>
                <a:cs typeface="Gill Sans"/>
                <a:sym typeface="Gill Sans"/>
              </a:defRPr>
            </a:lvl5pPr>
            <a:lvl6pPr lvl="5"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6pPr>
            <a:lvl7pPr lvl="6"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7pPr>
            <a:lvl8pPr lvl="7"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8pPr>
            <a:lvl9pPr lvl="8"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ed/Gray 2 Content">
  <p:cSld name="4_Red/Gray 2 Content">
    <p:bg>
      <p:bgPr>
        <a:solidFill>
          <a:srgbClr val="E7E7E5"/>
        </a:solidFill>
      </p:bgPr>
    </p:bg>
    <p:spTree>
      <p:nvGrpSpPr>
        <p:cNvPr id="99" name="Shape 99"/>
        <p:cNvGrpSpPr/>
        <p:nvPr/>
      </p:nvGrpSpPr>
      <p:grpSpPr>
        <a:xfrm>
          <a:off x="0" y="0"/>
          <a:ext cx="0" cy="0"/>
          <a:chOff x="0" y="0"/>
          <a:chExt cx="0" cy="0"/>
        </a:xfrm>
      </p:grpSpPr>
      <p:sp>
        <p:nvSpPr>
          <p:cNvPr id="100" name="Google Shape;100;p18"/>
          <p:cNvSpPr txBox="1"/>
          <p:nvPr>
            <p:ph idx="1" type="body"/>
          </p:nvPr>
        </p:nvSpPr>
        <p:spPr>
          <a:xfrm>
            <a:off x="686104" y="1296987"/>
            <a:ext cx="3809696"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101" name="Google Shape;101;p18"/>
          <p:cNvSpPr txBox="1"/>
          <p:nvPr>
            <p:ph idx="2" type="body"/>
          </p:nvPr>
        </p:nvSpPr>
        <p:spPr>
          <a:xfrm>
            <a:off x="4648200" y="1296987"/>
            <a:ext cx="38103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102" name="Google Shape;102;p18"/>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Title Only">
  <p:cSld name="Red/Gray Title Only">
    <p:bg>
      <p:bgPr>
        <a:solidFill>
          <a:srgbClr val="E7E7E5"/>
        </a:solidFill>
      </p:bgPr>
    </p:bg>
    <p:spTree>
      <p:nvGrpSpPr>
        <p:cNvPr id="103" name="Shape 103"/>
        <p:cNvGrpSpPr/>
        <p:nvPr/>
      </p:nvGrpSpPr>
      <p:grpSpPr>
        <a:xfrm>
          <a:off x="0" y="0"/>
          <a:ext cx="0" cy="0"/>
          <a:chOff x="0" y="0"/>
          <a:chExt cx="0" cy="0"/>
        </a:xfrm>
      </p:grpSpPr>
      <p:sp>
        <p:nvSpPr>
          <p:cNvPr id="104" name="Google Shape;104;p19"/>
          <p:cNvSpPr txBox="1"/>
          <p:nvPr>
            <p:ph idx="1" type="body"/>
          </p:nvPr>
        </p:nvSpPr>
        <p:spPr>
          <a:xfrm rot="-5400000">
            <a:off x="3442713" y="1098609"/>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Gill Sans"/>
              <a:buNone/>
              <a:defRPr i="0" sz="600" u="none" cap="none" strike="noStrike">
                <a:solidFill>
                  <a:srgbClr val="FFFFFF"/>
                </a:solidFill>
                <a:latin typeface="Gill Sans"/>
                <a:ea typeface="Gill Sans"/>
                <a:cs typeface="Gill Sans"/>
                <a:sym typeface="Gill Sans"/>
              </a:defRPr>
            </a:lvl1pPr>
            <a:lvl2pPr indent="-228600" lvl="1" marL="914400" marR="0" algn="l">
              <a:lnSpc>
                <a:spcPct val="100000"/>
              </a:lnSpc>
              <a:spcBef>
                <a:spcPts val="800"/>
              </a:spcBef>
              <a:spcAft>
                <a:spcPts val="0"/>
              </a:spcAft>
              <a:buClr>
                <a:schemeClr val="lt1"/>
              </a:buClr>
              <a:buSzPts val="1600"/>
              <a:buFont typeface="Gill Sans"/>
              <a:buNone/>
              <a:defRPr i="0" sz="1800" u="none" cap="none" strike="noStrike">
                <a:solidFill>
                  <a:schemeClr val="lt1"/>
                </a:solidFill>
                <a:latin typeface="Gill Sans"/>
                <a:ea typeface="Gill Sans"/>
                <a:cs typeface="Gill Sans"/>
                <a:sym typeface="Gill Sans"/>
              </a:defRPr>
            </a:lvl2pPr>
            <a:lvl3pPr indent="-228600" lvl="2" marL="1371600" marR="0" algn="l">
              <a:lnSpc>
                <a:spcPct val="100000"/>
              </a:lnSpc>
              <a:spcBef>
                <a:spcPts val="800"/>
              </a:spcBef>
              <a:spcAft>
                <a:spcPts val="0"/>
              </a:spcAft>
              <a:buClr>
                <a:schemeClr val="lt1"/>
              </a:buClr>
              <a:buSzPts val="1800"/>
              <a:buFont typeface="Gill Sans"/>
              <a:buNone/>
              <a:defRPr i="0" sz="1600" u="none" cap="none" strike="noStrike">
                <a:solidFill>
                  <a:schemeClr val="lt1"/>
                </a:solidFill>
                <a:latin typeface="Gill Sans"/>
                <a:ea typeface="Gill Sans"/>
                <a:cs typeface="Gill Sans"/>
                <a:sym typeface="Gill Sans"/>
              </a:defRPr>
            </a:lvl3pPr>
            <a:lvl4pPr indent="-228600" lvl="3" marL="1828800" marR="0" algn="l">
              <a:lnSpc>
                <a:spcPct val="100000"/>
              </a:lnSpc>
              <a:spcBef>
                <a:spcPts val="280"/>
              </a:spcBef>
              <a:spcAft>
                <a:spcPts val="0"/>
              </a:spcAft>
              <a:buClr>
                <a:schemeClr val="lt1"/>
              </a:buClr>
              <a:buSzPts val="1600"/>
              <a:buFont typeface="Gill Sans"/>
              <a:buNone/>
              <a:defRPr i="0" sz="1400" u="none" cap="none" strike="noStrike">
                <a:solidFill>
                  <a:schemeClr val="lt1"/>
                </a:solidFill>
                <a:latin typeface="Gill Sans"/>
                <a:ea typeface="Gill Sans"/>
                <a:cs typeface="Gill Sans"/>
                <a:sym typeface="Gill Sans"/>
              </a:defRPr>
            </a:lvl4pPr>
            <a:lvl5pPr indent="-228600" lvl="4" marL="2286000" marR="0" algn="l">
              <a:lnSpc>
                <a:spcPct val="100000"/>
              </a:lnSpc>
              <a:spcBef>
                <a:spcPts val="240"/>
              </a:spcBef>
              <a:spcAft>
                <a:spcPts val="0"/>
              </a:spcAft>
              <a:buClr>
                <a:schemeClr val="lt1"/>
              </a:buClr>
              <a:buSzPts val="1400"/>
              <a:buFont typeface="Gill Sans"/>
              <a:buNone/>
              <a:defRPr i="0" sz="1200" u="none" cap="none" strike="noStrike">
                <a:solidFill>
                  <a:schemeClr val="lt1"/>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
        <p:nvSpPr>
          <p:cNvPr id="105" name="Google Shape;105;p19"/>
          <p:cNvSpPr txBox="1"/>
          <p:nvPr>
            <p:ph type="title"/>
          </p:nvPr>
        </p:nvSpPr>
        <p:spPr>
          <a:xfrm>
            <a:off x="4877104" y="2188567"/>
            <a:ext cx="3885896" cy="83766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p:cSld name="1_Red/Gray 1 Content">
    <p:bg>
      <p:bgPr>
        <a:solidFill>
          <a:schemeClr val="lt1"/>
        </a:solidFill>
      </p:bgPr>
    </p:bg>
    <p:spTree>
      <p:nvGrpSpPr>
        <p:cNvPr id="106" name="Shape 106"/>
        <p:cNvGrpSpPr/>
        <p:nvPr/>
      </p:nvGrpSpPr>
      <p:grpSpPr>
        <a:xfrm>
          <a:off x="0" y="0"/>
          <a:ext cx="0" cy="0"/>
          <a:chOff x="0" y="0"/>
          <a:chExt cx="0" cy="0"/>
        </a:xfrm>
      </p:grpSpPr>
      <p:sp>
        <p:nvSpPr>
          <p:cNvPr id="107" name="Google Shape;107;p20"/>
          <p:cNvSpPr txBox="1"/>
          <p:nvPr>
            <p:ph type="title"/>
          </p:nvPr>
        </p:nvSpPr>
        <p:spPr>
          <a:xfrm>
            <a:off x="686104" y="682922"/>
            <a:ext cx="7772400" cy="461665"/>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
        <p:nvSpPr>
          <p:cNvPr id="108" name="Google Shape;108;p20"/>
          <p:cNvSpPr txBox="1"/>
          <p:nvPr>
            <p:ph idx="1" type="body"/>
          </p:nvPr>
        </p:nvSpPr>
        <p:spPr>
          <a:xfrm>
            <a:off x="685800" y="1296987"/>
            <a:ext cx="7772400"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42900" lvl="2" marL="1371600" marR="0" algn="l">
              <a:lnSpc>
                <a:spcPct val="100000"/>
              </a:lnSpc>
              <a:spcBef>
                <a:spcPts val="800"/>
              </a:spcBef>
              <a:spcAft>
                <a:spcPts val="0"/>
              </a:spcAft>
              <a:buClr>
                <a:srgbClr val="6C6463"/>
              </a:buClr>
              <a:buSzPts val="1800"/>
              <a:buFont typeface="Gill Sans"/>
              <a:buChar char="•"/>
              <a:defRPr i="0" sz="1800" u="none" cap="none" strike="noStrike">
                <a:solidFill>
                  <a:srgbClr val="6C6463"/>
                </a:solidFill>
                <a:latin typeface="Gill Sans"/>
                <a:ea typeface="Gill Sans"/>
                <a:cs typeface="Gill Sans"/>
                <a:sym typeface="Gill Sans"/>
              </a:defRPr>
            </a:lvl3pPr>
            <a:lvl4pPr indent="-330200" lvl="3" marL="18288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bg>
      <p:bgPr>
        <a:solidFill>
          <a:srgbClr val="E7E7E5"/>
        </a:solidFill>
      </p:bgPr>
    </p:bg>
    <p:spTree>
      <p:nvGrpSpPr>
        <p:cNvPr id="20" name="Shape 20"/>
        <p:cNvGrpSpPr/>
        <p:nvPr/>
      </p:nvGrpSpPr>
      <p:grpSpPr>
        <a:xfrm>
          <a:off x="0" y="0"/>
          <a:ext cx="0" cy="0"/>
          <a:chOff x="0" y="0"/>
          <a:chExt cx="0" cy="0"/>
        </a:xfrm>
      </p:grpSpPr>
      <p:sp>
        <p:nvSpPr>
          <p:cNvPr id="21" name="Google Shape;21;p3"/>
          <p:cNvSpPr txBox="1"/>
          <p:nvPr>
            <p:ph idx="1" type="body"/>
          </p:nvPr>
        </p:nvSpPr>
        <p:spPr>
          <a:xfrm>
            <a:off x="685800" y="1296987"/>
            <a:ext cx="7772400" cy="11430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42900" lvl="2" marL="1371600" marR="0" algn="l">
              <a:lnSpc>
                <a:spcPct val="100000"/>
              </a:lnSpc>
              <a:spcBef>
                <a:spcPts val="800"/>
              </a:spcBef>
              <a:spcAft>
                <a:spcPts val="0"/>
              </a:spcAft>
              <a:buClr>
                <a:srgbClr val="6C6463"/>
              </a:buClr>
              <a:buSzPts val="1800"/>
              <a:buFont typeface="Gill Sans"/>
              <a:buChar char="•"/>
              <a:defRPr i="0" sz="1800" u="none" cap="none" strike="noStrike">
                <a:solidFill>
                  <a:srgbClr val="6C6463"/>
                </a:solidFill>
                <a:latin typeface="Gill Sans"/>
                <a:ea typeface="Gill Sans"/>
                <a:cs typeface="Gill Sans"/>
                <a:sym typeface="Gill Sans"/>
              </a:defRPr>
            </a:lvl3pPr>
            <a:lvl4pPr indent="-330200" lvl="3" marL="18288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FFFFFF"/>
              </a:buClr>
              <a:buSzPts val="1400"/>
              <a:buFont typeface="Gill Sans"/>
              <a:buChar char="»"/>
              <a:defRPr i="0" sz="1400" u="none" cap="none" strike="noStrike">
                <a:solidFill>
                  <a:srgbClr val="FFFFFF"/>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
        <p:nvSpPr>
          <p:cNvPr id="22" name="Google Shape;22;p3"/>
          <p:cNvSpPr txBox="1"/>
          <p:nvPr>
            <p:ph idx="10" type="dt"/>
          </p:nvPr>
        </p:nvSpPr>
        <p:spPr>
          <a:xfrm>
            <a:off x="152400" y="4844639"/>
            <a:ext cx="2133600" cy="186148"/>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FFFFFF"/>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23" name="Google Shape;23;p3"/>
          <p:cNvSpPr txBox="1"/>
          <p:nvPr>
            <p:ph idx="11" type="ftr"/>
          </p:nvPr>
        </p:nvSpPr>
        <p:spPr>
          <a:xfrm>
            <a:off x="3124200" y="4844639"/>
            <a:ext cx="2895600" cy="186148"/>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FFFFFF"/>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24" name="Google Shape;24;p3"/>
          <p:cNvSpPr txBox="1"/>
          <p:nvPr>
            <p:ph idx="12" type="sldNum"/>
          </p:nvPr>
        </p:nvSpPr>
        <p:spPr>
          <a:xfrm>
            <a:off x="6858000" y="4844639"/>
            <a:ext cx="2133600" cy="18614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3"/>
          <p:cNvSpPr txBox="1"/>
          <p:nvPr>
            <p:ph idx="2" type="body"/>
          </p:nvPr>
        </p:nvSpPr>
        <p:spPr>
          <a:xfrm rot="-5400000">
            <a:off x="7862313" y="3537008"/>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26" name="Google Shape;26;p3"/>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2 Content">
  <p:cSld name="1_Red/Gray 2 Content">
    <p:bg>
      <p:bgPr>
        <a:solidFill>
          <a:schemeClr val="lt1"/>
        </a:solidFill>
      </p:bgPr>
    </p:bg>
    <p:spTree>
      <p:nvGrpSpPr>
        <p:cNvPr id="109" name="Shape 109"/>
        <p:cNvGrpSpPr/>
        <p:nvPr/>
      </p:nvGrpSpPr>
      <p:grpSpPr>
        <a:xfrm>
          <a:off x="0" y="0"/>
          <a:ext cx="0" cy="0"/>
          <a:chOff x="0" y="0"/>
          <a:chExt cx="0" cy="0"/>
        </a:xfrm>
      </p:grpSpPr>
      <p:sp>
        <p:nvSpPr>
          <p:cNvPr id="110" name="Google Shape;110;p21"/>
          <p:cNvSpPr txBox="1"/>
          <p:nvPr>
            <p:ph idx="1" type="body"/>
          </p:nvPr>
        </p:nvSpPr>
        <p:spPr>
          <a:xfrm>
            <a:off x="686104" y="1296987"/>
            <a:ext cx="3809696"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111" name="Google Shape;111;p21"/>
          <p:cNvSpPr txBox="1"/>
          <p:nvPr>
            <p:ph idx="2" type="body"/>
          </p:nvPr>
        </p:nvSpPr>
        <p:spPr>
          <a:xfrm>
            <a:off x="4648200" y="1296987"/>
            <a:ext cx="38103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112" name="Google Shape;112;p21"/>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3 Content">
  <p:cSld name="1_Red/Gray 3 Content">
    <p:bg>
      <p:bgPr>
        <a:solidFill>
          <a:schemeClr val="lt1"/>
        </a:solidFill>
      </p:bgPr>
    </p:bg>
    <p:spTree>
      <p:nvGrpSpPr>
        <p:cNvPr id="113" name="Shape 113"/>
        <p:cNvGrpSpPr/>
        <p:nvPr/>
      </p:nvGrpSpPr>
      <p:grpSpPr>
        <a:xfrm>
          <a:off x="0" y="0"/>
          <a:ext cx="0" cy="0"/>
          <a:chOff x="0" y="0"/>
          <a:chExt cx="0" cy="0"/>
        </a:xfrm>
      </p:grpSpPr>
      <p:sp>
        <p:nvSpPr>
          <p:cNvPr id="114" name="Google Shape;114;p22"/>
          <p:cNvSpPr txBox="1"/>
          <p:nvPr>
            <p:ph idx="1" type="body"/>
          </p:nvPr>
        </p:nvSpPr>
        <p:spPr>
          <a:xfrm>
            <a:off x="686104" y="1296987"/>
            <a:ext cx="2514296"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115" name="Google Shape;115;p22"/>
          <p:cNvSpPr txBox="1"/>
          <p:nvPr>
            <p:ph idx="2" type="body"/>
          </p:nvPr>
        </p:nvSpPr>
        <p:spPr>
          <a:xfrm>
            <a:off x="5943600" y="1296987"/>
            <a:ext cx="25149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116" name="Google Shape;116;p22"/>
          <p:cNvSpPr txBox="1"/>
          <p:nvPr>
            <p:ph idx="3" type="body"/>
          </p:nvPr>
        </p:nvSpPr>
        <p:spPr>
          <a:xfrm>
            <a:off x="3314548" y="1296987"/>
            <a:ext cx="25149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117" name="Google Shape;117;p22"/>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 Bottom Photo">
  <p:cSld name="1_Red/Gray 1 Content + Bottom Photo">
    <p:bg>
      <p:bgPr>
        <a:solidFill>
          <a:schemeClr val="lt1"/>
        </a:solidFill>
      </p:bgPr>
    </p:bg>
    <p:spTree>
      <p:nvGrpSpPr>
        <p:cNvPr id="118" name="Shape 118"/>
        <p:cNvGrpSpPr/>
        <p:nvPr/>
      </p:nvGrpSpPr>
      <p:grpSpPr>
        <a:xfrm>
          <a:off x="0" y="0"/>
          <a:ext cx="0" cy="0"/>
          <a:chOff x="0" y="0"/>
          <a:chExt cx="0" cy="0"/>
        </a:xfrm>
      </p:grpSpPr>
      <p:sp>
        <p:nvSpPr>
          <p:cNvPr id="119" name="Google Shape;119;p23"/>
          <p:cNvSpPr txBox="1"/>
          <p:nvPr>
            <p:ph idx="1" type="body"/>
          </p:nvPr>
        </p:nvSpPr>
        <p:spPr>
          <a:xfrm>
            <a:off x="685800" y="1296987"/>
            <a:ext cx="7772400" cy="11430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42900" lvl="2" marL="1371600" marR="0" algn="l">
              <a:lnSpc>
                <a:spcPct val="100000"/>
              </a:lnSpc>
              <a:spcBef>
                <a:spcPts val="800"/>
              </a:spcBef>
              <a:spcAft>
                <a:spcPts val="0"/>
              </a:spcAft>
              <a:buClr>
                <a:srgbClr val="6C6463"/>
              </a:buClr>
              <a:buSzPts val="1800"/>
              <a:buFont typeface="Gill Sans"/>
              <a:buChar char="•"/>
              <a:defRPr i="0" sz="1800" u="none" cap="none" strike="noStrike">
                <a:solidFill>
                  <a:srgbClr val="6C6463"/>
                </a:solidFill>
                <a:latin typeface="Gill Sans"/>
                <a:ea typeface="Gill Sans"/>
                <a:cs typeface="Gill Sans"/>
                <a:sym typeface="Gill Sans"/>
              </a:defRPr>
            </a:lvl3pPr>
            <a:lvl4pPr indent="-330200" lvl="3" marL="18288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FFFFFF"/>
              </a:buClr>
              <a:buSzPts val="1400"/>
              <a:buFont typeface="Gill Sans"/>
              <a:buChar char="»"/>
              <a:defRPr i="0" sz="1400" u="none" cap="none" strike="noStrike">
                <a:solidFill>
                  <a:srgbClr val="FFFFFF"/>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
        <p:nvSpPr>
          <p:cNvPr id="120" name="Google Shape;120;p23"/>
          <p:cNvSpPr txBox="1"/>
          <p:nvPr>
            <p:ph idx="2" type="body"/>
          </p:nvPr>
        </p:nvSpPr>
        <p:spPr>
          <a:xfrm rot="-5400000">
            <a:off x="7862313" y="3537008"/>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21" name="Google Shape;121;p23"/>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 Right Photo">
  <p:cSld name="1_Red/Gray 1 Content + Right Photo">
    <p:bg>
      <p:bgPr>
        <a:solidFill>
          <a:schemeClr val="lt1"/>
        </a:solidFill>
      </p:bgPr>
    </p:bg>
    <p:spTree>
      <p:nvGrpSpPr>
        <p:cNvPr id="122" name="Shape 122"/>
        <p:cNvGrpSpPr/>
        <p:nvPr/>
      </p:nvGrpSpPr>
      <p:grpSpPr>
        <a:xfrm>
          <a:off x="0" y="0"/>
          <a:ext cx="0" cy="0"/>
          <a:chOff x="0" y="0"/>
          <a:chExt cx="0" cy="0"/>
        </a:xfrm>
      </p:grpSpPr>
      <p:sp>
        <p:nvSpPr>
          <p:cNvPr id="123" name="Google Shape;123;p24"/>
          <p:cNvSpPr txBox="1"/>
          <p:nvPr>
            <p:ph idx="1" type="body"/>
          </p:nvPr>
        </p:nvSpPr>
        <p:spPr>
          <a:xfrm>
            <a:off x="685800" y="1677987"/>
            <a:ext cx="3657600" cy="2819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FFFFFF"/>
              </a:buClr>
              <a:buSzPts val="1400"/>
              <a:buFont typeface="Gill Sans"/>
              <a:buChar char="»"/>
              <a:defRPr i="0" sz="1400" u="none" cap="none" strike="noStrike">
                <a:solidFill>
                  <a:srgbClr val="FFFFFF"/>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
        <p:nvSpPr>
          <p:cNvPr id="124" name="Google Shape;124;p24"/>
          <p:cNvSpPr txBox="1"/>
          <p:nvPr>
            <p:ph idx="2" type="body"/>
          </p:nvPr>
        </p:nvSpPr>
        <p:spPr>
          <a:xfrm rot="-5400000">
            <a:off x="7862312" y="1098609"/>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25" name="Google Shape;125;p24"/>
          <p:cNvSpPr txBox="1"/>
          <p:nvPr>
            <p:ph type="title"/>
          </p:nvPr>
        </p:nvSpPr>
        <p:spPr>
          <a:xfrm>
            <a:off x="685800" y="678715"/>
            <a:ext cx="3657600" cy="830997"/>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Full Red">
  <p:cSld name="1_Cover - Full Red">
    <p:bg>
      <p:bgPr>
        <a:solidFill>
          <a:srgbClr val="002F6C"/>
        </a:solidFill>
      </p:bgPr>
    </p:bg>
    <p:spTree>
      <p:nvGrpSpPr>
        <p:cNvPr id="126" name="Shape 126"/>
        <p:cNvGrpSpPr/>
        <p:nvPr/>
      </p:nvGrpSpPr>
      <p:grpSpPr>
        <a:xfrm>
          <a:off x="0" y="0"/>
          <a:ext cx="0" cy="0"/>
          <a:chOff x="0" y="0"/>
          <a:chExt cx="0" cy="0"/>
        </a:xfrm>
      </p:grpSpPr>
      <p:pic>
        <p:nvPicPr>
          <p:cNvPr descr="USAID_Logo_White_v02.png" id="127" name="Google Shape;127;p25"/>
          <p:cNvPicPr preferRelativeResize="0"/>
          <p:nvPr/>
        </p:nvPicPr>
        <p:blipFill rotWithShape="1">
          <a:blip r:embed="rId2">
            <a:alphaModFix/>
          </a:blip>
          <a:srcRect b="0" l="0" r="0" t="0"/>
          <a:stretch/>
        </p:blipFill>
        <p:spPr>
          <a:xfrm>
            <a:off x="683805" y="569937"/>
            <a:ext cx="1371600" cy="410902"/>
          </a:xfrm>
          <a:prstGeom prst="rect">
            <a:avLst/>
          </a:prstGeom>
          <a:noFill/>
          <a:ln>
            <a:noFill/>
          </a:ln>
        </p:spPr>
      </p:pic>
      <p:sp>
        <p:nvSpPr>
          <p:cNvPr id="128" name="Google Shape;128;p25"/>
          <p:cNvSpPr txBox="1"/>
          <p:nvPr>
            <p:ph type="ctrTitle"/>
          </p:nvPr>
        </p:nvSpPr>
        <p:spPr>
          <a:xfrm>
            <a:off x="685800" y="1601787"/>
            <a:ext cx="3886200" cy="1209781"/>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Gill Sans"/>
              <a:buNone/>
              <a:defRPr i="0" sz="2400" u="none" cap="none" strike="noStrik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
        <p:nvSpPr>
          <p:cNvPr id="129" name="Google Shape;129;p25"/>
          <p:cNvSpPr txBox="1"/>
          <p:nvPr>
            <p:ph idx="1" type="subTitle"/>
          </p:nvPr>
        </p:nvSpPr>
        <p:spPr>
          <a:xfrm>
            <a:off x="685800" y="3135206"/>
            <a:ext cx="3429000" cy="1209781"/>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1600"/>
              <a:buFont typeface="Gill Sans"/>
              <a:buNone/>
              <a:defRPr i="0" sz="1600" u="none" cap="none" strike="noStrike">
                <a:solidFill>
                  <a:schemeClr val="lt1"/>
                </a:solidFill>
                <a:latin typeface="Gill Sans"/>
                <a:ea typeface="Gill Sans"/>
                <a:cs typeface="Gill Sans"/>
                <a:sym typeface="Gill Sans"/>
              </a:defRPr>
            </a:lvl1pPr>
            <a:lvl2pPr lvl="1" marR="0" algn="ctr">
              <a:lnSpc>
                <a:spcPct val="100000"/>
              </a:lnSpc>
              <a:spcBef>
                <a:spcPts val="80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2pPr>
            <a:lvl3pPr lvl="2" marR="0" algn="ctr">
              <a:lnSpc>
                <a:spcPct val="100000"/>
              </a:lnSpc>
              <a:spcBef>
                <a:spcPts val="800"/>
              </a:spcBef>
              <a:spcAft>
                <a:spcPts val="0"/>
              </a:spcAft>
              <a:buClr>
                <a:srgbClr val="888888"/>
              </a:buClr>
              <a:buSzPts val="1800"/>
              <a:buFont typeface="Gill Sans"/>
              <a:buNone/>
              <a:defRPr i="0" sz="1800" u="none" cap="none" strike="noStrike">
                <a:solidFill>
                  <a:srgbClr val="888888"/>
                </a:solidFill>
                <a:latin typeface="Gill Sans"/>
                <a:ea typeface="Gill Sans"/>
                <a:cs typeface="Gill Sans"/>
                <a:sym typeface="Gill Sans"/>
              </a:defRPr>
            </a:lvl3pPr>
            <a:lvl4pPr lvl="3" marR="0" algn="ctr">
              <a:lnSpc>
                <a:spcPct val="100000"/>
              </a:lnSpc>
              <a:spcBef>
                <a:spcPts val="32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4pPr>
            <a:lvl5pPr lvl="4" marR="0" algn="ctr">
              <a:lnSpc>
                <a:spcPct val="100000"/>
              </a:lnSpc>
              <a:spcBef>
                <a:spcPts val="280"/>
              </a:spcBef>
              <a:spcAft>
                <a:spcPts val="0"/>
              </a:spcAft>
              <a:buClr>
                <a:srgbClr val="888888"/>
              </a:buClr>
              <a:buSzPts val="1400"/>
              <a:buFont typeface="Gill Sans"/>
              <a:buNone/>
              <a:defRPr i="0" sz="1400" u="none" cap="none" strike="noStrike">
                <a:solidFill>
                  <a:srgbClr val="888888"/>
                </a:solidFill>
                <a:latin typeface="Gill Sans"/>
                <a:ea typeface="Gill Sans"/>
                <a:cs typeface="Gill Sans"/>
                <a:sym typeface="Gill Sans"/>
              </a:defRPr>
            </a:lvl5pPr>
            <a:lvl6pPr lvl="5"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6pPr>
            <a:lvl7pPr lvl="6"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7pPr>
            <a:lvl8pPr lvl="7"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8pPr>
            <a:lvl9pPr lvl="8"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Full Red">
  <p:cSld name="1_Divider - Full Red">
    <p:bg>
      <p:bgPr>
        <a:solidFill>
          <a:srgbClr val="002F6C"/>
        </a:solidFill>
      </p:bgPr>
    </p:bg>
    <p:spTree>
      <p:nvGrpSpPr>
        <p:cNvPr id="130" name="Shape 130"/>
        <p:cNvGrpSpPr/>
        <p:nvPr/>
      </p:nvGrpSpPr>
      <p:grpSpPr>
        <a:xfrm>
          <a:off x="0" y="0"/>
          <a:ext cx="0" cy="0"/>
          <a:chOff x="0" y="0"/>
          <a:chExt cx="0" cy="0"/>
        </a:xfrm>
      </p:grpSpPr>
      <p:sp>
        <p:nvSpPr>
          <p:cNvPr id="131" name="Google Shape;131;p26"/>
          <p:cNvSpPr txBox="1"/>
          <p:nvPr>
            <p:ph type="title"/>
          </p:nvPr>
        </p:nvSpPr>
        <p:spPr>
          <a:xfrm>
            <a:off x="1143000" y="534987"/>
            <a:ext cx="5486400" cy="461665"/>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FFFFFF"/>
              </a:buClr>
              <a:buSzPts val="1400"/>
              <a:buFont typeface="Cabin"/>
              <a:buNone/>
              <a:defRPr b="0" i="0" sz="2400" u="none" cap="none" strike="noStrike">
                <a:solidFill>
                  <a:srgbClr val="FFFFF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pic>
        <p:nvPicPr>
          <p:cNvPr descr="USAID_Logo_White_v02.png" id="132" name="Google Shape;132;p26"/>
          <p:cNvPicPr preferRelativeResize="0"/>
          <p:nvPr/>
        </p:nvPicPr>
        <p:blipFill rotWithShape="1">
          <a:blip r:embed="rId2">
            <a:alphaModFix/>
          </a:blip>
          <a:srcRect b="0" l="0" r="0" t="0"/>
          <a:stretch/>
        </p:blipFill>
        <p:spPr>
          <a:xfrm>
            <a:off x="683805" y="4344987"/>
            <a:ext cx="1371600" cy="410902"/>
          </a:xfrm>
          <a:prstGeom prst="rect">
            <a:avLst/>
          </a:prstGeom>
          <a:noFill/>
          <a:ln>
            <a:noFill/>
          </a:ln>
        </p:spPr>
      </p:pic>
      <p:cxnSp>
        <p:nvCxnSpPr>
          <p:cNvPr id="133" name="Google Shape;133;p26"/>
          <p:cNvCxnSpPr/>
          <p:nvPr/>
        </p:nvCxnSpPr>
        <p:spPr>
          <a:xfrm>
            <a:off x="746760" y="687387"/>
            <a:ext cx="32004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p:cSld name="2_Red/Gray 1 Content">
    <p:bg>
      <p:bgPr>
        <a:solidFill>
          <a:srgbClr val="E7E7E5"/>
        </a:solidFill>
      </p:bgPr>
    </p:bg>
    <p:spTree>
      <p:nvGrpSpPr>
        <p:cNvPr id="134" name="Shape 134"/>
        <p:cNvGrpSpPr/>
        <p:nvPr/>
      </p:nvGrpSpPr>
      <p:grpSpPr>
        <a:xfrm>
          <a:off x="0" y="0"/>
          <a:ext cx="0" cy="0"/>
          <a:chOff x="0" y="0"/>
          <a:chExt cx="0" cy="0"/>
        </a:xfrm>
      </p:grpSpPr>
      <p:sp>
        <p:nvSpPr>
          <p:cNvPr id="135" name="Google Shape;135;p27"/>
          <p:cNvSpPr txBox="1"/>
          <p:nvPr>
            <p:ph type="title"/>
          </p:nvPr>
        </p:nvSpPr>
        <p:spPr>
          <a:xfrm>
            <a:off x="686104" y="682922"/>
            <a:ext cx="7772400" cy="461665"/>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
        <p:nvSpPr>
          <p:cNvPr id="136" name="Google Shape;136;p27"/>
          <p:cNvSpPr txBox="1"/>
          <p:nvPr>
            <p:ph idx="1" type="body"/>
          </p:nvPr>
        </p:nvSpPr>
        <p:spPr>
          <a:xfrm>
            <a:off x="685800" y="1296987"/>
            <a:ext cx="7772400"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42900" lvl="2" marL="1371600" marR="0" algn="l">
              <a:lnSpc>
                <a:spcPct val="100000"/>
              </a:lnSpc>
              <a:spcBef>
                <a:spcPts val="800"/>
              </a:spcBef>
              <a:spcAft>
                <a:spcPts val="0"/>
              </a:spcAft>
              <a:buClr>
                <a:srgbClr val="6C6463"/>
              </a:buClr>
              <a:buSzPts val="1800"/>
              <a:buFont typeface="Gill Sans"/>
              <a:buChar char="•"/>
              <a:defRPr i="0" sz="1800" u="none" cap="none" strike="noStrike">
                <a:solidFill>
                  <a:srgbClr val="6C6463"/>
                </a:solidFill>
                <a:latin typeface="Gill Sans"/>
                <a:ea typeface="Gill Sans"/>
                <a:cs typeface="Gill Sans"/>
                <a:sym typeface="Gill Sans"/>
              </a:defRPr>
            </a:lvl3pPr>
            <a:lvl4pPr indent="-330200" lvl="3" marL="18288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2 Content">
  <p:cSld name="2_Red/Gray 2 Content">
    <p:bg>
      <p:bgPr>
        <a:solidFill>
          <a:srgbClr val="E7E7E5"/>
        </a:solidFill>
      </p:bgPr>
    </p:bg>
    <p:spTree>
      <p:nvGrpSpPr>
        <p:cNvPr id="137" name="Shape 137"/>
        <p:cNvGrpSpPr/>
        <p:nvPr/>
      </p:nvGrpSpPr>
      <p:grpSpPr>
        <a:xfrm>
          <a:off x="0" y="0"/>
          <a:ext cx="0" cy="0"/>
          <a:chOff x="0" y="0"/>
          <a:chExt cx="0" cy="0"/>
        </a:xfrm>
      </p:grpSpPr>
      <p:sp>
        <p:nvSpPr>
          <p:cNvPr id="138" name="Google Shape;138;p28"/>
          <p:cNvSpPr txBox="1"/>
          <p:nvPr>
            <p:ph idx="1" type="body"/>
          </p:nvPr>
        </p:nvSpPr>
        <p:spPr>
          <a:xfrm>
            <a:off x="686104" y="1296987"/>
            <a:ext cx="3809696"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139" name="Google Shape;139;p28"/>
          <p:cNvSpPr txBox="1"/>
          <p:nvPr>
            <p:ph idx="2" type="body"/>
          </p:nvPr>
        </p:nvSpPr>
        <p:spPr>
          <a:xfrm>
            <a:off x="4648200" y="1296987"/>
            <a:ext cx="38103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140" name="Google Shape;140;p28"/>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3 Content">
  <p:cSld name="2_Red/Gray 3 Content">
    <p:bg>
      <p:bgPr>
        <a:solidFill>
          <a:srgbClr val="E7E7E5"/>
        </a:solidFill>
      </p:bgPr>
    </p:bg>
    <p:spTree>
      <p:nvGrpSpPr>
        <p:cNvPr id="141" name="Shape 141"/>
        <p:cNvGrpSpPr/>
        <p:nvPr/>
      </p:nvGrpSpPr>
      <p:grpSpPr>
        <a:xfrm>
          <a:off x="0" y="0"/>
          <a:ext cx="0" cy="0"/>
          <a:chOff x="0" y="0"/>
          <a:chExt cx="0" cy="0"/>
        </a:xfrm>
      </p:grpSpPr>
      <p:sp>
        <p:nvSpPr>
          <p:cNvPr id="142" name="Google Shape;142;p29"/>
          <p:cNvSpPr txBox="1"/>
          <p:nvPr>
            <p:ph idx="1" type="body"/>
          </p:nvPr>
        </p:nvSpPr>
        <p:spPr>
          <a:xfrm>
            <a:off x="686104" y="1296987"/>
            <a:ext cx="2514296"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143" name="Google Shape;143;p29"/>
          <p:cNvSpPr txBox="1"/>
          <p:nvPr>
            <p:ph idx="2" type="body"/>
          </p:nvPr>
        </p:nvSpPr>
        <p:spPr>
          <a:xfrm>
            <a:off x="5943600" y="1296987"/>
            <a:ext cx="25149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144" name="Google Shape;144;p29"/>
          <p:cNvSpPr txBox="1"/>
          <p:nvPr>
            <p:ph idx="3" type="body"/>
          </p:nvPr>
        </p:nvSpPr>
        <p:spPr>
          <a:xfrm>
            <a:off x="3314548" y="1296987"/>
            <a:ext cx="25149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145" name="Google Shape;145;p29"/>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 Bottom Photo">
  <p:cSld name="2_Red/Gray 1 Content + Bottom Photo">
    <p:bg>
      <p:bgPr>
        <a:solidFill>
          <a:srgbClr val="E7E7E5"/>
        </a:solidFill>
      </p:bgPr>
    </p:bg>
    <p:spTree>
      <p:nvGrpSpPr>
        <p:cNvPr id="146" name="Shape 146"/>
        <p:cNvGrpSpPr/>
        <p:nvPr/>
      </p:nvGrpSpPr>
      <p:grpSpPr>
        <a:xfrm>
          <a:off x="0" y="0"/>
          <a:ext cx="0" cy="0"/>
          <a:chOff x="0" y="0"/>
          <a:chExt cx="0" cy="0"/>
        </a:xfrm>
      </p:grpSpPr>
      <p:sp>
        <p:nvSpPr>
          <p:cNvPr id="147" name="Google Shape;147;p30"/>
          <p:cNvSpPr txBox="1"/>
          <p:nvPr>
            <p:ph idx="1" type="body"/>
          </p:nvPr>
        </p:nvSpPr>
        <p:spPr>
          <a:xfrm>
            <a:off x="685800" y="1296987"/>
            <a:ext cx="7772400" cy="11430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42900" lvl="2" marL="1371600" marR="0" algn="l">
              <a:lnSpc>
                <a:spcPct val="100000"/>
              </a:lnSpc>
              <a:spcBef>
                <a:spcPts val="800"/>
              </a:spcBef>
              <a:spcAft>
                <a:spcPts val="0"/>
              </a:spcAft>
              <a:buClr>
                <a:srgbClr val="6C6463"/>
              </a:buClr>
              <a:buSzPts val="1800"/>
              <a:buFont typeface="Gill Sans"/>
              <a:buChar char="•"/>
              <a:defRPr i="0" sz="1800" u="none" cap="none" strike="noStrike">
                <a:solidFill>
                  <a:srgbClr val="6C6463"/>
                </a:solidFill>
                <a:latin typeface="Gill Sans"/>
                <a:ea typeface="Gill Sans"/>
                <a:cs typeface="Gill Sans"/>
                <a:sym typeface="Gill Sans"/>
              </a:defRPr>
            </a:lvl3pPr>
            <a:lvl4pPr indent="-330200" lvl="3" marL="18288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FFFFFF"/>
              </a:buClr>
              <a:buSzPts val="1400"/>
              <a:buFont typeface="Gill Sans"/>
              <a:buChar char="»"/>
              <a:defRPr i="0" sz="1400" u="none" cap="none" strike="noStrike">
                <a:solidFill>
                  <a:srgbClr val="FFFFFF"/>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
        <p:nvSpPr>
          <p:cNvPr id="148" name="Google Shape;148;p30"/>
          <p:cNvSpPr txBox="1"/>
          <p:nvPr>
            <p:ph idx="2" type="body"/>
          </p:nvPr>
        </p:nvSpPr>
        <p:spPr>
          <a:xfrm rot="-5400000">
            <a:off x="7862313" y="3537008"/>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49" name="Google Shape;149;p30"/>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Red">
  <p:cSld name="Divider - Full Red">
    <p:bg>
      <p:bgPr>
        <a:solidFill>
          <a:srgbClr val="BA0C2F"/>
        </a:solidFill>
      </p:bgPr>
    </p:bg>
    <p:spTree>
      <p:nvGrpSpPr>
        <p:cNvPr id="27" name="Shape 27"/>
        <p:cNvGrpSpPr/>
        <p:nvPr/>
      </p:nvGrpSpPr>
      <p:grpSpPr>
        <a:xfrm>
          <a:off x="0" y="0"/>
          <a:ext cx="0" cy="0"/>
          <a:chOff x="0" y="0"/>
          <a:chExt cx="0" cy="0"/>
        </a:xfrm>
      </p:grpSpPr>
      <p:sp>
        <p:nvSpPr>
          <p:cNvPr id="28" name="Google Shape;28;p4"/>
          <p:cNvSpPr txBox="1"/>
          <p:nvPr>
            <p:ph type="title"/>
          </p:nvPr>
        </p:nvSpPr>
        <p:spPr>
          <a:xfrm>
            <a:off x="1143000" y="534987"/>
            <a:ext cx="5486400" cy="461665"/>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FFFFFF"/>
              </a:buClr>
              <a:buSzPts val="1400"/>
              <a:buFont typeface="Cabin"/>
              <a:buNone/>
              <a:defRPr b="0" i="0" sz="2400" u="none" cap="none" strike="noStrike">
                <a:solidFill>
                  <a:srgbClr val="FFFFF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9" name="Google Shape;29;p4"/>
          <p:cNvSpPr txBox="1"/>
          <p:nvPr>
            <p:ph idx="10" type="dt"/>
          </p:nvPr>
        </p:nvSpPr>
        <p:spPr>
          <a:xfrm>
            <a:off x="152400" y="4844639"/>
            <a:ext cx="2133600" cy="186148"/>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FFFFFF"/>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30" name="Google Shape;30;p4"/>
          <p:cNvSpPr txBox="1"/>
          <p:nvPr>
            <p:ph idx="11" type="ftr"/>
          </p:nvPr>
        </p:nvSpPr>
        <p:spPr>
          <a:xfrm>
            <a:off x="3124200" y="4844639"/>
            <a:ext cx="2895600" cy="186148"/>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FFFFFF"/>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31" name="Google Shape;31;p4"/>
          <p:cNvSpPr txBox="1"/>
          <p:nvPr>
            <p:ph idx="12" type="sldNum"/>
          </p:nvPr>
        </p:nvSpPr>
        <p:spPr>
          <a:xfrm>
            <a:off x="6858000" y="4844639"/>
            <a:ext cx="2133600" cy="18614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pic>
        <p:nvPicPr>
          <p:cNvPr descr="USAID_Logo_White_v02.png" id="32" name="Google Shape;32;p4"/>
          <p:cNvPicPr preferRelativeResize="0"/>
          <p:nvPr/>
        </p:nvPicPr>
        <p:blipFill rotWithShape="1">
          <a:blip r:embed="rId2">
            <a:alphaModFix/>
          </a:blip>
          <a:srcRect b="0" l="0" r="0" t="0"/>
          <a:stretch/>
        </p:blipFill>
        <p:spPr>
          <a:xfrm>
            <a:off x="683805" y="4344987"/>
            <a:ext cx="1371600" cy="41090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 Right Photo">
  <p:cSld name="2_Red/Gray 1 Content + Right Photo">
    <p:bg>
      <p:bgPr>
        <a:solidFill>
          <a:srgbClr val="E7E7E5"/>
        </a:solidFill>
      </p:bgPr>
    </p:bg>
    <p:spTree>
      <p:nvGrpSpPr>
        <p:cNvPr id="150" name="Shape 150"/>
        <p:cNvGrpSpPr/>
        <p:nvPr/>
      </p:nvGrpSpPr>
      <p:grpSpPr>
        <a:xfrm>
          <a:off x="0" y="0"/>
          <a:ext cx="0" cy="0"/>
          <a:chOff x="0" y="0"/>
          <a:chExt cx="0" cy="0"/>
        </a:xfrm>
      </p:grpSpPr>
      <p:sp>
        <p:nvSpPr>
          <p:cNvPr id="151" name="Google Shape;151;p31"/>
          <p:cNvSpPr/>
          <p:nvPr>
            <p:ph idx="2" type="pic"/>
          </p:nvPr>
        </p:nvSpPr>
        <p:spPr>
          <a:xfrm>
            <a:off x="4572000" y="153988"/>
            <a:ext cx="4419600" cy="4876800"/>
          </a:xfrm>
          <a:prstGeom prst="rect">
            <a:avLst/>
          </a:prstGeom>
          <a:solidFill>
            <a:srgbClr val="FFFFFF"/>
          </a:solidFill>
          <a:ln>
            <a:noFill/>
          </a:ln>
        </p:spPr>
      </p:sp>
      <p:sp>
        <p:nvSpPr>
          <p:cNvPr id="152" name="Google Shape;152;p31"/>
          <p:cNvSpPr txBox="1"/>
          <p:nvPr>
            <p:ph idx="1" type="body"/>
          </p:nvPr>
        </p:nvSpPr>
        <p:spPr>
          <a:xfrm>
            <a:off x="685800" y="1677987"/>
            <a:ext cx="3657600" cy="2819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FFFFFF"/>
              </a:buClr>
              <a:buSzPts val="1400"/>
              <a:buFont typeface="Gill Sans"/>
              <a:buChar char="»"/>
              <a:defRPr i="0" sz="1400" u="none" cap="none" strike="noStrike">
                <a:solidFill>
                  <a:srgbClr val="FFFFFF"/>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
        <p:nvSpPr>
          <p:cNvPr id="153" name="Google Shape;153;p31"/>
          <p:cNvSpPr txBox="1"/>
          <p:nvPr>
            <p:ph idx="3" type="body"/>
          </p:nvPr>
        </p:nvSpPr>
        <p:spPr>
          <a:xfrm rot="-5400000">
            <a:off x="7862312" y="1098609"/>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54" name="Google Shape;154;p31"/>
          <p:cNvSpPr txBox="1"/>
          <p:nvPr>
            <p:ph type="title"/>
          </p:nvPr>
        </p:nvSpPr>
        <p:spPr>
          <a:xfrm>
            <a:off x="685800" y="678715"/>
            <a:ext cx="3657600" cy="830997"/>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Title Only">
  <p:cSld name="2_Red/Gray Title Only">
    <p:bg>
      <p:bgPr>
        <a:solidFill>
          <a:srgbClr val="E7E7E5"/>
        </a:solidFill>
      </p:bgPr>
    </p:bg>
    <p:spTree>
      <p:nvGrpSpPr>
        <p:cNvPr id="155" name="Shape 155"/>
        <p:cNvGrpSpPr/>
        <p:nvPr/>
      </p:nvGrpSpPr>
      <p:grpSpPr>
        <a:xfrm>
          <a:off x="0" y="0"/>
          <a:ext cx="0" cy="0"/>
          <a:chOff x="0" y="0"/>
          <a:chExt cx="0" cy="0"/>
        </a:xfrm>
      </p:grpSpPr>
      <p:sp>
        <p:nvSpPr>
          <p:cNvPr id="156" name="Google Shape;156;p32"/>
          <p:cNvSpPr txBox="1"/>
          <p:nvPr>
            <p:ph idx="1" type="body"/>
          </p:nvPr>
        </p:nvSpPr>
        <p:spPr>
          <a:xfrm rot="-5400000">
            <a:off x="3442713" y="1098609"/>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57" name="Google Shape;157;p32"/>
          <p:cNvSpPr txBox="1"/>
          <p:nvPr>
            <p:ph type="title"/>
          </p:nvPr>
        </p:nvSpPr>
        <p:spPr>
          <a:xfrm>
            <a:off x="4877104" y="2188567"/>
            <a:ext cx="3885896" cy="83766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p:cSld name="3_Red/Gray 1 Content">
    <p:bg>
      <p:bgPr>
        <a:solidFill>
          <a:schemeClr val="lt1"/>
        </a:solidFill>
      </p:bgPr>
    </p:bg>
    <p:spTree>
      <p:nvGrpSpPr>
        <p:cNvPr id="158" name="Shape 158"/>
        <p:cNvGrpSpPr/>
        <p:nvPr/>
      </p:nvGrpSpPr>
      <p:grpSpPr>
        <a:xfrm>
          <a:off x="0" y="0"/>
          <a:ext cx="0" cy="0"/>
          <a:chOff x="0" y="0"/>
          <a:chExt cx="0" cy="0"/>
        </a:xfrm>
      </p:grpSpPr>
      <p:sp>
        <p:nvSpPr>
          <p:cNvPr id="159" name="Google Shape;159;p33"/>
          <p:cNvSpPr txBox="1"/>
          <p:nvPr>
            <p:ph type="title"/>
          </p:nvPr>
        </p:nvSpPr>
        <p:spPr>
          <a:xfrm>
            <a:off x="686104" y="682922"/>
            <a:ext cx="7772400" cy="461665"/>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
        <p:nvSpPr>
          <p:cNvPr id="160" name="Google Shape;160;p33"/>
          <p:cNvSpPr txBox="1"/>
          <p:nvPr>
            <p:ph idx="1" type="body"/>
          </p:nvPr>
        </p:nvSpPr>
        <p:spPr>
          <a:xfrm>
            <a:off x="685800" y="1296987"/>
            <a:ext cx="7772400"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42900" lvl="2" marL="1371600" marR="0" algn="l">
              <a:lnSpc>
                <a:spcPct val="100000"/>
              </a:lnSpc>
              <a:spcBef>
                <a:spcPts val="800"/>
              </a:spcBef>
              <a:spcAft>
                <a:spcPts val="0"/>
              </a:spcAft>
              <a:buClr>
                <a:srgbClr val="6C6463"/>
              </a:buClr>
              <a:buSzPts val="1800"/>
              <a:buFont typeface="Gill Sans"/>
              <a:buChar char="•"/>
              <a:defRPr i="0" sz="1800" u="none" cap="none" strike="noStrike">
                <a:solidFill>
                  <a:srgbClr val="6C6463"/>
                </a:solidFill>
                <a:latin typeface="Gill Sans"/>
                <a:ea typeface="Gill Sans"/>
                <a:cs typeface="Gill Sans"/>
                <a:sym typeface="Gill Sans"/>
              </a:defRPr>
            </a:lvl3pPr>
            <a:lvl4pPr indent="-330200" lvl="3" marL="18288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2 Content">
  <p:cSld name="3_Red/Gray 2 Content">
    <p:bg>
      <p:bgPr>
        <a:solidFill>
          <a:schemeClr val="lt1"/>
        </a:solidFill>
      </p:bgPr>
    </p:bg>
    <p:spTree>
      <p:nvGrpSpPr>
        <p:cNvPr id="161" name="Shape 161"/>
        <p:cNvGrpSpPr/>
        <p:nvPr/>
      </p:nvGrpSpPr>
      <p:grpSpPr>
        <a:xfrm>
          <a:off x="0" y="0"/>
          <a:ext cx="0" cy="0"/>
          <a:chOff x="0" y="0"/>
          <a:chExt cx="0" cy="0"/>
        </a:xfrm>
      </p:grpSpPr>
      <p:sp>
        <p:nvSpPr>
          <p:cNvPr id="162" name="Google Shape;162;p34"/>
          <p:cNvSpPr txBox="1"/>
          <p:nvPr>
            <p:ph idx="1" type="body"/>
          </p:nvPr>
        </p:nvSpPr>
        <p:spPr>
          <a:xfrm>
            <a:off x="686104" y="1296987"/>
            <a:ext cx="3809696"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163" name="Google Shape;163;p34"/>
          <p:cNvSpPr txBox="1"/>
          <p:nvPr>
            <p:ph idx="2" type="body"/>
          </p:nvPr>
        </p:nvSpPr>
        <p:spPr>
          <a:xfrm>
            <a:off x="4648200" y="1296987"/>
            <a:ext cx="38103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164" name="Google Shape;164;p34"/>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3 Content">
  <p:cSld name="3_Red/Gray 3 Content">
    <p:bg>
      <p:bgPr>
        <a:solidFill>
          <a:schemeClr val="lt1"/>
        </a:solidFill>
      </p:bgPr>
    </p:bg>
    <p:spTree>
      <p:nvGrpSpPr>
        <p:cNvPr id="165" name="Shape 165"/>
        <p:cNvGrpSpPr/>
        <p:nvPr/>
      </p:nvGrpSpPr>
      <p:grpSpPr>
        <a:xfrm>
          <a:off x="0" y="0"/>
          <a:ext cx="0" cy="0"/>
          <a:chOff x="0" y="0"/>
          <a:chExt cx="0" cy="0"/>
        </a:xfrm>
      </p:grpSpPr>
      <p:sp>
        <p:nvSpPr>
          <p:cNvPr id="166" name="Google Shape;166;p35"/>
          <p:cNvSpPr txBox="1"/>
          <p:nvPr>
            <p:ph idx="1" type="body"/>
          </p:nvPr>
        </p:nvSpPr>
        <p:spPr>
          <a:xfrm>
            <a:off x="686104" y="1296987"/>
            <a:ext cx="2514296"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167" name="Google Shape;167;p35"/>
          <p:cNvSpPr txBox="1"/>
          <p:nvPr>
            <p:ph idx="2" type="body"/>
          </p:nvPr>
        </p:nvSpPr>
        <p:spPr>
          <a:xfrm>
            <a:off x="5943600" y="1296987"/>
            <a:ext cx="25149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168" name="Google Shape;168;p35"/>
          <p:cNvSpPr txBox="1"/>
          <p:nvPr>
            <p:ph idx="3" type="body"/>
          </p:nvPr>
        </p:nvSpPr>
        <p:spPr>
          <a:xfrm>
            <a:off x="3314548" y="1296987"/>
            <a:ext cx="25149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169" name="Google Shape;169;p35"/>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 Bottom Photo">
  <p:cSld name="3_Red/Gray 1 Content + Bottom Photo">
    <p:bg>
      <p:bgPr>
        <a:solidFill>
          <a:schemeClr val="lt1"/>
        </a:solidFill>
      </p:bgPr>
    </p:bg>
    <p:spTree>
      <p:nvGrpSpPr>
        <p:cNvPr id="170" name="Shape 170"/>
        <p:cNvGrpSpPr/>
        <p:nvPr/>
      </p:nvGrpSpPr>
      <p:grpSpPr>
        <a:xfrm>
          <a:off x="0" y="0"/>
          <a:ext cx="0" cy="0"/>
          <a:chOff x="0" y="0"/>
          <a:chExt cx="0" cy="0"/>
        </a:xfrm>
      </p:grpSpPr>
      <p:sp>
        <p:nvSpPr>
          <p:cNvPr id="171" name="Google Shape;171;p36"/>
          <p:cNvSpPr txBox="1"/>
          <p:nvPr>
            <p:ph idx="1" type="body"/>
          </p:nvPr>
        </p:nvSpPr>
        <p:spPr>
          <a:xfrm>
            <a:off x="685800" y="1296987"/>
            <a:ext cx="7772400" cy="11430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1pPr>
            <a:lvl2pPr indent="-330200" lvl="1" marL="914400" marR="0" algn="l">
              <a:lnSpc>
                <a:spcPct val="100000"/>
              </a:lnSpc>
              <a:spcBef>
                <a:spcPts val="80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2pPr>
            <a:lvl3pPr indent="-342900" lvl="2" marL="1371600" marR="0" algn="l">
              <a:lnSpc>
                <a:spcPct val="100000"/>
              </a:lnSpc>
              <a:spcBef>
                <a:spcPts val="800"/>
              </a:spcBef>
              <a:spcAft>
                <a:spcPts val="0"/>
              </a:spcAft>
              <a:buClr>
                <a:srgbClr val="6C6463"/>
              </a:buClr>
              <a:buSzPts val="1800"/>
              <a:buFont typeface="Arial"/>
              <a:buChar char="•"/>
              <a:defRPr b="0" i="0" sz="1800" u="none" cap="none" strike="noStrike">
                <a:solidFill>
                  <a:srgbClr val="6C6463"/>
                </a:solidFill>
                <a:latin typeface="Cabin"/>
                <a:ea typeface="Cabin"/>
                <a:cs typeface="Cabin"/>
                <a:sym typeface="Cabin"/>
              </a:defRPr>
            </a:lvl3pPr>
            <a:lvl4pPr indent="-330200" lvl="3" marL="1828800" marR="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4pPr>
            <a:lvl5pPr indent="-317500" lvl="4" marL="2286000" marR="0" algn="l">
              <a:lnSpc>
                <a:spcPct val="100000"/>
              </a:lnSpc>
              <a:spcBef>
                <a:spcPts val="280"/>
              </a:spcBef>
              <a:spcAft>
                <a:spcPts val="0"/>
              </a:spcAft>
              <a:buClr>
                <a:srgbClr val="FFFFFF"/>
              </a:buClr>
              <a:buSzPts val="1400"/>
              <a:buFont typeface="Arial"/>
              <a:buChar char="»"/>
              <a:defRPr b="0" i="0" sz="1400" u="none" cap="none" strike="noStrike">
                <a:solidFill>
                  <a:srgbClr val="FFFFFF"/>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72" name="Google Shape;172;p36"/>
          <p:cNvSpPr txBox="1"/>
          <p:nvPr>
            <p:ph idx="2" type="body"/>
          </p:nvPr>
        </p:nvSpPr>
        <p:spPr>
          <a:xfrm rot="-5400000">
            <a:off x="7862313" y="3537008"/>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73" name="Google Shape;173;p36"/>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 Right Photo">
  <p:cSld name="3_Red/Gray 1 Content + Right Photo">
    <p:bg>
      <p:bgPr>
        <a:solidFill>
          <a:schemeClr val="lt1"/>
        </a:solidFill>
      </p:bgPr>
    </p:bg>
    <p:spTree>
      <p:nvGrpSpPr>
        <p:cNvPr id="174" name="Shape 174"/>
        <p:cNvGrpSpPr/>
        <p:nvPr/>
      </p:nvGrpSpPr>
      <p:grpSpPr>
        <a:xfrm>
          <a:off x="0" y="0"/>
          <a:ext cx="0" cy="0"/>
          <a:chOff x="0" y="0"/>
          <a:chExt cx="0" cy="0"/>
        </a:xfrm>
      </p:grpSpPr>
      <p:sp>
        <p:nvSpPr>
          <p:cNvPr id="175" name="Google Shape;175;p37"/>
          <p:cNvSpPr txBox="1"/>
          <p:nvPr>
            <p:ph idx="10" type="dt"/>
          </p:nvPr>
        </p:nvSpPr>
        <p:spPr>
          <a:xfrm>
            <a:off x="152400" y="4844639"/>
            <a:ext cx="2133600" cy="186148"/>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176" name="Google Shape;176;p37"/>
          <p:cNvSpPr txBox="1"/>
          <p:nvPr>
            <p:ph idx="12" type="sldNum"/>
          </p:nvPr>
        </p:nvSpPr>
        <p:spPr>
          <a:xfrm>
            <a:off x="6858000" y="4844639"/>
            <a:ext cx="2133600" cy="18614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177" name="Google Shape;177;p37"/>
          <p:cNvSpPr txBox="1"/>
          <p:nvPr>
            <p:ph idx="1" type="body"/>
          </p:nvPr>
        </p:nvSpPr>
        <p:spPr>
          <a:xfrm>
            <a:off x="685800" y="1677987"/>
            <a:ext cx="3657600" cy="2819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FFFFFF"/>
              </a:buClr>
              <a:buSzPts val="1400"/>
              <a:buFont typeface="Gill Sans"/>
              <a:buChar char="»"/>
              <a:defRPr i="0" sz="1400" u="none" cap="none" strike="noStrike">
                <a:solidFill>
                  <a:srgbClr val="FFFFFF"/>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
        <p:nvSpPr>
          <p:cNvPr id="178" name="Google Shape;178;p37"/>
          <p:cNvSpPr txBox="1"/>
          <p:nvPr>
            <p:ph idx="2" type="body"/>
          </p:nvPr>
        </p:nvSpPr>
        <p:spPr>
          <a:xfrm rot="-5400000">
            <a:off x="7862312" y="1098609"/>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79" name="Google Shape;179;p37"/>
          <p:cNvSpPr txBox="1"/>
          <p:nvPr>
            <p:ph type="title"/>
          </p:nvPr>
        </p:nvSpPr>
        <p:spPr>
          <a:xfrm>
            <a:off x="685800" y="678715"/>
            <a:ext cx="3657600" cy="8310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p:cSld name="Red/White 1 Content">
    <p:bg>
      <p:bgPr>
        <a:solidFill>
          <a:schemeClr val="lt1"/>
        </a:solidFill>
      </p:bgPr>
    </p:bg>
    <p:spTree>
      <p:nvGrpSpPr>
        <p:cNvPr id="180" name="Shape 180"/>
        <p:cNvGrpSpPr/>
        <p:nvPr/>
      </p:nvGrpSpPr>
      <p:grpSpPr>
        <a:xfrm>
          <a:off x="0" y="0"/>
          <a:ext cx="0" cy="0"/>
          <a:chOff x="0" y="0"/>
          <a:chExt cx="0" cy="0"/>
        </a:xfrm>
      </p:grpSpPr>
      <p:sp>
        <p:nvSpPr>
          <p:cNvPr id="181" name="Google Shape;181;p38"/>
          <p:cNvSpPr txBox="1"/>
          <p:nvPr>
            <p:ph idx="1" type="body"/>
          </p:nvPr>
        </p:nvSpPr>
        <p:spPr>
          <a:xfrm>
            <a:off x="685800" y="1209781"/>
            <a:ext cx="7772400" cy="3456600"/>
          </a:xfrm>
          <a:prstGeom prst="rect">
            <a:avLst/>
          </a:prstGeom>
          <a:noFill/>
          <a:ln>
            <a:noFill/>
          </a:ln>
        </p:spPr>
        <p:txBody>
          <a:bodyPr anchorCtr="0" anchor="t" bIns="45700" lIns="91425" spcFirstLastPara="1" rIns="91425" wrap="square" tIns="45700">
            <a:noAutofit/>
          </a:bodyPr>
          <a:lstStyle>
            <a:lvl1pPr indent="-355600" lvl="0" marL="457200" marR="0" algn="l">
              <a:lnSpc>
                <a:spcPct val="100000"/>
              </a:lnSpc>
              <a:spcBef>
                <a:spcPts val="0"/>
              </a:spcBef>
              <a:spcAft>
                <a:spcPts val="0"/>
              </a:spcAft>
              <a:buClr>
                <a:srgbClr val="6C6463"/>
              </a:buClr>
              <a:buSzPts val="2000"/>
              <a:buFont typeface="Arial"/>
              <a:buChar char="•"/>
              <a:defRPr b="0" i="0" sz="2000" u="none" cap="none" strike="noStrike">
                <a:solidFill>
                  <a:srgbClr val="6C6463"/>
                </a:solidFill>
                <a:latin typeface="Cabin"/>
                <a:ea typeface="Cabin"/>
                <a:cs typeface="Cabin"/>
                <a:sym typeface="Cabin"/>
              </a:defRPr>
            </a:lvl1pPr>
            <a:lvl2pPr indent="-355600" lvl="1" marL="914400" marR="0" algn="l">
              <a:lnSpc>
                <a:spcPct val="100000"/>
              </a:lnSpc>
              <a:spcBef>
                <a:spcPts val="1200"/>
              </a:spcBef>
              <a:spcAft>
                <a:spcPts val="0"/>
              </a:spcAft>
              <a:buClr>
                <a:srgbClr val="6C6463"/>
              </a:buClr>
              <a:buSzPts val="2000"/>
              <a:buFont typeface="Arial"/>
              <a:buChar char="–"/>
              <a:defRPr b="0" i="0" sz="2000" u="none" cap="none" strike="noStrike">
                <a:solidFill>
                  <a:srgbClr val="6C6463"/>
                </a:solidFill>
                <a:latin typeface="Cabin"/>
                <a:ea typeface="Cabin"/>
                <a:cs typeface="Cabin"/>
                <a:sym typeface="Cabin"/>
              </a:defRPr>
            </a:lvl2pPr>
            <a:lvl3pPr indent="-342900" lvl="2" marL="1371600" marR="0" algn="l">
              <a:lnSpc>
                <a:spcPct val="100000"/>
              </a:lnSpc>
              <a:spcBef>
                <a:spcPts val="1200"/>
              </a:spcBef>
              <a:spcAft>
                <a:spcPts val="0"/>
              </a:spcAft>
              <a:buClr>
                <a:srgbClr val="6C6463"/>
              </a:buClr>
              <a:buSzPts val="1800"/>
              <a:buFont typeface="Arial"/>
              <a:buChar char="•"/>
              <a:defRPr b="0" i="0" sz="1800" u="none" cap="none" strike="noStrike">
                <a:solidFill>
                  <a:srgbClr val="6C6463"/>
                </a:solidFill>
                <a:latin typeface="Cabin"/>
                <a:ea typeface="Cabin"/>
                <a:cs typeface="Cabin"/>
                <a:sym typeface="Cabin"/>
              </a:defRPr>
            </a:lvl3pPr>
            <a:lvl4pPr indent="-330200" lvl="3" marL="1828800" marR="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4pPr>
            <a:lvl5pPr indent="-317500" lvl="4" marL="2286000" marR="0" algn="l">
              <a:lnSpc>
                <a:spcPct val="100000"/>
              </a:lnSpc>
              <a:spcBef>
                <a:spcPts val="280"/>
              </a:spcBef>
              <a:spcAft>
                <a:spcPts val="0"/>
              </a:spcAft>
              <a:buClr>
                <a:srgbClr val="6C6463"/>
              </a:buClr>
              <a:buSzPts val="1400"/>
              <a:buFont typeface="Arial"/>
              <a:buChar char="»"/>
              <a:defRPr b="0" i="0" sz="1400" u="none" cap="none" strike="noStrike">
                <a:solidFill>
                  <a:srgbClr val="6C6463"/>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82" name="Google Shape;182;p38"/>
          <p:cNvSpPr txBox="1"/>
          <p:nvPr>
            <p:ph idx="10" type="dt"/>
          </p:nvPr>
        </p:nvSpPr>
        <p:spPr>
          <a:xfrm>
            <a:off x="152400" y="4929948"/>
            <a:ext cx="2133600" cy="1398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183" name="Google Shape;183;p38"/>
          <p:cNvSpPr txBox="1"/>
          <p:nvPr>
            <p:ph idx="11" type="ftr"/>
          </p:nvPr>
        </p:nvSpPr>
        <p:spPr>
          <a:xfrm>
            <a:off x="3124200" y="4929948"/>
            <a:ext cx="2895600" cy="1398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6C6463"/>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184" name="Google Shape;184;p38"/>
          <p:cNvSpPr txBox="1"/>
          <p:nvPr>
            <p:ph idx="12" type="sldNum"/>
          </p:nvPr>
        </p:nvSpPr>
        <p:spPr>
          <a:xfrm>
            <a:off x="6858000" y="4929948"/>
            <a:ext cx="2133600" cy="139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185" name="Google Shape;185;p38"/>
          <p:cNvSpPr txBox="1"/>
          <p:nvPr>
            <p:ph type="title"/>
          </p:nvPr>
        </p:nvSpPr>
        <p:spPr>
          <a:xfrm>
            <a:off x="686104" y="345652"/>
            <a:ext cx="7772400" cy="6912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BA0C2F"/>
              </a:buClr>
              <a:buSzPts val="2800"/>
              <a:buFont typeface="Cabin"/>
              <a:buNone/>
              <a:defRPr b="0" i="0" sz="2800" u="none" cap="none" strike="noStrike">
                <a:solidFill>
                  <a:srgbClr val="BA0C2F"/>
                </a:solidFill>
                <a:latin typeface="Cabin"/>
                <a:ea typeface="Cabin"/>
                <a:cs typeface="Cabin"/>
                <a:sym typeface="Cabin"/>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Photo" showMasterSp="0">
  <p:cSld name="Cover - Full Photo">
    <p:spTree>
      <p:nvGrpSpPr>
        <p:cNvPr id="193" name="Shape 193"/>
        <p:cNvGrpSpPr/>
        <p:nvPr/>
      </p:nvGrpSpPr>
      <p:grpSpPr>
        <a:xfrm>
          <a:off x="0" y="0"/>
          <a:ext cx="0" cy="0"/>
          <a:chOff x="0" y="0"/>
          <a:chExt cx="0" cy="0"/>
        </a:xfrm>
      </p:grpSpPr>
      <p:pic>
        <p:nvPicPr>
          <p:cNvPr id="194" name="Google Shape;194;p40"/>
          <p:cNvPicPr preferRelativeResize="0"/>
          <p:nvPr/>
        </p:nvPicPr>
        <p:blipFill rotWithShape="1">
          <a:blip r:embed="rId2">
            <a:alphaModFix/>
          </a:blip>
          <a:srcRect b="0" l="0" r="0" t="0"/>
          <a:stretch/>
        </p:blipFill>
        <p:spPr>
          <a:xfrm>
            <a:off x="152401" y="153988"/>
            <a:ext cx="8768834" cy="4799465"/>
          </a:xfrm>
          <a:prstGeom prst="rect">
            <a:avLst/>
          </a:prstGeom>
          <a:noFill/>
          <a:ln>
            <a:noFill/>
          </a:ln>
        </p:spPr>
      </p:pic>
      <p:sp>
        <p:nvSpPr>
          <p:cNvPr id="195" name="Google Shape;195;p40"/>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6" name="Google Shape;196;p40"/>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7" name="Google Shape;197;p40"/>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98" name="Google Shape;198;p40"/>
          <p:cNvSpPr txBox="1"/>
          <p:nvPr>
            <p:ph type="ctrTitle"/>
          </p:nvPr>
        </p:nvSpPr>
        <p:spPr>
          <a:xfrm>
            <a:off x="685800" y="1601788"/>
            <a:ext cx="3886200" cy="1209900"/>
          </a:xfrm>
          <a:prstGeom prst="rect">
            <a:avLst/>
          </a:prstGeom>
          <a:noFill/>
          <a:ln>
            <a:noFill/>
          </a:ln>
          <a:effectLst>
            <a:outerShdw blurRad="254000" rotWithShape="0" algn="tl">
              <a:srgbClr val="000000">
                <a:alpha val="20000"/>
              </a:srgbClr>
            </a:outerShdw>
          </a:effectLst>
        </p:spPr>
        <p:txBody>
          <a:bodyPr anchorCtr="0" anchor="b" bIns="34275" lIns="68575" spcFirstLastPara="1" rIns="68575" wrap="square" tIns="34275">
            <a:no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9" name="Google Shape;199;p40"/>
          <p:cNvSpPr txBox="1"/>
          <p:nvPr>
            <p:ph idx="1" type="subTitle"/>
          </p:nvPr>
        </p:nvSpPr>
        <p:spPr>
          <a:xfrm>
            <a:off x="685800" y="3135207"/>
            <a:ext cx="3429000" cy="1209900"/>
          </a:xfrm>
          <a:prstGeom prst="rect">
            <a:avLst/>
          </a:prstGeom>
          <a:noFill/>
          <a:ln>
            <a:noFill/>
          </a:ln>
          <a:effectLst>
            <a:outerShdw blurRad="254000" rotWithShape="0" algn="tl">
              <a:srgbClr val="000000">
                <a:alpha val="40000"/>
              </a:srgbClr>
            </a:outerShdw>
          </a:effectLst>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600"/>
              <a:buNone/>
              <a:defRPr>
                <a:solidFill>
                  <a:srgbClr val="888888"/>
                </a:solidFill>
              </a:defRPr>
            </a:lvl4pPr>
            <a:lvl5pPr lvl="4" algn="ctr">
              <a:lnSpc>
                <a:spcPct val="100000"/>
              </a:lnSpc>
              <a:spcBef>
                <a:spcPts val="30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200" name="Google Shape;200;p40"/>
          <p:cNvCxnSpPr/>
          <p:nvPr/>
        </p:nvCxnSpPr>
        <p:spPr>
          <a:xfrm>
            <a:off x="746760" y="2973387"/>
            <a:ext cx="3201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
        <p:nvSpPr>
          <p:cNvPr id="201" name="Google Shape;201;p40"/>
          <p:cNvSpPr txBox="1"/>
          <p:nvPr>
            <p:ph idx="2" type="body"/>
          </p:nvPr>
        </p:nvSpPr>
        <p:spPr>
          <a:xfrm rot="-5400000">
            <a:off x="7862262" y="1110547"/>
            <a:ext cx="2073900" cy="160800"/>
          </a:xfrm>
          <a:prstGeom prst="rect">
            <a:avLst/>
          </a:prstGeom>
          <a:noFill/>
          <a:ln>
            <a:noFill/>
          </a:ln>
        </p:spPr>
        <p:txBody>
          <a:bodyPr anchorCtr="0" anchor="t" bIns="34275" lIns="68575" spcFirstLastPara="1" rIns="68575" wrap="square" tIns="34275">
            <a:noAutofit/>
          </a:bodyPr>
          <a:lstStyle>
            <a:lvl1pPr indent="-228600" lvl="0" marL="457200" algn="r">
              <a:lnSpc>
                <a:spcPct val="100000"/>
              </a:lnSpc>
              <a:spcBef>
                <a:spcPts val="0"/>
              </a:spcBef>
              <a:spcAft>
                <a:spcPts val="0"/>
              </a:spcAft>
              <a:buClr>
                <a:schemeClr val="lt1"/>
              </a:buClr>
              <a:buSzPts val="600"/>
              <a:buNone/>
              <a:defRPr sz="600">
                <a:solidFill>
                  <a:schemeClr val="lt1"/>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300"/>
              </a:spcBef>
              <a:spcAft>
                <a:spcPts val="0"/>
              </a:spcAft>
              <a:buClr>
                <a:schemeClr val="lt1"/>
              </a:buClr>
              <a:buSzPts val="1400"/>
              <a:buNone/>
              <a:defRPr sz="1400">
                <a:solidFill>
                  <a:schemeClr val="lt1"/>
                </a:solidFill>
              </a:defRPr>
            </a:lvl4pPr>
            <a:lvl5pPr indent="-228600" lvl="4" marL="2286000" algn="l">
              <a:lnSpc>
                <a:spcPct val="100000"/>
              </a:lnSpc>
              <a:spcBef>
                <a:spcPts val="200"/>
              </a:spcBef>
              <a:spcAft>
                <a:spcPts val="0"/>
              </a:spcAft>
              <a:buClr>
                <a:schemeClr val="lt1"/>
              </a:buClr>
              <a:buSzPts val="1200"/>
              <a:buNone/>
              <a:defRPr sz="1200">
                <a:solidFill>
                  <a:schemeClr val="lt1"/>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pic>
        <p:nvPicPr>
          <p:cNvPr id="202" name="Google Shape;202;p40"/>
          <p:cNvPicPr preferRelativeResize="0"/>
          <p:nvPr/>
        </p:nvPicPr>
        <p:blipFill rotWithShape="1">
          <a:blip r:embed="rId3">
            <a:alphaModFix/>
          </a:blip>
          <a:srcRect b="0" l="0" r="0" t="0"/>
          <a:stretch/>
        </p:blipFill>
        <p:spPr>
          <a:xfrm>
            <a:off x="684769" y="569937"/>
            <a:ext cx="1358771" cy="404386"/>
          </a:xfrm>
          <a:prstGeom prst="rect">
            <a:avLst/>
          </a:prstGeom>
          <a:noFill/>
          <a:ln>
            <a:noFill/>
          </a:ln>
          <a:effectLst>
            <a:outerShdw blurRad="254000" rotWithShape="0" algn="tl">
              <a:srgbClr val="000000">
                <a:alpha val="20000"/>
              </a:srgbClr>
            </a:outerShdw>
          </a:effectLst>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 Right Photo" showMasterSp="0">
  <p:cSld name="3_Red/Gray 1 Content + Right Photo">
    <p:spTree>
      <p:nvGrpSpPr>
        <p:cNvPr id="203" name="Shape 203"/>
        <p:cNvGrpSpPr/>
        <p:nvPr/>
      </p:nvGrpSpPr>
      <p:grpSpPr>
        <a:xfrm>
          <a:off x="0" y="0"/>
          <a:ext cx="0" cy="0"/>
          <a:chOff x="0" y="0"/>
          <a:chExt cx="0" cy="0"/>
        </a:xfrm>
      </p:grpSpPr>
      <p:sp>
        <p:nvSpPr>
          <p:cNvPr id="204" name="Google Shape;204;p41"/>
          <p:cNvSpPr/>
          <p:nvPr>
            <p:ph idx="2" type="pic"/>
          </p:nvPr>
        </p:nvSpPr>
        <p:spPr>
          <a:xfrm>
            <a:off x="4572000" y="153988"/>
            <a:ext cx="4419600" cy="4876800"/>
          </a:xfrm>
          <a:prstGeom prst="rect">
            <a:avLst/>
          </a:prstGeom>
          <a:solidFill>
            <a:srgbClr val="E7E7E5"/>
          </a:solidFill>
          <a:ln>
            <a:noFill/>
          </a:ln>
        </p:spPr>
      </p:sp>
      <p:sp>
        <p:nvSpPr>
          <p:cNvPr id="205" name="Google Shape;205;p41"/>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6" name="Google Shape;206;p41"/>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07" name="Google Shape;207;p41"/>
          <p:cNvSpPr txBox="1"/>
          <p:nvPr>
            <p:ph idx="1" type="body"/>
          </p:nvPr>
        </p:nvSpPr>
        <p:spPr>
          <a:xfrm>
            <a:off x="685800" y="1677987"/>
            <a:ext cx="3657600" cy="2819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17500" lvl="4" marL="2286000" algn="l">
              <a:lnSpc>
                <a:spcPct val="100000"/>
              </a:lnSpc>
              <a:spcBef>
                <a:spcPts val="300"/>
              </a:spcBef>
              <a:spcAft>
                <a:spcPts val="0"/>
              </a:spcAft>
              <a:buClr>
                <a:srgbClr val="FFFFFF"/>
              </a:buClr>
              <a:buSzPts val="1400"/>
              <a:buChar char="»"/>
              <a:defRPr>
                <a:solidFill>
                  <a:srgbClr val="FFFFFF"/>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208" name="Google Shape;208;p41"/>
          <p:cNvSpPr txBox="1"/>
          <p:nvPr>
            <p:ph idx="3" type="body"/>
          </p:nvPr>
        </p:nvSpPr>
        <p:spPr>
          <a:xfrm rot="-5400000">
            <a:off x="7862262" y="1110547"/>
            <a:ext cx="2073900" cy="160800"/>
          </a:xfrm>
          <a:prstGeom prst="rect">
            <a:avLst/>
          </a:prstGeom>
          <a:noFill/>
          <a:ln>
            <a:noFill/>
          </a:ln>
        </p:spPr>
        <p:txBody>
          <a:bodyPr anchorCtr="0" anchor="t" bIns="34275" lIns="68575" spcFirstLastPara="1" rIns="68575" wrap="square" tIns="34275">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300"/>
              </a:spcBef>
              <a:spcAft>
                <a:spcPts val="0"/>
              </a:spcAft>
              <a:buClr>
                <a:schemeClr val="lt1"/>
              </a:buClr>
              <a:buSzPts val="1400"/>
              <a:buNone/>
              <a:defRPr sz="1400">
                <a:solidFill>
                  <a:schemeClr val="lt1"/>
                </a:solidFill>
              </a:defRPr>
            </a:lvl4pPr>
            <a:lvl5pPr indent="-228600" lvl="4" marL="2286000" algn="l">
              <a:lnSpc>
                <a:spcPct val="100000"/>
              </a:lnSpc>
              <a:spcBef>
                <a:spcPts val="200"/>
              </a:spcBef>
              <a:spcAft>
                <a:spcPts val="0"/>
              </a:spcAft>
              <a:buClr>
                <a:schemeClr val="lt1"/>
              </a:buClr>
              <a:buSzPts val="1200"/>
              <a:buNone/>
              <a:defRPr sz="1200">
                <a:solidFill>
                  <a:schemeClr val="lt1"/>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209" name="Google Shape;209;p41"/>
          <p:cNvSpPr txBox="1"/>
          <p:nvPr>
            <p:ph type="title"/>
          </p:nvPr>
        </p:nvSpPr>
        <p:spPr>
          <a:xfrm>
            <a:off x="685800" y="678716"/>
            <a:ext cx="3657600" cy="8310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bg>
      <p:bgPr>
        <a:solidFill>
          <a:srgbClr val="E7E7E5"/>
        </a:solidFill>
      </p:bgPr>
    </p:bg>
    <p:spTree>
      <p:nvGrpSpPr>
        <p:cNvPr id="33" name="Shape 33"/>
        <p:cNvGrpSpPr/>
        <p:nvPr/>
      </p:nvGrpSpPr>
      <p:grpSpPr>
        <a:xfrm>
          <a:off x="0" y="0"/>
          <a:ext cx="0" cy="0"/>
          <a:chOff x="0" y="0"/>
          <a:chExt cx="0" cy="0"/>
        </a:xfrm>
      </p:grpSpPr>
      <p:sp>
        <p:nvSpPr>
          <p:cNvPr id="34" name="Google Shape;34;p5"/>
          <p:cNvSpPr txBox="1"/>
          <p:nvPr>
            <p:ph idx="1" type="body"/>
          </p:nvPr>
        </p:nvSpPr>
        <p:spPr>
          <a:xfrm>
            <a:off x="686104" y="1296987"/>
            <a:ext cx="7772400"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35" name="Google Shape;35;p5"/>
          <p:cNvSpPr txBox="1"/>
          <p:nvPr>
            <p:ph idx="10" type="dt"/>
          </p:nvPr>
        </p:nvSpPr>
        <p:spPr>
          <a:xfrm>
            <a:off x="152400" y="4844639"/>
            <a:ext cx="2133600" cy="186148"/>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36" name="Google Shape;36;p5"/>
          <p:cNvSpPr txBox="1"/>
          <p:nvPr>
            <p:ph idx="11" type="ftr"/>
          </p:nvPr>
        </p:nvSpPr>
        <p:spPr>
          <a:xfrm>
            <a:off x="3124200" y="4844639"/>
            <a:ext cx="2895600" cy="186148"/>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6C6463"/>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37" name="Google Shape;37;p5"/>
          <p:cNvSpPr txBox="1"/>
          <p:nvPr>
            <p:ph idx="12" type="sldNum"/>
          </p:nvPr>
        </p:nvSpPr>
        <p:spPr>
          <a:xfrm>
            <a:off x="6858000" y="4844639"/>
            <a:ext cx="2133600" cy="18614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5"/>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p:cSld name="Red/White 1 Content">
    <p:bg>
      <p:bgPr>
        <a:solidFill>
          <a:schemeClr val="lt1"/>
        </a:solidFill>
      </p:bgPr>
    </p:bg>
    <p:spTree>
      <p:nvGrpSpPr>
        <p:cNvPr id="210" name="Shape 210"/>
        <p:cNvGrpSpPr/>
        <p:nvPr/>
      </p:nvGrpSpPr>
      <p:grpSpPr>
        <a:xfrm>
          <a:off x="0" y="0"/>
          <a:ext cx="0" cy="0"/>
          <a:chOff x="0" y="0"/>
          <a:chExt cx="0" cy="0"/>
        </a:xfrm>
      </p:grpSpPr>
      <p:sp>
        <p:nvSpPr>
          <p:cNvPr id="211" name="Google Shape;211;p42"/>
          <p:cNvSpPr txBox="1"/>
          <p:nvPr>
            <p:ph idx="1" type="body"/>
          </p:nvPr>
        </p:nvSpPr>
        <p:spPr>
          <a:xfrm>
            <a:off x="685800" y="1209781"/>
            <a:ext cx="7772400" cy="3456600"/>
          </a:xfrm>
          <a:prstGeom prst="rect">
            <a:avLst/>
          </a:prstGeom>
          <a:noFill/>
          <a:ln>
            <a:noFill/>
          </a:ln>
        </p:spPr>
        <p:txBody>
          <a:bodyPr anchorCtr="0" anchor="t" bIns="45700" lIns="91425" spcFirstLastPara="1" rIns="91425" wrap="square" tIns="45700">
            <a:noAutofit/>
          </a:bodyPr>
          <a:lstStyle>
            <a:lvl1pPr indent="-355600" lvl="0" marL="457200" marR="0" algn="l">
              <a:lnSpc>
                <a:spcPct val="100000"/>
              </a:lnSpc>
              <a:spcBef>
                <a:spcPts val="0"/>
              </a:spcBef>
              <a:spcAft>
                <a:spcPts val="0"/>
              </a:spcAft>
              <a:buClr>
                <a:srgbClr val="6C6463"/>
              </a:buClr>
              <a:buSzPts val="2000"/>
              <a:buFont typeface="Arial"/>
              <a:buChar char="•"/>
              <a:defRPr b="0" i="0" sz="2000" u="none" cap="none" strike="noStrike">
                <a:solidFill>
                  <a:srgbClr val="6C6463"/>
                </a:solidFill>
                <a:latin typeface="Cabin"/>
                <a:ea typeface="Cabin"/>
                <a:cs typeface="Cabin"/>
                <a:sym typeface="Cabin"/>
              </a:defRPr>
            </a:lvl1pPr>
            <a:lvl2pPr indent="-355600" lvl="1" marL="914400" marR="0" algn="l">
              <a:lnSpc>
                <a:spcPct val="100000"/>
              </a:lnSpc>
              <a:spcBef>
                <a:spcPts val="1200"/>
              </a:spcBef>
              <a:spcAft>
                <a:spcPts val="0"/>
              </a:spcAft>
              <a:buClr>
                <a:srgbClr val="6C6463"/>
              </a:buClr>
              <a:buSzPts val="2000"/>
              <a:buFont typeface="Arial"/>
              <a:buChar char="–"/>
              <a:defRPr b="0" i="0" sz="2000" u="none" cap="none" strike="noStrike">
                <a:solidFill>
                  <a:srgbClr val="6C6463"/>
                </a:solidFill>
                <a:latin typeface="Cabin"/>
                <a:ea typeface="Cabin"/>
                <a:cs typeface="Cabin"/>
                <a:sym typeface="Cabin"/>
              </a:defRPr>
            </a:lvl2pPr>
            <a:lvl3pPr indent="-342900" lvl="2" marL="1371600" marR="0" algn="l">
              <a:lnSpc>
                <a:spcPct val="100000"/>
              </a:lnSpc>
              <a:spcBef>
                <a:spcPts val="1200"/>
              </a:spcBef>
              <a:spcAft>
                <a:spcPts val="0"/>
              </a:spcAft>
              <a:buClr>
                <a:srgbClr val="6C6463"/>
              </a:buClr>
              <a:buSzPts val="1800"/>
              <a:buFont typeface="Arial"/>
              <a:buChar char="•"/>
              <a:defRPr b="0" i="0" sz="1800" u="none" cap="none" strike="noStrike">
                <a:solidFill>
                  <a:srgbClr val="6C6463"/>
                </a:solidFill>
                <a:latin typeface="Cabin"/>
                <a:ea typeface="Cabin"/>
                <a:cs typeface="Cabin"/>
                <a:sym typeface="Cabin"/>
              </a:defRPr>
            </a:lvl3pPr>
            <a:lvl4pPr indent="-330200" lvl="3" marL="1828800" marR="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4pPr>
            <a:lvl5pPr indent="-317500" lvl="4" marL="2286000" marR="0" algn="l">
              <a:lnSpc>
                <a:spcPct val="100000"/>
              </a:lnSpc>
              <a:spcBef>
                <a:spcPts val="280"/>
              </a:spcBef>
              <a:spcAft>
                <a:spcPts val="0"/>
              </a:spcAft>
              <a:buClr>
                <a:srgbClr val="6C6463"/>
              </a:buClr>
              <a:buSzPts val="1400"/>
              <a:buFont typeface="Arial"/>
              <a:buChar char="»"/>
              <a:defRPr b="0" i="0" sz="1400" u="none" cap="none" strike="noStrike">
                <a:solidFill>
                  <a:srgbClr val="6C6463"/>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212" name="Google Shape;212;p42"/>
          <p:cNvSpPr txBox="1"/>
          <p:nvPr>
            <p:ph idx="10" type="dt"/>
          </p:nvPr>
        </p:nvSpPr>
        <p:spPr>
          <a:xfrm>
            <a:off x="152400" y="4929948"/>
            <a:ext cx="2133600" cy="1398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Cabin"/>
                <a:ea typeface="Cabin"/>
                <a:cs typeface="Cabin"/>
                <a:sym typeface="Cabin"/>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213" name="Google Shape;213;p42"/>
          <p:cNvSpPr txBox="1"/>
          <p:nvPr>
            <p:ph idx="11" type="ftr"/>
          </p:nvPr>
        </p:nvSpPr>
        <p:spPr>
          <a:xfrm>
            <a:off x="3124200" y="4929948"/>
            <a:ext cx="2895600" cy="1398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600" u="none" cap="none" strike="noStrike">
                <a:solidFill>
                  <a:srgbClr val="6C6463"/>
                </a:solidFill>
                <a:latin typeface="Cabin"/>
                <a:ea typeface="Cabin"/>
                <a:cs typeface="Cabin"/>
                <a:sym typeface="Cabin"/>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214" name="Google Shape;214;p42"/>
          <p:cNvSpPr txBox="1"/>
          <p:nvPr>
            <p:ph idx="12" type="sldNum"/>
          </p:nvPr>
        </p:nvSpPr>
        <p:spPr>
          <a:xfrm>
            <a:off x="6858000" y="4929948"/>
            <a:ext cx="2133600" cy="139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215" name="Google Shape;215;p42"/>
          <p:cNvSpPr txBox="1"/>
          <p:nvPr>
            <p:ph type="title"/>
          </p:nvPr>
        </p:nvSpPr>
        <p:spPr>
          <a:xfrm>
            <a:off x="686104" y="345652"/>
            <a:ext cx="7772400" cy="6912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BA0C2F"/>
              </a:buClr>
              <a:buSzPts val="2800"/>
              <a:buFont typeface="Cabin"/>
              <a:buNone/>
              <a:defRPr b="0" i="0" sz="2800" u="none" cap="none" strike="noStrike">
                <a:solidFill>
                  <a:srgbClr val="BA0C2F"/>
                </a:solidFill>
                <a:latin typeface="Cabin"/>
                <a:ea typeface="Cabin"/>
                <a:cs typeface="Cabin"/>
                <a:sym typeface="Cabin"/>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showMasterSp="0">
  <p:cSld name="Red/Gray 1 Content">
    <p:spTree>
      <p:nvGrpSpPr>
        <p:cNvPr id="216" name="Shape 216"/>
        <p:cNvGrpSpPr/>
        <p:nvPr/>
      </p:nvGrpSpPr>
      <p:grpSpPr>
        <a:xfrm>
          <a:off x="0" y="0"/>
          <a:ext cx="0" cy="0"/>
          <a:chOff x="0" y="0"/>
          <a:chExt cx="0" cy="0"/>
        </a:xfrm>
      </p:grpSpPr>
      <p:sp>
        <p:nvSpPr>
          <p:cNvPr id="217" name="Google Shape;217;p43"/>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8" name="Google Shape;218;p43"/>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9" name="Google Shape;219;p43"/>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20" name="Google Shape;220;p43"/>
          <p:cNvSpPr txBox="1"/>
          <p:nvPr>
            <p:ph type="title"/>
          </p:nvPr>
        </p:nvSpPr>
        <p:spPr>
          <a:xfrm>
            <a:off x="686104" y="705492"/>
            <a:ext cx="7772400" cy="439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BA0C2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1" name="Google Shape;221;p43"/>
          <p:cNvSpPr txBox="1"/>
          <p:nvPr>
            <p:ph idx="1" type="body"/>
          </p:nvPr>
        </p:nvSpPr>
        <p:spPr>
          <a:xfrm>
            <a:off x="685800" y="1296987"/>
            <a:ext cx="7772400" cy="3200400"/>
          </a:xfrm>
          <a:prstGeom prst="rect">
            <a:avLst/>
          </a:prstGeom>
          <a:noFill/>
          <a:ln>
            <a:noFill/>
          </a:ln>
        </p:spPr>
        <p:txBody>
          <a:bodyPr anchorCtr="0" anchor="t" bIns="34275" lIns="68575" spcFirstLastPara="1" rIns="68575" wrap="square" tIns="34275">
            <a:noAutofit/>
          </a:bodyPr>
          <a:lstStyle>
            <a:lvl1pPr indent="-317500" lvl="0" marL="457200" algn="l">
              <a:lnSpc>
                <a:spcPct val="100000"/>
              </a:lnSpc>
              <a:spcBef>
                <a:spcPts val="0"/>
              </a:spcBef>
              <a:spcAft>
                <a:spcPts val="0"/>
              </a:spcAft>
              <a:buClr>
                <a:srgbClr val="6C6463"/>
              </a:buClr>
              <a:buSzPts val="1400"/>
              <a:buChar char="•"/>
              <a:defRPr/>
            </a:lvl1pPr>
            <a:lvl2pPr indent="-317500" lvl="1" marL="914400" algn="l">
              <a:lnSpc>
                <a:spcPct val="100000"/>
              </a:lnSpc>
              <a:spcBef>
                <a:spcPts val="800"/>
              </a:spcBef>
              <a:spcAft>
                <a:spcPts val="0"/>
              </a:spcAft>
              <a:buClr>
                <a:srgbClr val="6C6463"/>
              </a:buClr>
              <a:buSzPts val="1400"/>
              <a:buChar char="–"/>
              <a:defRPr/>
            </a:lvl2pPr>
            <a:lvl3pPr indent="-317500" lvl="2" marL="1371600" algn="l">
              <a:lnSpc>
                <a:spcPct val="100000"/>
              </a:lnSpc>
              <a:spcBef>
                <a:spcPts val="800"/>
              </a:spcBef>
              <a:spcAft>
                <a:spcPts val="0"/>
              </a:spcAft>
              <a:buClr>
                <a:srgbClr val="6C6463"/>
              </a:buClr>
              <a:buSzPts val="1400"/>
              <a:buChar char="•"/>
              <a:defRPr/>
            </a:lvl3pPr>
            <a:lvl4pPr indent="-317500" lvl="3" marL="1828800" algn="l">
              <a:lnSpc>
                <a:spcPct val="100000"/>
              </a:lnSpc>
              <a:spcBef>
                <a:spcPts val="300"/>
              </a:spcBef>
              <a:spcAft>
                <a:spcPts val="0"/>
              </a:spcAft>
              <a:buClr>
                <a:srgbClr val="6C6463"/>
              </a:buClr>
              <a:buSzPts val="1400"/>
              <a:buChar char="–"/>
              <a:defRPr/>
            </a:lvl4pPr>
            <a:lvl5pPr indent="-317500" lvl="4" marL="2286000" algn="l">
              <a:lnSpc>
                <a:spcPct val="100000"/>
              </a:lnSpc>
              <a:spcBef>
                <a:spcPts val="300"/>
              </a:spcBef>
              <a:spcAft>
                <a:spcPts val="0"/>
              </a:spcAft>
              <a:buClr>
                <a:srgbClr val="6C6463"/>
              </a:buClr>
              <a:buSzPts val="140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2" name="Shape 222"/>
        <p:cNvGrpSpPr/>
        <p:nvPr/>
      </p:nvGrpSpPr>
      <p:grpSpPr>
        <a:xfrm>
          <a:off x="0" y="0"/>
          <a:ext cx="0" cy="0"/>
          <a:chOff x="0" y="0"/>
          <a:chExt cx="0" cy="0"/>
        </a:xfrm>
      </p:grpSpPr>
      <p:sp>
        <p:nvSpPr>
          <p:cNvPr id="223" name="Google Shape;223;p44"/>
          <p:cNvSpPr txBox="1"/>
          <p:nvPr>
            <p:ph type="title"/>
          </p:nvPr>
        </p:nvSpPr>
        <p:spPr>
          <a:xfrm>
            <a:off x="686104" y="682922"/>
            <a:ext cx="7772400" cy="4617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BA0C2F"/>
              </a:buClr>
              <a:buSzPts val="2400"/>
              <a:buFont typeface="Arial"/>
              <a:buNone/>
              <a:defRPr b="0" i="0" sz="2400" u="none" cap="none" strike="noStrike">
                <a:solidFill>
                  <a:srgbClr val="BA0C2F"/>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4" name="Google Shape;224;p44"/>
          <p:cNvSpPr txBox="1"/>
          <p:nvPr>
            <p:ph idx="1" type="body"/>
          </p:nvPr>
        </p:nvSpPr>
        <p:spPr>
          <a:xfrm>
            <a:off x="685800" y="1296987"/>
            <a:ext cx="7772400" cy="3200400"/>
          </a:xfrm>
          <a:prstGeom prst="rect">
            <a:avLst/>
          </a:prstGeom>
          <a:noFill/>
          <a:ln>
            <a:noFill/>
          </a:ln>
        </p:spPr>
        <p:txBody>
          <a:bodyPr anchorCtr="0" anchor="t" bIns="45700" lIns="91425" spcFirstLastPara="1" rIns="91425" wrap="square" tIns="45700">
            <a:noAutofit/>
          </a:bodyPr>
          <a:lstStyle>
            <a:lvl1pPr indent="-330200" lvl="0" marL="457200" marR="0" algn="l">
              <a:lnSpc>
                <a:spcPct val="100000"/>
              </a:lnSpc>
              <a:spcBef>
                <a:spcPts val="0"/>
              </a:spcBef>
              <a:spcAft>
                <a:spcPts val="0"/>
              </a:spcAft>
              <a:buClr>
                <a:srgbClr val="6C6463"/>
              </a:buClr>
              <a:buSzPts val="1600"/>
              <a:buFont typeface="Arial"/>
              <a:buChar char="•"/>
              <a:defRPr b="0" i="0" sz="1600" u="none" cap="none" strike="noStrike">
                <a:solidFill>
                  <a:srgbClr val="6C6463"/>
                </a:solidFill>
                <a:latin typeface="Arial"/>
                <a:ea typeface="Arial"/>
                <a:cs typeface="Arial"/>
                <a:sym typeface="Arial"/>
              </a:defRPr>
            </a:lvl1pPr>
            <a:lvl2pPr indent="-330200" lvl="1" marL="914400" marR="0" algn="l">
              <a:lnSpc>
                <a:spcPct val="100000"/>
              </a:lnSpc>
              <a:spcBef>
                <a:spcPts val="800"/>
              </a:spcBef>
              <a:spcAft>
                <a:spcPts val="0"/>
              </a:spcAft>
              <a:buClr>
                <a:srgbClr val="6C6463"/>
              </a:buClr>
              <a:buSzPts val="1600"/>
              <a:buFont typeface="Arial"/>
              <a:buChar char="–"/>
              <a:defRPr b="0" i="0" sz="1600" u="none" cap="none" strike="noStrike">
                <a:solidFill>
                  <a:srgbClr val="6C6463"/>
                </a:solidFill>
                <a:latin typeface="Arial"/>
                <a:ea typeface="Arial"/>
                <a:cs typeface="Arial"/>
                <a:sym typeface="Arial"/>
              </a:defRPr>
            </a:lvl2pPr>
            <a:lvl3pPr indent="-342900" lvl="2" marL="1371600" marR="0" algn="l">
              <a:lnSpc>
                <a:spcPct val="100000"/>
              </a:lnSpc>
              <a:spcBef>
                <a:spcPts val="800"/>
              </a:spcBef>
              <a:spcAft>
                <a:spcPts val="0"/>
              </a:spcAft>
              <a:buClr>
                <a:srgbClr val="6C6463"/>
              </a:buClr>
              <a:buSzPts val="1800"/>
              <a:buFont typeface="Arial"/>
              <a:buChar char="•"/>
              <a:defRPr b="0" i="0" sz="1800" u="none" cap="none" strike="noStrike">
                <a:solidFill>
                  <a:srgbClr val="6C6463"/>
                </a:solidFill>
                <a:latin typeface="Arial"/>
                <a:ea typeface="Arial"/>
                <a:cs typeface="Arial"/>
                <a:sym typeface="Arial"/>
              </a:defRPr>
            </a:lvl3pPr>
            <a:lvl4pPr indent="-330200" lvl="3" marL="1828800" marR="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Arial"/>
                <a:ea typeface="Arial"/>
                <a:cs typeface="Arial"/>
                <a:sym typeface="Arial"/>
              </a:defRPr>
            </a:lvl4pPr>
            <a:lvl5pPr indent="-317500" lvl="4" marL="2286000" marR="0" algn="l">
              <a:lnSpc>
                <a:spcPct val="100000"/>
              </a:lnSpc>
              <a:spcBef>
                <a:spcPts val="280"/>
              </a:spcBef>
              <a:spcAft>
                <a:spcPts val="0"/>
              </a:spcAft>
              <a:buClr>
                <a:srgbClr val="6C6463"/>
              </a:buClr>
              <a:buSzPts val="1400"/>
              <a:buFont typeface="Arial"/>
              <a:buChar char="»"/>
              <a:defRPr b="0" i="0" sz="1400" u="none" cap="none" strike="noStrike">
                <a:solidFill>
                  <a:srgbClr val="6C6463"/>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25" name="Google Shape;225;p44"/>
          <p:cNvSpPr txBox="1"/>
          <p:nvPr>
            <p:ph idx="10" type="dt"/>
          </p:nvPr>
        </p:nvSpPr>
        <p:spPr>
          <a:xfrm>
            <a:off x="152400" y="4864207"/>
            <a:ext cx="2133600" cy="1860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26" name="Google Shape;226;p44"/>
          <p:cNvSpPr txBox="1"/>
          <p:nvPr>
            <p:ph idx="11" type="ftr"/>
          </p:nvPr>
        </p:nvSpPr>
        <p:spPr>
          <a:xfrm>
            <a:off x="3124200" y="4864207"/>
            <a:ext cx="2895600" cy="1860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600" u="none" cap="none" strike="noStrike">
                <a:solidFill>
                  <a:srgbClr val="6C6463"/>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27" name="Google Shape;227;p44"/>
          <p:cNvSpPr txBox="1"/>
          <p:nvPr>
            <p:ph idx="12" type="sldNum"/>
          </p:nvPr>
        </p:nvSpPr>
        <p:spPr>
          <a:xfrm>
            <a:off x="6858000" y="4864207"/>
            <a:ext cx="2133600" cy="1860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8" name="Shape 228"/>
        <p:cNvGrpSpPr/>
        <p:nvPr/>
      </p:nvGrpSpPr>
      <p:grpSpPr>
        <a:xfrm>
          <a:off x="0" y="0"/>
          <a:ext cx="0" cy="0"/>
          <a:chOff x="0" y="0"/>
          <a:chExt cx="0" cy="0"/>
        </a:xfrm>
      </p:grpSpPr>
      <p:sp>
        <p:nvSpPr>
          <p:cNvPr id="229" name="Google Shape;229;p45"/>
          <p:cNvSpPr txBox="1"/>
          <p:nvPr>
            <p:ph type="title"/>
          </p:nvPr>
        </p:nvSpPr>
        <p:spPr>
          <a:xfrm>
            <a:off x="311700" y="448596"/>
            <a:ext cx="8520600" cy="577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0" name="Google Shape;230;p45"/>
          <p:cNvSpPr txBox="1"/>
          <p:nvPr>
            <p:ph idx="1" type="body"/>
          </p:nvPr>
        </p:nvSpPr>
        <p:spPr>
          <a:xfrm>
            <a:off x="311700" y="1161723"/>
            <a:ext cx="8520600" cy="34437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SzPts val="1600"/>
              <a:buChar char="•"/>
              <a:defRPr/>
            </a:lvl1pPr>
            <a:lvl2pPr indent="-330200" lvl="1" marL="914400" algn="l">
              <a:lnSpc>
                <a:spcPct val="100000"/>
              </a:lnSpc>
              <a:spcBef>
                <a:spcPts val="800"/>
              </a:spcBef>
              <a:spcAft>
                <a:spcPts val="0"/>
              </a:spcAft>
              <a:buSzPts val="1600"/>
              <a:buChar char="–"/>
              <a:defRPr/>
            </a:lvl2pPr>
            <a:lvl3pPr indent="-342900" lvl="2" marL="1371600" algn="l">
              <a:lnSpc>
                <a:spcPct val="100000"/>
              </a:lnSpc>
              <a:spcBef>
                <a:spcPts val="800"/>
              </a:spcBef>
              <a:spcAft>
                <a:spcPts val="0"/>
              </a:spcAft>
              <a:buSzPts val="1800"/>
              <a:buChar char="•"/>
              <a:defRPr/>
            </a:lvl3pPr>
            <a:lvl4pPr indent="-330200" lvl="3" marL="1828800" algn="l">
              <a:lnSpc>
                <a:spcPct val="100000"/>
              </a:lnSpc>
              <a:spcBef>
                <a:spcPts val="300"/>
              </a:spcBef>
              <a:spcAft>
                <a:spcPts val="0"/>
              </a:spcAft>
              <a:buSzPts val="1600"/>
              <a:buChar char="–"/>
              <a:defRPr/>
            </a:lvl4pPr>
            <a:lvl5pPr indent="-317500" lvl="4" marL="2286000" algn="l">
              <a:lnSpc>
                <a:spcPct val="100000"/>
              </a:lnSpc>
              <a:spcBef>
                <a:spcPts val="300"/>
              </a:spcBef>
              <a:spcAft>
                <a:spcPts val="0"/>
              </a:spcAft>
              <a:buSzPts val="14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231" name="Google Shape;231;p45"/>
          <p:cNvSpPr txBox="1"/>
          <p:nvPr>
            <p:ph idx="12" type="sldNum"/>
          </p:nvPr>
        </p:nvSpPr>
        <p:spPr>
          <a:xfrm>
            <a:off x="8472458" y="4700638"/>
            <a:ext cx="548700" cy="396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Full Red" showMasterSp="0">
  <p:cSld name="1_Cover - Full Red">
    <p:spTree>
      <p:nvGrpSpPr>
        <p:cNvPr id="232" name="Shape 232"/>
        <p:cNvGrpSpPr/>
        <p:nvPr/>
      </p:nvGrpSpPr>
      <p:grpSpPr>
        <a:xfrm>
          <a:off x="0" y="0"/>
          <a:ext cx="0" cy="0"/>
          <a:chOff x="0" y="0"/>
          <a:chExt cx="0" cy="0"/>
        </a:xfrm>
      </p:grpSpPr>
      <p:sp>
        <p:nvSpPr>
          <p:cNvPr id="233" name="Google Shape;233;p46"/>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4" name="Google Shape;234;p46"/>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5" name="Google Shape;235;p46"/>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36" name="Google Shape;236;p46"/>
          <p:cNvSpPr txBox="1"/>
          <p:nvPr>
            <p:ph type="ctrTitle"/>
          </p:nvPr>
        </p:nvSpPr>
        <p:spPr>
          <a:xfrm>
            <a:off x="685800" y="1601788"/>
            <a:ext cx="3886200" cy="12099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7" name="Google Shape;237;p46"/>
          <p:cNvSpPr txBox="1"/>
          <p:nvPr>
            <p:ph idx="1" type="subTitle"/>
          </p:nvPr>
        </p:nvSpPr>
        <p:spPr>
          <a:xfrm>
            <a:off x="685800" y="3135207"/>
            <a:ext cx="3429000" cy="1209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600"/>
              <a:buNone/>
              <a:defRPr>
                <a:solidFill>
                  <a:srgbClr val="888888"/>
                </a:solidFill>
              </a:defRPr>
            </a:lvl4pPr>
            <a:lvl5pPr lvl="4" algn="ctr">
              <a:lnSpc>
                <a:spcPct val="100000"/>
              </a:lnSpc>
              <a:spcBef>
                <a:spcPts val="30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238" name="Google Shape;238;p46"/>
          <p:cNvCxnSpPr/>
          <p:nvPr/>
        </p:nvCxnSpPr>
        <p:spPr>
          <a:xfrm>
            <a:off x="746760" y="2973387"/>
            <a:ext cx="320100" cy="0"/>
          </a:xfrm>
          <a:prstGeom prst="straightConnector1">
            <a:avLst/>
          </a:prstGeom>
          <a:noFill/>
          <a:ln cap="flat" cmpd="sng" w="19050">
            <a:solidFill>
              <a:srgbClr val="FFFFFF"/>
            </a:solidFill>
            <a:prstDash val="solid"/>
            <a:round/>
            <a:headEnd len="sm" w="sm" type="none"/>
            <a:tailEnd len="sm" w="sm" type="none"/>
          </a:ln>
        </p:spPr>
      </p:cxnSp>
      <p:pic>
        <p:nvPicPr>
          <p:cNvPr id="239" name="Google Shape;239;p46"/>
          <p:cNvPicPr preferRelativeResize="0"/>
          <p:nvPr/>
        </p:nvPicPr>
        <p:blipFill rotWithShape="1">
          <a:blip r:embed="rId2">
            <a:alphaModFix/>
          </a:blip>
          <a:srcRect b="0" l="0" r="0" t="0"/>
          <a:stretch/>
        </p:blipFill>
        <p:spPr>
          <a:xfrm>
            <a:off x="684769" y="569937"/>
            <a:ext cx="1358771" cy="404386"/>
          </a:xfrm>
          <a:prstGeom prst="rect">
            <a:avLst/>
          </a:prstGeom>
          <a:noFill/>
          <a:ln>
            <a:noFill/>
          </a:ln>
          <a:effectLst>
            <a:outerShdw blurRad="254000" rotWithShape="0" algn="tl">
              <a:srgbClr val="000000">
                <a:alpha val="20000"/>
              </a:srgbClr>
            </a:outerShdw>
          </a:effectLst>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showMasterSp="0">
  <p:cSld name="2_Red/Gray 1 Content">
    <p:spTree>
      <p:nvGrpSpPr>
        <p:cNvPr id="240" name="Shape 240"/>
        <p:cNvGrpSpPr/>
        <p:nvPr/>
      </p:nvGrpSpPr>
      <p:grpSpPr>
        <a:xfrm>
          <a:off x="0" y="0"/>
          <a:ext cx="0" cy="0"/>
          <a:chOff x="0" y="0"/>
          <a:chExt cx="0" cy="0"/>
        </a:xfrm>
      </p:grpSpPr>
      <p:sp>
        <p:nvSpPr>
          <p:cNvPr id="241" name="Google Shape;241;p47"/>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2" name="Google Shape;242;p47"/>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3" name="Google Shape;243;p47"/>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44" name="Google Shape;244;p47"/>
          <p:cNvSpPr txBox="1"/>
          <p:nvPr>
            <p:ph type="title"/>
          </p:nvPr>
        </p:nvSpPr>
        <p:spPr>
          <a:xfrm>
            <a:off x="686104" y="705492"/>
            <a:ext cx="7772400" cy="439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5" name="Google Shape;245;p47"/>
          <p:cNvSpPr txBox="1"/>
          <p:nvPr>
            <p:ph idx="1" type="body"/>
          </p:nvPr>
        </p:nvSpPr>
        <p:spPr>
          <a:xfrm>
            <a:off x="685800" y="1296987"/>
            <a:ext cx="7772400" cy="3200400"/>
          </a:xfrm>
          <a:prstGeom prst="rect">
            <a:avLst/>
          </a:prstGeom>
          <a:noFill/>
          <a:ln>
            <a:noFill/>
          </a:ln>
        </p:spPr>
        <p:txBody>
          <a:bodyPr anchorCtr="0" anchor="t" bIns="34275" lIns="68575" spcFirstLastPara="1" rIns="68575" wrap="square" tIns="34275">
            <a:noAutofit/>
          </a:bodyPr>
          <a:lstStyle>
            <a:lvl1pPr indent="-330200" lvl="0" marL="457200" marR="0" algn="l">
              <a:lnSpc>
                <a:spcPct val="100000"/>
              </a:lnSpc>
              <a:spcBef>
                <a:spcPts val="0"/>
              </a:spcBef>
              <a:spcAft>
                <a:spcPts val="0"/>
              </a:spcAft>
              <a:buClr>
                <a:srgbClr val="6C6463"/>
              </a:buClr>
              <a:buSzPts val="1600"/>
              <a:buFont typeface="Arial"/>
              <a:buChar char="•"/>
              <a:defRPr/>
            </a:lvl1pPr>
            <a:lvl2pPr indent="-317500" lvl="1" marL="914400" algn="l">
              <a:lnSpc>
                <a:spcPct val="100000"/>
              </a:lnSpc>
              <a:spcBef>
                <a:spcPts val="800"/>
              </a:spcBef>
              <a:spcAft>
                <a:spcPts val="0"/>
              </a:spcAft>
              <a:buClr>
                <a:srgbClr val="6C6463"/>
              </a:buClr>
              <a:buSzPts val="1400"/>
              <a:buChar char="–"/>
              <a:defRPr/>
            </a:lvl2pPr>
            <a:lvl3pPr indent="-317500" lvl="2" marL="1371600" algn="l">
              <a:lnSpc>
                <a:spcPct val="100000"/>
              </a:lnSpc>
              <a:spcBef>
                <a:spcPts val="800"/>
              </a:spcBef>
              <a:spcAft>
                <a:spcPts val="0"/>
              </a:spcAft>
              <a:buClr>
                <a:srgbClr val="6C6463"/>
              </a:buClr>
              <a:buSzPts val="1400"/>
              <a:buChar char="•"/>
              <a:defRPr/>
            </a:lvl3pPr>
            <a:lvl4pPr indent="-317500" lvl="3" marL="1828800" algn="l">
              <a:lnSpc>
                <a:spcPct val="100000"/>
              </a:lnSpc>
              <a:spcBef>
                <a:spcPts val="300"/>
              </a:spcBef>
              <a:spcAft>
                <a:spcPts val="0"/>
              </a:spcAft>
              <a:buClr>
                <a:srgbClr val="6C6463"/>
              </a:buClr>
              <a:buSzPts val="1400"/>
              <a:buChar char="–"/>
              <a:defRPr/>
            </a:lvl4pPr>
            <a:lvl5pPr indent="-317500" lvl="4" marL="2286000" algn="l">
              <a:lnSpc>
                <a:spcPct val="100000"/>
              </a:lnSpc>
              <a:spcBef>
                <a:spcPts val="300"/>
              </a:spcBef>
              <a:spcAft>
                <a:spcPts val="0"/>
              </a:spcAft>
              <a:buClr>
                <a:srgbClr val="6C6463"/>
              </a:buClr>
              <a:buSzPts val="140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2 Content" showMasterSp="0">
  <p:cSld name="2_Red/Gray 2 Content">
    <p:spTree>
      <p:nvGrpSpPr>
        <p:cNvPr id="246" name="Shape 246"/>
        <p:cNvGrpSpPr/>
        <p:nvPr/>
      </p:nvGrpSpPr>
      <p:grpSpPr>
        <a:xfrm>
          <a:off x="0" y="0"/>
          <a:ext cx="0" cy="0"/>
          <a:chOff x="0" y="0"/>
          <a:chExt cx="0" cy="0"/>
        </a:xfrm>
      </p:grpSpPr>
      <p:sp>
        <p:nvSpPr>
          <p:cNvPr id="247" name="Google Shape;247;p48"/>
          <p:cNvSpPr txBox="1"/>
          <p:nvPr>
            <p:ph idx="1" type="body"/>
          </p:nvPr>
        </p:nvSpPr>
        <p:spPr>
          <a:xfrm>
            <a:off x="686104" y="1296987"/>
            <a:ext cx="38097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6C6463"/>
              </a:buClr>
              <a:buSzPts val="1600"/>
              <a:buChar char="»"/>
              <a:defRPr sz="1600">
                <a:solidFill>
                  <a:srgbClr val="6C6463"/>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248" name="Google Shape;248;p48"/>
          <p:cNvSpPr txBox="1"/>
          <p:nvPr>
            <p:ph idx="2" type="body"/>
          </p:nvPr>
        </p:nvSpPr>
        <p:spPr>
          <a:xfrm>
            <a:off x="4648200" y="1296987"/>
            <a:ext cx="38103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6C6463"/>
              </a:buClr>
              <a:buSzPts val="1600"/>
              <a:buChar char="»"/>
              <a:defRPr sz="1600">
                <a:solidFill>
                  <a:srgbClr val="6C6463"/>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249" name="Google Shape;249;p48"/>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rgbClr val="6C64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0" name="Google Shape;250;p48"/>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rgbClr val="6C64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1" name="Google Shape;251;p48"/>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52" name="Google Shape;252;p48"/>
          <p:cNvSpPr txBox="1"/>
          <p:nvPr>
            <p:ph type="title"/>
          </p:nvPr>
        </p:nvSpPr>
        <p:spPr>
          <a:xfrm>
            <a:off x="686104" y="705491"/>
            <a:ext cx="7772400" cy="439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ed/Gray 2 Content" showMasterSp="0">
  <p:cSld name="4_Red/Gray 2 Content">
    <p:spTree>
      <p:nvGrpSpPr>
        <p:cNvPr id="253" name="Shape 253"/>
        <p:cNvGrpSpPr/>
        <p:nvPr/>
      </p:nvGrpSpPr>
      <p:grpSpPr>
        <a:xfrm>
          <a:off x="0" y="0"/>
          <a:ext cx="0" cy="0"/>
          <a:chOff x="0" y="0"/>
          <a:chExt cx="0" cy="0"/>
        </a:xfrm>
      </p:grpSpPr>
      <p:sp>
        <p:nvSpPr>
          <p:cNvPr id="254" name="Google Shape;254;p49"/>
          <p:cNvSpPr txBox="1"/>
          <p:nvPr>
            <p:ph idx="1" type="body"/>
          </p:nvPr>
        </p:nvSpPr>
        <p:spPr>
          <a:xfrm>
            <a:off x="686104" y="1296987"/>
            <a:ext cx="38097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6C6463"/>
              </a:buClr>
              <a:buSzPts val="1600"/>
              <a:buChar char="»"/>
              <a:defRPr sz="1600">
                <a:solidFill>
                  <a:srgbClr val="6C6463"/>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255" name="Google Shape;255;p49"/>
          <p:cNvSpPr txBox="1"/>
          <p:nvPr>
            <p:ph idx="2" type="body"/>
          </p:nvPr>
        </p:nvSpPr>
        <p:spPr>
          <a:xfrm>
            <a:off x="4648200" y="1296987"/>
            <a:ext cx="38103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6C6463"/>
              </a:buClr>
              <a:buSzPts val="1600"/>
              <a:buChar char="»"/>
              <a:defRPr sz="1600">
                <a:solidFill>
                  <a:srgbClr val="6C6463"/>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256" name="Google Shape;256;p49"/>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rgbClr val="6C64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7" name="Google Shape;257;p49"/>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rgbClr val="6C64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8" name="Google Shape;258;p49"/>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59" name="Google Shape;259;p49"/>
          <p:cNvSpPr txBox="1"/>
          <p:nvPr>
            <p:ph type="title"/>
          </p:nvPr>
        </p:nvSpPr>
        <p:spPr>
          <a:xfrm>
            <a:off x="686104" y="705491"/>
            <a:ext cx="7772400" cy="439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3 Content" showMasterSp="0">
  <p:cSld name="1_Red/Gray 3 Content">
    <p:spTree>
      <p:nvGrpSpPr>
        <p:cNvPr id="260" name="Shape 260"/>
        <p:cNvGrpSpPr/>
        <p:nvPr/>
      </p:nvGrpSpPr>
      <p:grpSpPr>
        <a:xfrm>
          <a:off x="0" y="0"/>
          <a:ext cx="0" cy="0"/>
          <a:chOff x="0" y="0"/>
          <a:chExt cx="0" cy="0"/>
        </a:xfrm>
      </p:grpSpPr>
      <p:sp>
        <p:nvSpPr>
          <p:cNvPr id="261" name="Google Shape;261;p50"/>
          <p:cNvSpPr txBox="1"/>
          <p:nvPr>
            <p:ph idx="1" type="body"/>
          </p:nvPr>
        </p:nvSpPr>
        <p:spPr>
          <a:xfrm>
            <a:off x="686104" y="1296987"/>
            <a:ext cx="25143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FFFFFF"/>
              </a:buClr>
              <a:buSzPts val="1600"/>
              <a:buChar char="»"/>
              <a:defRPr sz="1600">
                <a:solidFill>
                  <a:srgbClr val="FFFFFF"/>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262" name="Google Shape;262;p50"/>
          <p:cNvSpPr txBox="1"/>
          <p:nvPr>
            <p:ph idx="2" type="body"/>
          </p:nvPr>
        </p:nvSpPr>
        <p:spPr>
          <a:xfrm>
            <a:off x="5943600" y="1296987"/>
            <a:ext cx="25149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FFFFFF"/>
              </a:buClr>
              <a:buSzPts val="1600"/>
              <a:buChar char="»"/>
              <a:defRPr sz="1600">
                <a:solidFill>
                  <a:srgbClr val="FFFFFF"/>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263" name="Google Shape;263;p50"/>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rgbClr val="6C64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4" name="Google Shape;264;p50"/>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rgbClr val="6C64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5" name="Google Shape;265;p50"/>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66" name="Google Shape;266;p50"/>
          <p:cNvSpPr txBox="1"/>
          <p:nvPr>
            <p:ph idx="3" type="body"/>
          </p:nvPr>
        </p:nvSpPr>
        <p:spPr>
          <a:xfrm>
            <a:off x="3314549" y="1296987"/>
            <a:ext cx="25149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FFFFFF"/>
              </a:buClr>
              <a:buSzPts val="1600"/>
              <a:buChar char="»"/>
              <a:defRPr sz="1600">
                <a:solidFill>
                  <a:srgbClr val="FFFFFF"/>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267" name="Google Shape;267;p50"/>
          <p:cNvSpPr txBox="1"/>
          <p:nvPr>
            <p:ph type="title"/>
          </p:nvPr>
        </p:nvSpPr>
        <p:spPr>
          <a:xfrm>
            <a:off x="686104" y="705491"/>
            <a:ext cx="7772400" cy="439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Full Red">
  <p:cSld name="2_Cover - Full Red">
    <p:bg>
      <p:bgPr>
        <a:solidFill>
          <a:srgbClr val="002F6C"/>
        </a:solidFill>
      </p:bgPr>
    </p:bg>
    <p:spTree>
      <p:nvGrpSpPr>
        <p:cNvPr id="268" name="Shape 268"/>
        <p:cNvGrpSpPr/>
        <p:nvPr/>
      </p:nvGrpSpPr>
      <p:grpSpPr>
        <a:xfrm>
          <a:off x="0" y="0"/>
          <a:ext cx="0" cy="0"/>
          <a:chOff x="0" y="0"/>
          <a:chExt cx="0" cy="0"/>
        </a:xfrm>
      </p:grpSpPr>
      <p:sp>
        <p:nvSpPr>
          <p:cNvPr id="269" name="Google Shape;269;p51"/>
          <p:cNvSpPr txBox="1"/>
          <p:nvPr>
            <p:ph idx="10" type="dt"/>
          </p:nvPr>
        </p:nvSpPr>
        <p:spPr>
          <a:xfrm>
            <a:off x="152400" y="4844639"/>
            <a:ext cx="2133600" cy="186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FFFFFF"/>
              </a:buClr>
              <a:buSzPts val="1100"/>
              <a:buFont typeface="Cabin"/>
              <a:buNone/>
              <a:defRPr b="0" i="0" sz="600">
                <a:solidFill>
                  <a:srgbClr val="FFFFFF"/>
                </a:solidFill>
                <a:latin typeface="Cabin"/>
                <a:ea typeface="Cabin"/>
                <a:cs typeface="Cabin"/>
                <a:sym typeface="Cabin"/>
              </a:defRPr>
            </a:lvl1pPr>
            <a:lvl2pPr lvl="1" algn="l">
              <a:lnSpc>
                <a:spcPct val="100000"/>
              </a:lnSpc>
              <a:spcBef>
                <a:spcPts val="0"/>
              </a:spcBef>
              <a:spcAft>
                <a:spcPts val="0"/>
              </a:spcAft>
              <a:buClr>
                <a:schemeClr val="dk1"/>
              </a:buClr>
              <a:buSzPts val="1100"/>
              <a:buFont typeface="Gill Sans"/>
              <a:buNone/>
              <a:defRPr/>
            </a:lvl2pPr>
            <a:lvl3pPr lvl="2" algn="l">
              <a:lnSpc>
                <a:spcPct val="100000"/>
              </a:lnSpc>
              <a:spcBef>
                <a:spcPts val="0"/>
              </a:spcBef>
              <a:spcAft>
                <a:spcPts val="0"/>
              </a:spcAft>
              <a:buClr>
                <a:schemeClr val="dk1"/>
              </a:buClr>
              <a:buSzPts val="1100"/>
              <a:buFont typeface="Gill Sans"/>
              <a:buNone/>
              <a:defRPr/>
            </a:lvl3pPr>
            <a:lvl4pPr lvl="3" algn="l">
              <a:lnSpc>
                <a:spcPct val="100000"/>
              </a:lnSpc>
              <a:spcBef>
                <a:spcPts val="0"/>
              </a:spcBef>
              <a:spcAft>
                <a:spcPts val="0"/>
              </a:spcAft>
              <a:buClr>
                <a:schemeClr val="dk1"/>
              </a:buClr>
              <a:buSzPts val="1100"/>
              <a:buFont typeface="Gill Sans"/>
              <a:buNone/>
              <a:defRPr/>
            </a:lvl4pPr>
            <a:lvl5pPr lvl="4" algn="l">
              <a:lnSpc>
                <a:spcPct val="100000"/>
              </a:lnSpc>
              <a:spcBef>
                <a:spcPts val="0"/>
              </a:spcBef>
              <a:spcAft>
                <a:spcPts val="0"/>
              </a:spcAft>
              <a:buClr>
                <a:schemeClr val="dk1"/>
              </a:buClr>
              <a:buSzPts val="1100"/>
              <a:buFont typeface="Gill Sans"/>
              <a:buNone/>
              <a:defRPr/>
            </a:lvl5pPr>
            <a:lvl6pPr lvl="5" algn="l">
              <a:lnSpc>
                <a:spcPct val="100000"/>
              </a:lnSpc>
              <a:spcBef>
                <a:spcPts val="0"/>
              </a:spcBef>
              <a:spcAft>
                <a:spcPts val="0"/>
              </a:spcAft>
              <a:buClr>
                <a:schemeClr val="dk1"/>
              </a:buClr>
              <a:buSzPts val="1100"/>
              <a:buFont typeface="Gill Sans"/>
              <a:buNone/>
              <a:defRPr/>
            </a:lvl6pPr>
            <a:lvl7pPr lvl="6" algn="l">
              <a:lnSpc>
                <a:spcPct val="100000"/>
              </a:lnSpc>
              <a:spcBef>
                <a:spcPts val="0"/>
              </a:spcBef>
              <a:spcAft>
                <a:spcPts val="0"/>
              </a:spcAft>
              <a:buClr>
                <a:schemeClr val="dk1"/>
              </a:buClr>
              <a:buSzPts val="1100"/>
              <a:buFont typeface="Gill Sans"/>
              <a:buNone/>
              <a:defRPr/>
            </a:lvl7pPr>
            <a:lvl8pPr lvl="7" algn="l">
              <a:lnSpc>
                <a:spcPct val="100000"/>
              </a:lnSpc>
              <a:spcBef>
                <a:spcPts val="0"/>
              </a:spcBef>
              <a:spcAft>
                <a:spcPts val="0"/>
              </a:spcAft>
              <a:buClr>
                <a:schemeClr val="dk1"/>
              </a:buClr>
              <a:buSzPts val="1100"/>
              <a:buFont typeface="Gill Sans"/>
              <a:buNone/>
              <a:defRPr/>
            </a:lvl8pPr>
            <a:lvl9pPr lvl="8" algn="l">
              <a:lnSpc>
                <a:spcPct val="100000"/>
              </a:lnSpc>
              <a:spcBef>
                <a:spcPts val="0"/>
              </a:spcBef>
              <a:spcAft>
                <a:spcPts val="0"/>
              </a:spcAft>
              <a:buClr>
                <a:schemeClr val="dk1"/>
              </a:buClr>
              <a:buSzPts val="1100"/>
              <a:buFont typeface="Gill Sans"/>
              <a:buNone/>
              <a:defRPr/>
            </a:lvl9pPr>
          </a:lstStyle>
          <a:p/>
        </p:txBody>
      </p:sp>
      <p:sp>
        <p:nvSpPr>
          <p:cNvPr id="270" name="Google Shape;270;p51"/>
          <p:cNvSpPr txBox="1"/>
          <p:nvPr>
            <p:ph idx="11" type="ftr"/>
          </p:nvPr>
        </p:nvSpPr>
        <p:spPr>
          <a:xfrm>
            <a:off x="3124200" y="4844639"/>
            <a:ext cx="2895600" cy="1860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FFFFFF"/>
              </a:buClr>
              <a:buSzPts val="1100"/>
              <a:buFont typeface="Cabin"/>
              <a:buNone/>
              <a:defRPr b="0" i="0" sz="600">
                <a:solidFill>
                  <a:srgbClr val="FFFFFF"/>
                </a:solidFill>
                <a:latin typeface="Cabin"/>
                <a:ea typeface="Cabin"/>
                <a:cs typeface="Cabin"/>
                <a:sym typeface="Cabin"/>
              </a:defRPr>
            </a:lvl1pPr>
            <a:lvl2pPr lvl="1" algn="l">
              <a:lnSpc>
                <a:spcPct val="100000"/>
              </a:lnSpc>
              <a:spcBef>
                <a:spcPts val="0"/>
              </a:spcBef>
              <a:spcAft>
                <a:spcPts val="0"/>
              </a:spcAft>
              <a:buClr>
                <a:schemeClr val="dk1"/>
              </a:buClr>
              <a:buSzPts val="1100"/>
              <a:buFont typeface="Gill Sans"/>
              <a:buNone/>
              <a:defRPr/>
            </a:lvl2pPr>
            <a:lvl3pPr lvl="2" algn="l">
              <a:lnSpc>
                <a:spcPct val="100000"/>
              </a:lnSpc>
              <a:spcBef>
                <a:spcPts val="0"/>
              </a:spcBef>
              <a:spcAft>
                <a:spcPts val="0"/>
              </a:spcAft>
              <a:buClr>
                <a:schemeClr val="dk1"/>
              </a:buClr>
              <a:buSzPts val="1100"/>
              <a:buFont typeface="Gill Sans"/>
              <a:buNone/>
              <a:defRPr/>
            </a:lvl3pPr>
            <a:lvl4pPr lvl="3" algn="l">
              <a:lnSpc>
                <a:spcPct val="100000"/>
              </a:lnSpc>
              <a:spcBef>
                <a:spcPts val="0"/>
              </a:spcBef>
              <a:spcAft>
                <a:spcPts val="0"/>
              </a:spcAft>
              <a:buClr>
                <a:schemeClr val="dk1"/>
              </a:buClr>
              <a:buSzPts val="1100"/>
              <a:buFont typeface="Gill Sans"/>
              <a:buNone/>
              <a:defRPr/>
            </a:lvl4pPr>
            <a:lvl5pPr lvl="4" algn="l">
              <a:lnSpc>
                <a:spcPct val="100000"/>
              </a:lnSpc>
              <a:spcBef>
                <a:spcPts val="0"/>
              </a:spcBef>
              <a:spcAft>
                <a:spcPts val="0"/>
              </a:spcAft>
              <a:buClr>
                <a:schemeClr val="dk1"/>
              </a:buClr>
              <a:buSzPts val="1100"/>
              <a:buFont typeface="Gill Sans"/>
              <a:buNone/>
              <a:defRPr/>
            </a:lvl5pPr>
            <a:lvl6pPr lvl="5" algn="l">
              <a:lnSpc>
                <a:spcPct val="100000"/>
              </a:lnSpc>
              <a:spcBef>
                <a:spcPts val="0"/>
              </a:spcBef>
              <a:spcAft>
                <a:spcPts val="0"/>
              </a:spcAft>
              <a:buClr>
                <a:schemeClr val="dk1"/>
              </a:buClr>
              <a:buSzPts val="1100"/>
              <a:buFont typeface="Gill Sans"/>
              <a:buNone/>
              <a:defRPr/>
            </a:lvl6pPr>
            <a:lvl7pPr lvl="6" algn="l">
              <a:lnSpc>
                <a:spcPct val="100000"/>
              </a:lnSpc>
              <a:spcBef>
                <a:spcPts val="0"/>
              </a:spcBef>
              <a:spcAft>
                <a:spcPts val="0"/>
              </a:spcAft>
              <a:buClr>
                <a:schemeClr val="dk1"/>
              </a:buClr>
              <a:buSzPts val="1100"/>
              <a:buFont typeface="Gill Sans"/>
              <a:buNone/>
              <a:defRPr/>
            </a:lvl7pPr>
            <a:lvl8pPr lvl="7" algn="l">
              <a:lnSpc>
                <a:spcPct val="100000"/>
              </a:lnSpc>
              <a:spcBef>
                <a:spcPts val="0"/>
              </a:spcBef>
              <a:spcAft>
                <a:spcPts val="0"/>
              </a:spcAft>
              <a:buClr>
                <a:schemeClr val="dk1"/>
              </a:buClr>
              <a:buSzPts val="1100"/>
              <a:buFont typeface="Gill Sans"/>
              <a:buNone/>
              <a:defRPr/>
            </a:lvl8pPr>
            <a:lvl9pPr lvl="8" algn="l">
              <a:lnSpc>
                <a:spcPct val="100000"/>
              </a:lnSpc>
              <a:spcBef>
                <a:spcPts val="0"/>
              </a:spcBef>
              <a:spcAft>
                <a:spcPts val="0"/>
              </a:spcAft>
              <a:buClr>
                <a:schemeClr val="dk1"/>
              </a:buClr>
              <a:buSzPts val="1100"/>
              <a:buFont typeface="Gill Sans"/>
              <a:buNone/>
              <a:defRPr/>
            </a:lvl9pPr>
          </a:lstStyle>
          <a:p/>
        </p:txBody>
      </p:sp>
      <p:sp>
        <p:nvSpPr>
          <p:cNvPr id="271" name="Google Shape;271;p51"/>
          <p:cNvSpPr txBox="1"/>
          <p:nvPr>
            <p:ph type="ctrTitle"/>
          </p:nvPr>
        </p:nvSpPr>
        <p:spPr>
          <a:xfrm>
            <a:off x="685800" y="1601787"/>
            <a:ext cx="3886200" cy="12099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lt1"/>
              </a:buClr>
              <a:buSzPts val="1800"/>
              <a:buFont typeface="Cabin"/>
              <a:buNone/>
              <a:defRPr sz="2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2" name="Google Shape;272;p51"/>
          <p:cNvSpPr txBox="1"/>
          <p:nvPr>
            <p:ph idx="1" type="subTitle"/>
          </p:nvPr>
        </p:nvSpPr>
        <p:spPr>
          <a:xfrm>
            <a:off x="685800" y="3135206"/>
            <a:ext cx="3429000" cy="1209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200"/>
              <a:buNone/>
              <a:defRPr sz="1600">
                <a:solidFill>
                  <a:schemeClr val="lt1"/>
                </a:solidFill>
              </a:defRPr>
            </a:lvl1pPr>
            <a:lvl2pPr lvl="1" algn="ctr">
              <a:lnSpc>
                <a:spcPct val="100000"/>
              </a:lnSpc>
              <a:spcBef>
                <a:spcPts val="800"/>
              </a:spcBef>
              <a:spcAft>
                <a:spcPts val="0"/>
              </a:spcAft>
              <a:buClr>
                <a:srgbClr val="888888"/>
              </a:buClr>
              <a:buSzPts val="1200"/>
              <a:buNone/>
              <a:defRPr>
                <a:solidFill>
                  <a:srgbClr val="888888"/>
                </a:solidFill>
              </a:defRPr>
            </a:lvl2pPr>
            <a:lvl3pPr lvl="2" algn="ctr">
              <a:lnSpc>
                <a:spcPct val="100000"/>
              </a:lnSpc>
              <a:spcBef>
                <a:spcPts val="800"/>
              </a:spcBef>
              <a:spcAft>
                <a:spcPts val="0"/>
              </a:spcAft>
              <a:buClr>
                <a:srgbClr val="888888"/>
              </a:buClr>
              <a:buSzPts val="1400"/>
              <a:buNone/>
              <a:defRPr>
                <a:solidFill>
                  <a:srgbClr val="888888"/>
                </a:solidFill>
              </a:defRPr>
            </a:lvl3pPr>
            <a:lvl4pPr lvl="3" algn="ctr">
              <a:lnSpc>
                <a:spcPct val="100000"/>
              </a:lnSpc>
              <a:spcBef>
                <a:spcPts val="300"/>
              </a:spcBef>
              <a:spcAft>
                <a:spcPts val="0"/>
              </a:spcAft>
              <a:buClr>
                <a:srgbClr val="888888"/>
              </a:buClr>
              <a:buSzPts val="1200"/>
              <a:buNone/>
              <a:defRPr>
                <a:solidFill>
                  <a:srgbClr val="888888"/>
                </a:solidFill>
              </a:defRPr>
            </a:lvl4pPr>
            <a:lvl5pPr lvl="4" algn="ctr">
              <a:lnSpc>
                <a:spcPct val="100000"/>
              </a:lnSpc>
              <a:spcBef>
                <a:spcPts val="300"/>
              </a:spcBef>
              <a:spcAft>
                <a:spcPts val="0"/>
              </a:spcAft>
              <a:buClr>
                <a:srgbClr val="888888"/>
              </a:buClr>
              <a:buSzPts val="1100"/>
              <a:buNone/>
              <a:defRPr>
                <a:solidFill>
                  <a:srgbClr val="888888"/>
                </a:solidFill>
              </a:defRPr>
            </a:lvl5pPr>
            <a:lvl6pPr lvl="5" algn="ctr">
              <a:lnSpc>
                <a:spcPct val="100000"/>
              </a:lnSpc>
              <a:spcBef>
                <a:spcPts val="400"/>
              </a:spcBef>
              <a:spcAft>
                <a:spcPts val="0"/>
              </a:spcAft>
              <a:buClr>
                <a:srgbClr val="888888"/>
              </a:buClr>
              <a:buSzPts val="1500"/>
              <a:buNone/>
              <a:defRPr>
                <a:solidFill>
                  <a:srgbClr val="888888"/>
                </a:solidFill>
              </a:defRPr>
            </a:lvl6pPr>
            <a:lvl7pPr lvl="6" algn="ctr">
              <a:lnSpc>
                <a:spcPct val="100000"/>
              </a:lnSpc>
              <a:spcBef>
                <a:spcPts val="400"/>
              </a:spcBef>
              <a:spcAft>
                <a:spcPts val="0"/>
              </a:spcAft>
              <a:buClr>
                <a:srgbClr val="888888"/>
              </a:buClr>
              <a:buSzPts val="1500"/>
              <a:buNone/>
              <a:defRPr>
                <a:solidFill>
                  <a:srgbClr val="888888"/>
                </a:solidFill>
              </a:defRPr>
            </a:lvl7pPr>
            <a:lvl8pPr lvl="7" algn="ctr">
              <a:lnSpc>
                <a:spcPct val="100000"/>
              </a:lnSpc>
              <a:spcBef>
                <a:spcPts val="400"/>
              </a:spcBef>
              <a:spcAft>
                <a:spcPts val="0"/>
              </a:spcAft>
              <a:buClr>
                <a:srgbClr val="888888"/>
              </a:buClr>
              <a:buSzPts val="1500"/>
              <a:buNone/>
              <a:defRPr>
                <a:solidFill>
                  <a:srgbClr val="888888"/>
                </a:solidFill>
              </a:defRPr>
            </a:lvl8pPr>
            <a:lvl9pPr lvl="8" algn="ctr">
              <a:lnSpc>
                <a:spcPct val="100000"/>
              </a:lnSpc>
              <a:spcBef>
                <a:spcPts val="400"/>
              </a:spcBef>
              <a:spcAft>
                <a:spcPts val="0"/>
              </a:spcAft>
              <a:buClr>
                <a:srgbClr val="888888"/>
              </a:buClr>
              <a:buSzPts val="1500"/>
              <a:buNone/>
              <a:defRPr>
                <a:solidFill>
                  <a:srgbClr val="888888"/>
                </a:solidFill>
              </a:defRPr>
            </a:lvl9pPr>
          </a:lstStyle>
          <a:p/>
        </p:txBody>
      </p:sp>
      <p:pic>
        <p:nvPicPr>
          <p:cNvPr id="273" name="Google Shape;273;p51"/>
          <p:cNvPicPr preferRelativeResize="0"/>
          <p:nvPr/>
        </p:nvPicPr>
        <p:blipFill rotWithShape="1">
          <a:blip r:embed="rId2">
            <a:alphaModFix/>
          </a:blip>
          <a:srcRect b="0" l="0" r="0" t="0"/>
          <a:stretch/>
        </p:blipFill>
        <p:spPr>
          <a:xfrm>
            <a:off x="608575" y="569925"/>
            <a:ext cx="1426576" cy="407650"/>
          </a:xfrm>
          <a:prstGeom prst="rect">
            <a:avLst/>
          </a:prstGeom>
          <a:noFill/>
          <a:ln>
            <a:noFill/>
          </a:ln>
          <a:effectLst>
            <a:outerShdw blurRad="254000" rotWithShape="0" algn="tl">
              <a:srgbClr val="000000">
                <a:alpha val="20000"/>
              </a:srgbClr>
            </a:outerShdw>
          </a:effectLst>
        </p:spPr>
      </p:pic>
      <p:sp>
        <p:nvSpPr>
          <p:cNvPr id="274" name="Google Shape;274;p51"/>
          <p:cNvSpPr txBox="1"/>
          <p:nvPr>
            <p:ph idx="12" type="sldNum"/>
          </p:nvPr>
        </p:nvSpPr>
        <p:spPr>
          <a:xfrm>
            <a:off x="8472458" y="4700638"/>
            <a:ext cx="548700" cy="396900"/>
          </a:xfrm>
          <a:prstGeom prst="rect">
            <a:avLst/>
          </a:prstGeom>
          <a:noFill/>
          <a:ln>
            <a:noFill/>
          </a:ln>
        </p:spPr>
        <p:txBody>
          <a:bodyPr anchorCtr="0" anchor="ctr" bIns="68550" lIns="68550" spcFirstLastPara="1" rIns="68550" wrap="square" tIns="68550">
            <a:noAutofit/>
          </a:bodyPr>
          <a:lstStyle>
            <a:lvl1pPr indent="0" lvl="0" marL="0" marR="0" algn="r">
              <a:lnSpc>
                <a:spcPct val="100000"/>
              </a:lnSpc>
              <a:spcBef>
                <a:spcPts val="0"/>
              </a:spcBef>
              <a:spcAft>
                <a:spcPts val="0"/>
              </a:spcAft>
              <a:buClr>
                <a:srgbClr val="000000"/>
              </a:buClr>
              <a:buSzPts val="1000"/>
              <a:buFont typeface="Arial"/>
              <a:buNone/>
              <a:defRPr b="0" i="0" sz="12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1000"/>
              <a:buFont typeface="Arial"/>
              <a:buNone/>
              <a:defRPr b="0" i="0" sz="12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1000"/>
              <a:buFont typeface="Arial"/>
              <a:buNone/>
              <a:defRPr b="0" i="0" sz="12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1000"/>
              <a:buFont typeface="Arial"/>
              <a:buNone/>
              <a:defRPr b="0" i="0" sz="12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1000"/>
              <a:buFont typeface="Arial"/>
              <a:buNone/>
              <a:defRPr b="0" i="0" sz="12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1000"/>
              <a:buFont typeface="Arial"/>
              <a:buNone/>
              <a:defRPr b="0" i="0" sz="12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1000"/>
              <a:buFont typeface="Arial"/>
              <a:buNone/>
              <a:defRPr b="0" i="0" sz="12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1000"/>
              <a:buFont typeface="Arial"/>
              <a:buNone/>
              <a:defRPr b="0" i="0" sz="12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1000"/>
              <a:buFont typeface="Arial"/>
              <a:buNone/>
              <a:defRPr b="0" i="0" sz="12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3 Content">
  <p:cSld name="Red/Gray 3 Content">
    <p:bg>
      <p:bgPr>
        <a:solidFill>
          <a:srgbClr val="E7E7E5"/>
        </a:solidFill>
      </p:bgPr>
    </p:bg>
    <p:spTree>
      <p:nvGrpSpPr>
        <p:cNvPr id="39" name="Shape 39"/>
        <p:cNvGrpSpPr/>
        <p:nvPr/>
      </p:nvGrpSpPr>
      <p:grpSpPr>
        <a:xfrm>
          <a:off x="0" y="0"/>
          <a:ext cx="0" cy="0"/>
          <a:chOff x="0" y="0"/>
          <a:chExt cx="0" cy="0"/>
        </a:xfrm>
      </p:grpSpPr>
      <p:sp>
        <p:nvSpPr>
          <p:cNvPr id="40" name="Google Shape;40;p6"/>
          <p:cNvSpPr txBox="1"/>
          <p:nvPr>
            <p:ph idx="1" type="body"/>
          </p:nvPr>
        </p:nvSpPr>
        <p:spPr>
          <a:xfrm>
            <a:off x="686104" y="1296987"/>
            <a:ext cx="2514296"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41" name="Google Shape;41;p6"/>
          <p:cNvSpPr txBox="1"/>
          <p:nvPr>
            <p:ph idx="2" type="body"/>
          </p:nvPr>
        </p:nvSpPr>
        <p:spPr>
          <a:xfrm>
            <a:off x="5943600" y="1296987"/>
            <a:ext cx="25149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42" name="Google Shape;42;p6"/>
          <p:cNvSpPr txBox="1"/>
          <p:nvPr>
            <p:ph idx="3" type="body"/>
          </p:nvPr>
        </p:nvSpPr>
        <p:spPr>
          <a:xfrm>
            <a:off x="3314548" y="1296987"/>
            <a:ext cx="2514900"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43" name="Google Shape;43;p6"/>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Red" showMasterSp="0">
  <p:cSld name="Cover - Full Red">
    <p:spTree>
      <p:nvGrpSpPr>
        <p:cNvPr id="275" name="Shape 275"/>
        <p:cNvGrpSpPr/>
        <p:nvPr/>
      </p:nvGrpSpPr>
      <p:grpSpPr>
        <a:xfrm>
          <a:off x="0" y="0"/>
          <a:ext cx="0" cy="0"/>
          <a:chOff x="0" y="0"/>
          <a:chExt cx="0" cy="0"/>
        </a:xfrm>
      </p:grpSpPr>
      <p:sp>
        <p:nvSpPr>
          <p:cNvPr id="276" name="Google Shape;276;p52"/>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7" name="Google Shape;277;p52"/>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8" name="Google Shape;278;p52"/>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79" name="Google Shape;279;p52"/>
          <p:cNvSpPr txBox="1"/>
          <p:nvPr>
            <p:ph type="ctrTitle"/>
          </p:nvPr>
        </p:nvSpPr>
        <p:spPr>
          <a:xfrm>
            <a:off x="685800" y="1601788"/>
            <a:ext cx="3886200" cy="12099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0" name="Google Shape;280;p52"/>
          <p:cNvSpPr txBox="1"/>
          <p:nvPr>
            <p:ph idx="1" type="subTitle"/>
          </p:nvPr>
        </p:nvSpPr>
        <p:spPr>
          <a:xfrm>
            <a:off x="685800" y="3135207"/>
            <a:ext cx="3429000" cy="1209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600"/>
              <a:buNone/>
              <a:defRPr>
                <a:solidFill>
                  <a:srgbClr val="888888"/>
                </a:solidFill>
              </a:defRPr>
            </a:lvl4pPr>
            <a:lvl5pPr lvl="4" algn="ctr">
              <a:lnSpc>
                <a:spcPct val="100000"/>
              </a:lnSpc>
              <a:spcBef>
                <a:spcPts val="30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281" name="Google Shape;281;p52"/>
          <p:cNvCxnSpPr/>
          <p:nvPr/>
        </p:nvCxnSpPr>
        <p:spPr>
          <a:xfrm>
            <a:off x="746760" y="2973387"/>
            <a:ext cx="320100" cy="0"/>
          </a:xfrm>
          <a:prstGeom prst="straightConnector1">
            <a:avLst/>
          </a:prstGeom>
          <a:noFill/>
          <a:ln cap="flat" cmpd="sng" w="19050">
            <a:solidFill>
              <a:srgbClr val="FFFFFF"/>
            </a:solidFill>
            <a:prstDash val="solid"/>
            <a:round/>
            <a:headEnd len="sm" w="sm" type="none"/>
            <a:tailEnd len="sm" w="sm" type="none"/>
          </a:ln>
        </p:spPr>
      </p:cxnSp>
      <p:pic>
        <p:nvPicPr>
          <p:cNvPr id="282" name="Google Shape;282;p52"/>
          <p:cNvPicPr preferRelativeResize="0"/>
          <p:nvPr/>
        </p:nvPicPr>
        <p:blipFill rotWithShape="1">
          <a:blip r:embed="rId2">
            <a:alphaModFix/>
          </a:blip>
          <a:srcRect b="0" l="0" r="0" t="0"/>
          <a:stretch/>
        </p:blipFill>
        <p:spPr>
          <a:xfrm>
            <a:off x="684769" y="569937"/>
            <a:ext cx="1358771" cy="404386"/>
          </a:xfrm>
          <a:prstGeom prst="rect">
            <a:avLst/>
          </a:prstGeom>
          <a:noFill/>
          <a:ln>
            <a:noFill/>
          </a:ln>
          <a:effectLst>
            <a:outerShdw blurRad="254000" rotWithShape="0" algn="tl">
              <a:srgbClr val="000000">
                <a:alpha val="20000"/>
              </a:srgbClr>
            </a:outerShdw>
          </a:effectLst>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Red" showMasterSp="0">
  <p:cSld name="Divider - Full Red">
    <p:spTree>
      <p:nvGrpSpPr>
        <p:cNvPr id="283" name="Shape 283"/>
        <p:cNvGrpSpPr/>
        <p:nvPr/>
      </p:nvGrpSpPr>
      <p:grpSpPr>
        <a:xfrm>
          <a:off x="0" y="0"/>
          <a:ext cx="0" cy="0"/>
          <a:chOff x="0" y="0"/>
          <a:chExt cx="0" cy="0"/>
        </a:xfrm>
      </p:grpSpPr>
      <p:sp>
        <p:nvSpPr>
          <p:cNvPr id="284" name="Google Shape;284;p53"/>
          <p:cNvSpPr txBox="1"/>
          <p:nvPr>
            <p:ph type="title"/>
          </p:nvPr>
        </p:nvSpPr>
        <p:spPr>
          <a:xfrm>
            <a:off x="1143000" y="534987"/>
            <a:ext cx="5486400" cy="4392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rgbClr val="FFFFFF"/>
              </a:buClr>
              <a:buSzPts val="2400"/>
              <a:buFont typeface="Gill Sans"/>
              <a:buNone/>
              <a:defRPr sz="2400">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5" name="Google Shape;285;p53"/>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6" name="Google Shape;286;p53"/>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7" name="Google Shape;287;p53"/>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pic>
        <p:nvPicPr>
          <p:cNvPr id="288" name="Google Shape;288;p53"/>
          <p:cNvPicPr preferRelativeResize="0"/>
          <p:nvPr/>
        </p:nvPicPr>
        <p:blipFill rotWithShape="1">
          <a:blip r:embed="rId2">
            <a:alphaModFix/>
          </a:blip>
          <a:srcRect b="0" l="0" r="0" t="0"/>
          <a:stretch/>
        </p:blipFill>
        <p:spPr>
          <a:xfrm>
            <a:off x="684769" y="4344987"/>
            <a:ext cx="1358771" cy="404386"/>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showMasterSp="0">
  <p:cSld name="Red/Gray 2 Content">
    <p:spTree>
      <p:nvGrpSpPr>
        <p:cNvPr id="289" name="Shape 289"/>
        <p:cNvGrpSpPr/>
        <p:nvPr/>
      </p:nvGrpSpPr>
      <p:grpSpPr>
        <a:xfrm>
          <a:off x="0" y="0"/>
          <a:ext cx="0" cy="0"/>
          <a:chOff x="0" y="0"/>
          <a:chExt cx="0" cy="0"/>
        </a:xfrm>
      </p:grpSpPr>
      <p:sp>
        <p:nvSpPr>
          <p:cNvPr id="290" name="Google Shape;290;p54"/>
          <p:cNvSpPr txBox="1"/>
          <p:nvPr>
            <p:ph idx="1" type="body"/>
          </p:nvPr>
        </p:nvSpPr>
        <p:spPr>
          <a:xfrm>
            <a:off x="686104" y="1296987"/>
            <a:ext cx="77724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6C6463"/>
              </a:buClr>
              <a:buSzPts val="1600"/>
              <a:buChar char="»"/>
              <a:defRPr sz="1600">
                <a:solidFill>
                  <a:srgbClr val="6C6463"/>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291" name="Google Shape;291;p54"/>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rgbClr val="6C64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2" name="Google Shape;292;p54"/>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rgbClr val="6C64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3" name="Google Shape;293;p54"/>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94" name="Google Shape;294;p54"/>
          <p:cNvSpPr txBox="1"/>
          <p:nvPr>
            <p:ph type="title"/>
          </p:nvPr>
        </p:nvSpPr>
        <p:spPr>
          <a:xfrm>
            <a:off x="686104" y="705491"/>
            <a:ext cx="7772400" cy="439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3 Content" showMasterSp="0">
  <p:cSld name="Red/Gray 3 Content">
    <p:spTree>
      <p:nvGrpSpPr>
        <p:cNvPr id="295" name="Shape 295"/>
        <p:cNvGrpSpPr/>
        <p:nvPr/>
      </p:nvGrpSpPr>
      <p:grpSpPr>
        <a:xfrm>
          <a:off x="0" y="0"/>
          <a:ext cx="0" cy="0"/>
          <a:chOff x="0" y="0"/>
          <a:chExt cx="0" cy="0"/>
        </a:xfrm>
      </p:grpSpPr>
      <p:sp>
        <p:nvSpPr>
          <p:cNvPr id="296" name="Google Shape;296;p55"/>
          <p:cNvSpPr txBox="1"/>
          <p:nvPr>
            <p:ph idx="1" type="body"/>
          </p:nvPr>
        </p:nvSpPr>
        <p:spPr>
          <a:xfrm>
            <a:off x="686104" y="1296987"/>
            <a:ext cx="25143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FFFFFF"/>
              </a:buClr>
              <a:buSzPts val="1600"/>
              <a:buChar char="»"/>
              <a:defRPr sz="1600">
                <a:solidFill>
                  <a:srgbClr val="FFFFFF"/>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297" name="Google Shape;297;p55"/>
          <p:cNvSpPr txBox="1"/>
          <p:nvPr>
            <p:ph idx="2" type="body"/>
          </p:nvPr>
        </p:nvSpPr>
        <p:spPr>
          <a:xfrm>
            <a:off x="5943600" y="1296987"/>
            <a:ext cx="25149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FFFFFF"/>
              </a:buClr>
              <a:buSzPts val="1600"/>
              <a:buChar char="»"/>
              <a:defRPr sz="1600">
                <a:solidFill>
                  <a:srgbClr val="FFFFFF"/>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298" name="Google Shape;298;p55"/>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rgbClr val="6C64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9" name="Google Shape;299;p55"/>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rgbClr val="6C64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0" name="Google Shape;300;p55"/>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01" name="Google Shape;301;p55"/>
          <p:cNvSpPr txBox="1"/>
          <p:nvPr>
            <p:ph idx="3" type="body"/>
          </p:nvPr>
        </p:nvSpPr>
        <p:spPr>
          <a:xfrm>
            <a:off x="3314549" y="1296987"/>
            <a:ext cx="25149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FFFFFF"/>
              </a:buClr>
              <a:buSzPts val="1600"/>
              <a:buChar char="»"/>
              <a:defRPr sz="1600">
                <a:solidFill>
                  <a:srgbClr val="FFFFFF"/>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302" name="Google Shape;302;p55"/>
          <p:cNvSpPr txBox="1"/>
          <p:nvPr>
            <p:ph type="title"/>
          </p:nvPr>
        </p:nvSpPr>
        <p:spPr>
          <a:xfrm>
            <a:off x="686104" y="705491"/>
            <a:ext cx="7772400" cy="439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showMasterSp="0">
  <p:cSld name="Red/Gray 1 Content + Bottom Photo">
    <p:spTree>
      <p:nvGrpSpPr>
        <p:cNvPr id="303" name="Shape 303"/>
        <p:cNvGrpSpPr/>
        <p:nvPr/>
      </p:nvGrpSpPr>
      <p:grpSpPr>
        <a:xfrm>
          <a:off x="0" y="0"/>
          <a:ext cx="0" cy="0"/>
          <a:chOff x="0" y="0"/>
          <a:chExt cx="0" cy="0"/>
        </a:xfrm>
      </p:grpSpPr>
      <p:sp>
        <p:nvSpPr>
          <p:cNvPr id="304" name="Google Shape;304;p56"/>
          <p:cNvSpPr/>
          <p:nvPr>
            <p:ph idx="2" type="pic"/>
          </p:nvPr>
        </p:nvSpPr>
        <p:spPr>
          <a:xfrm>
            <a:off x="152400" y="2592386"/>
            <a:ext cx="8839200" cy="2440500"/>
          </a:xfrm>
          <a:prstGeom prst="rect">
            <a:avLst/>
          </a:prstGeom>
          <a:solidFill>
            <a:schemeClr val="lt1"/>
          </a:solidFill>
          <a:ln>
            <a:noFill/>
          </a:ln>
        </p:spPr>
      </p:sp>
      <p:sp>
        <p:nvSpPr>
          <p:cNvPr id="305" name="Google Shape;305;p56"/>
          <p:cNvSpPr txBox="1"/>
          <p:nvPr>
            <p:ph idx="1" type="body"/>
          </p:nvPr>
        </p:nvSpPr>
        <p:spPr>
          <a:xfrm>
            <a:off x="685800" y="1296987"/>
            <a:ext cx="7772400" cy="11430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a:solidFill>
                  <a:srgbClr val="6C6463"/>
                </a:solidFill>
              </a:defRPr>
            </a:lvl1pPr>
            <a:lvl2pPr indent="-330200" lvl="1" marL="914400" algn="l">
              <a:lnSpc>
                <a:spcPct val="100000"/>
              </a:lnSpc>
              <a:spcBef>
                <a:spcPts val="800"/>
              </a:spcBef>
              <a:spcAft>
                <a:spcPts val="0"/>
              </a:spcAft>
              <a:buClr>
                <a:srgbClr val="6C6463"/>
              </a:buClr>
              <a:buSzPts val="1600"/>
              <a:buChar char="–"/>
              <a:defRPr>
                <a:solidFill>
                  <a:srgbClr val="6C6463"/>
                </a:solidFill>
              </a:defRPr>
            </a:lvl2pPr>
            <a:lvl3pPr indent="-342900" lvl="2" marL="1371600" algn="l">
              <a:lnSpc>
                <a:spcPct val="100000"/>
              </a:lnSpc>
              <a:spcBef>
                <a:spcPts val="800"/>
              </a:spcBef>
              <a:spcAft>
                <a:spcPts val="0"/>
              </a:spcAft>
              <a:buClr>
                <a:srgbClr val="6C6463"/>
              </a:buClr>
              <a:buSzPts val="1800"/>
              <a:buChar char="•"/>
              <a:defRPr>
                <a:solidFill>
                  <a:srgbClr val="6C6463"/>
                </a:solidFill>
              </a:defRPr>
            </a:lvl3pPr>
            <a:lvl4pPr indent="-330200" lvl="3" marL="1828800" algn="l">
              <a:lnSpc>
                <a:spcPct val="100000"/>
              </a:lnSpc>
              <a:spcBef>
                <a:spcPts val="300"/>
              </a:spcBef>
              <a:spcAft>
                <a:spcPts val="0"/>
              </a:spcAft>
              <a:buClr>
                <a:srgbClr val="6C6463"/>
              </a:buClr>
              <a:buSzPts val="1600"/>
              <a:buChar char="–"/>
              <a:defRPr>
                <a:solidFill>
                  <a:srgbClr val="6C6463"/>
                </a:solidFill>
              </a:defRPr>
            </a:lvl4pPr>
            <a:lvl5pPr indent="-317500" lvl="4" marL="2286000" algn="l">
              <a:lnSpc>
                <a:spcPct val="100000"/>
              </a:lnSpc>
              <a:spcBef>
                <a:spcPts val="300"/>
              </a:spcBef>
              <a:spcAft>
                <a:spcPts val="0"/>
              </a:spcAft>
              <a:buClr>
                <a:srgbClr val="FFFFFF"/>
              </a:buClr>
              <a:buSzPts val="1400"/>
              <a:buChar char="»"/>
              <a:defRPr>
                <a:solidFill>
                  <a:srgbClr val="FFFFFF"/>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306" name="Google Shape;306;p56"/>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7" name="Google Shape;307;p56"/>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8" name="Google Shape;308;p56"/>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09" name="Google Shape;309;p56"/>
          <p:cNvSpPr txBox="1"/>
          <p:nvPr>
            <p:ph idx="3" type="body"/>
          </p:nvPr>
        </p:nvSpPr>
        <p:spPr>
          <a:xfrm rot="-5400000">
            <a:off x="7862263" y="3548946"/>
            <a:ext cx="2073900" cy="160800"/>
          </a:xfrm>
          <a:prstGeom prst="rect">
            <a:avLst/>
          </a:prstGeom>
          <a:noFill/>
          <a:ln>
            <a:noFill/>
          </a:ln>
        </p:spPr>
        <p:txBody>
          <a:bodyPr anchorCtr="0" anchor="t" bIns="34275" lIns="68575" spcFirstLastPara="1" rIns="68575" wrap="square" tIns="34275">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300"/>
              </a:spcBef>
              <a:spcAft>
                <a:spcPts val="0"/>
              </a:spcAft>
              <a:buClr>
                <a:schemeClr val="lt1"/>
              </a:buClr>
              <a:buSzPts val="1400"/>
              <a:buNone/>
              <a:defRPr sz="1400">
                <a:solidFill>
                  <a:schemeClr val="lt1"/>
                </a:solidFill>
              </a:defRPr>
            </a:lvl4pPr>
            <a:lvl5pPr indent="-228600" lvl="4" marL="2286000" algn="l">
              <a:lnSpc>
                <a:spcPct val="100000"/>
              </a:lnSpc>
              <a:spcBef>
                <a:spcPts val="200"/>
              </a:spcBef>
              <a:spcAft>
                <a:spcPts val="0"/>
              </a:spcAft>
              <a:buClr>
                <a:schemeClr val="lt1"/>
              </a:buClr>
              <a:buSzPts val="1200"/>
              <a:buNone/>
              <a:defRPr sz="1200">
                <a:solidFill>
                  <a:schemeClr val="lt1"/>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310" name="Google Shape;310;p56"/>
          <p:cNvSpPr txBox="1"/>
          <p:nvPr>
            <p:ph type="title"/>
          </p:nvPr>
        </p:nvSpPr>
        <p:spPr>
          <a:xfrm>
            <a:off x="686104" y="705491"/>
            <a:ext cx="7772400" cy="439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Right Photo" showMasterSp="0">
  <p:cSld name="Red/Gray 1 Content + Right Photo">
    <p:spTree>
      <p:nvGrpSpPr>
        <p:cNvPr id="311" name="Shape 311"/>
        <p:cNvGrpSpPr/>
        <p:nvPr/>
      </p:nvGrpSpPr>
      <p:grpSpPr>
        <a:xfrm>
          <a:off x="0" y="0"/>
          <a:ext cx="0" cy="0"/>
          <a:chOff x="0" y="0"/>
          <a:chExt cx="0" cy="0"/>
        </a:xfrm>
      </p:grpSpPr>
      <p:sp>
        <p:nvSpPr>
          <p:cNvPr id="312" name="Google Shape;312;p57"/>
          <p:cNvSpPr/>
          <p:nvPr>
            <p:ph idx="2" type="pic"/>
          </p:nvPr>
        </p:nvSpPr>
        <p:spPr>
          <a:xfrm>
            <a:off x="4572000" y="153988"/>
            <a:ext cx="4419600" cy="4876800"/>
          </a:xfrm>
          <a:prstGeom prst="rect">
            <a:avLst/>
          </a:prstGeom>
          <a:solidFill>
            <a:srgbClr val="FFFFFF"/>
          </a:solidFill>
          <a:ln>
            <a:noFill/>
          </a:ln>
        </p:spPr>
      </p:sp>
      <p:sp>
        <p:nvSpPr>
          <p:cNvPr id="313" name="Google Shape;313;p57"/>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4" name="Google Shape;314;p57"/>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15" name="Google Shape;315;p57"/>
          <p:cNvSpPr txBox="1"/>
          <p:nvPr>
            <p:ph idx="1" type="body"/>
          </p:nvPr>
        </p:nvSpPr>
        <p:spPr>
          <a:xfrm>
            <a:off x="685800" y="1677987"/>
            <a:ext cx="3657600" cy="2819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17500" lvl="4" marL="2286000" algn="l">
              <a:lnSpc>
                <a:spcPct val="100000"/>
              </a:lnSpc>
              <a:spcBef>
                <a:spcPts val="300"/>
              </a:spcBef>
              <a:spcAft>
                <a:spcPts val="0"/>
              </a:spcAft>
              <a:buClr>
                <a:srgbClr val="FFFFFF"/>
              </a:buClr>
              <a:buSzPts val="1400"/>
              <a:buChar char="»"/>
              <a:defRPr>
                <a:solidFill>
                  <a:srgbClr val="FFFFFF"/>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316" name="Google Shape;316;p57"/>
          <p:cNvSpPr txBox="1"/>
          <p:nvPr>
            <p:ph idx="3" type="body"/>
          </p:nvPr>
        </p:nvSpPr>
        <p:spPr>
          <a:xfrm rot="-5400000">
            <a:off x="7862262" y="1110547"/>
            <a:ext cx="2073900" cy="160800"/>
          </a:xfrm>
          <a:prstGeom prst="rect">
            <a:avLst/>
          </a:prstGeom>
          <a:noFill/>
          <a:ln>
            <a:noFill/>
          </a:ln>
        </p:spPr>
        <p:txBody>
          <a:bodyPr anchorCtr="0" anchor="t" bIns="34275" lIns="68575" spcFirstLastPara="1" rIns="68575" wrap="square" tIns="34275">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300"/>
              </a:spcBef>
              <a:spcAft>
                <a:spcPts val="0"/>
              </a:spcAft>
              <a:buClr>
                <a:schemeClr val="lt1"/>
              </a:buClr>
              <a:buSzPts val="1400"/>
              <a:buNone/>
              <a:defRPr sz="1400">
                <a:solidFill>
                  <a:schemeClr val="lt1"/>
                </a:solidFill>
              </a:defRPr>
            </a:lvl4pPr>
            <a:lvl5pPr indent="-228600" lvl="4" marL="2286000" algn="l">
              <a:lnSpc>
                <a:spcPct val="100000"/>
              </a:lnSpc>
              <a:spcBef>
                <a:spcPts val="200"/>
              </a:spcBef>
              <a:spcAft>
                <a:spcPts val="0"/>
              </a:spcAft>
              <a:buClr>
                <a:schemeClr val="lt1"/>
              </a:buClr>
              <a:buSzPts val="1200"/>
              <a:buNone/>
              <a:defRPr sz="1200">
                <a:solidFill>
                  <a:schemeClr val="lt1"/>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317" name="Google Shape;317;p57"/>
          <p:cNvSpPr txBox="1"/>
          <p:nvPr>
            <p:ph type="title"/>
          </p:nvPr>
        </p:nvSpPr>
        <p:spPr>
          <a:xfrm>
            <a:off x="685800" y="678716"/>
            <a:ext cx="3657600" cy="8310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Title Only" showMasterSp="0">
  <p:cSld name="Red/Gray Title Only">
    <p:spTree>
      <p:nvGrpSpPr>
        <p:cNvPr id="318" name="Shape 318"/>
        <p:cNvGrpSpPr/>
        <p:nvPr/>
      </p:nvGrpSpPr>
      <p:grpSpPr>
        <a:xfrm>
          <a:off x="0" y="0"/>
          <a:ext cx="0" cy="0"/>
          <a:chOff x="0" y="0"/>
          <a:chExt cx="0" cy="0"/>
        </a:xfrm>
      </p:grpSpPr>
      <p:sp>
        <p:nvSpPr>
          <p:cNvPr id="319" name="Google Shape;319;p58"/>
          <p:cNvSpPr/>
          <p:nvPr>
            <p:ph idx="2" type="pic"/>
          </p:nvPr>
        </p:nvSpPr>
        <p:spPr>
          <a:xfrm>
            <a:off x="152400" y="153987"/>
            <a:ext cx="4419600" cy="4876800"/>
          </a:xfrm>
          <a:prstGeom prst="rect">
            <a:avLst/>
          </a:prstGeom>
          <a:solidFill>
            <a:schemeClr val="lt1"/>
          </a:solidFill>
          <a:ln>
            <a:noFill/>
          </a:ln>
        </p:spPr>
      </p:sp>
      <p:sp>
        <p:nvSpPr>
          <p:cNvPr id="320" name="Google Shape;320;p58"/>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chemeClr val="l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1" name="Google Shape;321;p58"/>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22" name="Google Shape;322;p58"/>
          <p:cNvSpPr txBox="1"/>
          <p:nvPr>
            <p:ph idx="1" type="body"/>
          </p:nvPr>
        </p:nvSpPr>
        <p:spPr>
          <a:xfrm rot="-5400000">
            <a:off x="3442663" y="1110547"/>
            <a:ext cx="2073900" cy="160800"/>
          </a:xfrm>
          <a:prstGeom prst="rect">
            <a:avLst/>
          </a:prstGeom>
          <a:noFill/>
          <a:ln>
            <a:noFill/>
          </a:ln>
        </p:spPr>
        <p:txBody>
          <a:bodyPr anchorCtr="0" anchor="t" bIns="34275" lIns="68575" spcFirstLastPara="1" rIns="68575" wrap="square" tIns="34275">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300"/>
              </a:spcBef>
              <a:spcAft>
                <a:spcPts val="0"/>
              </a:spcAft>
              <a:buClr>
                <a:schemeClr val="lt1"/>
              </a:buClr>
              <a:buSzPts val="1400"/>
              <a:buNone/>
              <a:defRPr sz="1400">
                <a:solidFill>
                  <a:schemeClr val="lt1"/>
                </a:solidFill>
              </a:defRPr>
            </a:lvl4pPr>
            <a:lvl5pPr indent="-228600" lvl="4" marL="2286000" algn="l">
              <a:lnSpc>
                <a:spcPct val="100000"/>
              </a:lnSpc>
              <a:spcBef>
                <a:spcPts val="200"/>
              </a:spcBef>
              <a:spcAft>
                <a:spcPts val="0"/>
              </a:spcAft>
              <a:buClr>
                <a:schemeClr val="lt1"/>
              </a:buClr>
              <a:buSzPts val="1200"/>
              <a:buNone/>
              <a:defRPr sz="1200">
                <a:solidFill>
                  <a:schemeClr val="lt1"/>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323" name="Google Shape;323;p58"/>
          <p:cNvSpPr txBox="1"/>
          <p:nvPr>
            <p:ph type="title"/>
          </p:nvPr>
        </p:nvSpPr>
        <p:spPr>
          <a:xfrm>
            <a:off x="4877104" y="2188568"/>
            <a:ext cx="3885900" cy="8376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showMasterSp="0">
  <p:cSld name="1_Red/Gray 1 Content">
    <p:spTree>
      <p:nvGrpSpPr>
        <p:cNvPr id="324" name="Shape 324"/>
        <p:cNvGrpSpPr/>
        <p:nvPr/>
      </p:nvGrpSpPr>
      <p:grpSpPr>
        <a:xfrm>
          <a:off x="0" y="0"/>
          <a:ext cx="0" cy="0"/>
          <a:chOff x="0" y="0"/>
          <a:chExt cx="0" cy="0"/>
        </a:xfrm>
      </p:grpSpPr>
      <p:sp>
        <p:nvSpPr>
          <p:cNvPr id="325" name="Google Shape;325;p59"/>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6" name="Google Shape;326;p59"/>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7" name="Google Shape;327;p59"/>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28" name="Google Shape;328;p59"/>
          <p:cNvSpPr txBox="1"/>
          <p:nvPr>
            <p:ph type="title"/>
          </p:nvPr>
        </p:nvSpPr>
        <p:spPr>
          <a:xfrm>
            <a:off x="686104" y="705492"/>
            <a:ext cx="7772400" cy="439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BA0C2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9" name="Google Shape;329;p59"/>
          <p:cNvSpPr txBox="1"/>
          <p:nvPr>
            <p:ph idx="1" type="body"/>
          </p:nvPr>
        </p:nvSpPr>
        <p:spPr>
          <a:xfrm>
            <a:off x="685800" y="1296987"/>
            <a:ext cx="7772400" cy="3200400"/>
          </a:xfrm>
          <a:prstGeom prst="rect">
            <a:avLst/>
          </a:prstGeom>
          <a:noFill/>
          <a:ln>
            <a:noFill/>
          </a:ln>
        </p:spPr>
        <p:txBody>
          <a:bodyPr anchorCtr="0" anchor="t" bIns="34275" lIns="68575" spcFirstLastPara="1" rIns="68575" wrap="square" tIns="34275">
            <a:noAutofit/>
          </a:bodyPr>
          <a:lstStyle>
            <a:lvl1pPr indent="-330200" lvl="0" marL="457200" marR="0" algn="l">
              <a:lnSpc>
                <a:spcPct val="100000"/>
              </a:lnSpc>
              <a:spcBef>
                <a:spcPts val="0"/>
              </a:spcBef>
              <a:spcAft>
                <a:spcPts val="0"/>
              </a:spcAft>
              <a:buClr>
                <a:srgbClr val="6C6463"/>
              </a:buClr>
              <a:buSzPts val="1600"/>
              <a:buFont typeface="Arial"/>
              <a:buChar char="•"/>
              <a:defRPr/>
            </a:lvl1pPr>
            <a:lvl2pPr indent="-317500" lvl="1" marL="914400" algn="l">
              <a:lnSpc>
                <a:spcPct val="100000"/>
              </a:lnSpc>
              <a:spcBef>
                <a:spcPts val="800"/>
              </a:spcBef>
              <a:spcAft>
                <a:spcPts val="0"/>
              </a:spcAft>
              <a:buClr>
                <a:srgbClr val="6C6463"/>
              </a:buClr>
              <a:buSzPts val="1400"/>
              <a:buChar char="–"/>
              <a:defRPr/>
            </a:lvl2pPr>
            <a:lvl3pPr indent="-317500" lvl="2" marL="1371600" algn="l">
              <a:lnSpc>
                <a:spcPct val="100000"/>
              </a:lnSpc>
              <a:spcBef>
                <a:spcPts val="800"/>
              </a:spcBef>
              <a:spcAft>
                <a:spcPts val="0"/>
              </a:spcAft>
              <a:buClr>
                <a:srgbClr val="6C6463"/>
              </a:buClr>
              <a:buSzPts val="1400"/>
              <a:buChar char="•"/>
              <a:defRPr/>
            </a:lvl3pPr>
            <a:lvl4pPr indent="-317500" lvl="3" marL="1828800" algn="l">
              <a:lnSpc>
                <a:spcPct val="100000"/>
              </a:lnSpc>
              <a:spcBef>
                <a:spcPts val="300"/>
              </a:spcBef>
              <a:spcAft>
                <a:spcPts val="0"/>
              </a:spcAft>
              <a:buClr>
                <a:srgbClr val="6C6463"/>
              </a:buClr>
              <a:buSzPts val="1400"/>
              <a:buChar char="–"/>
              <a:defRPr/>
            </a:lvl4pPr>
            <a:lvl5pPr indent="-317500" lvl="4" marL="2286000" algn="l">
              <a:lnSpc>
                <a:spcPct val="100000"/>
              </a:lnSpc>
              <a:spcBef>
                <a:spcPts val="300"/>
              </a:spcBef>
              <a:spcAft>
                <a:spcPts val="0"/>
              </a:spcAft>
              <a:buClr>
                <a:srgbClr val="6C6463"/>
              </a:buClr>
              <a:buSzPts val="140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2 Content" showMasterSp="0">
  <p:cSld name="1_Red/Gray 2 Content">
    <p:spTree>
      <p:nvGrpSpPr>
        <p:cNvPr id="330" name="Shape 330"/>
        <p:cNvGrpSpPr/>
        <p:nvPr/>
      </p:nvGrpSpPr>
      <p:grpSpPr>
        <a:xfrm>
          <a:off x="0" y="0"/>
          <a:ext cx="0" cy="0"/>
          <a:chOff x="0" y="0"/>
          <a:chExt cx="0" cy="0"/>
        </a:xfrm>
      </p:grpSpPr>
      <p:sp>
        <p:nvSpPr>
          <p:cNvPr id="331" name="Google Shape;331;p60"/>
          <p:cNvSpPr txBox="1"/>
          <p:nvPr>
            <p:ph idx="1" type="body"/>
          </p:nvPr>
        </p:nvSpPr>
        <p:spPr>
          <a:xfrm>
            <a:off x="686104" y="1296987"/>
            <a:ext cx="38097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6C6463"/>
              </a:buClr>
              <a:buSzPts val="1600"/>
              <a:buChar char="»"/>
              <a:defRPr sz="1600">
                <a:solidFill>
                  <a:srgbClr val="6C6463"/>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332" name="Google Shape;332;p60"/>
          <p:cNvSpPr txBox="1"/>
          <p:nvPr>
            <p:ph idx="2" type="body"/>
          </p:nvPr>
        </p:nvSpPr>
        <p:spPr>
          <a:xfrm>
            <a:off x="4648200" y="1296987"/>
            <a:ext cx="38103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6C6463"/>
              </a:buClr>
              <a:buSzPts val="1600"/>
              <a:buChar char="»"/>
              <a:defRPr sz="1600">
                <a:solidFill>
                  <a:srgbClr val="6C6463"/>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333" name="Google Shape;333;p60"/>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rgbClr val="6C64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4" name="Google Shape;334;p60"/>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rgbClr val="6C64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5" name="Google Shape;335;p60"/>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36" name="Google Shape;336;p60"/>
          <p:cNvSpPr txBox="1"/>
          <p:nvPr>
            <p:ph type="title"/>
          </p:nvPr>
        </p:nvSpPr>
        <p:spPr>
          <a:xfrm>
            <a:off x="686104" y="705491"/>
            <a:ext cx="7772400" cy="439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 Bottom Photo" showMasterSp="0">
  <p:cSld name="1_Red/Gray 1 Content + Bottom Photo">
    <p:spTree>
      <p:nvGrpSpPr>
        <p:cNvPr id="337" name="Shape 337"/>
        <p:cNvGrpSpPr/>
        <p:nvPr/>
      </p:nvGrpSpPr>
      <p:grpSpPr>
        <a:xfrm>
          <a:off x="0" y="0"/>
          <a:ext cx="0" cy="0"/>
          <a:chOff x="0" y="0"/>
          <a:chExt cx="0" cy="0"/>
        </a:xfrm>
      </p:grpSpPr>
      <p:sp>
        <p:nvSpPr>
          <p:cNvPr id="338" name="Google Shape;338;p61"/>
          <p:cNvSpPr/>
          <p:nvPr>
            <p:ph idx="2" type="pic"/>
          </p:nvPr>
        </p:nvSpPr>
        <p:spPr>
          <a:xfrm>
            <a:off x="152400" y="2592386"/>
            <a:ext cx="8839200" cy="2440500"/>
          </a:xfrm>
          <a:prstGeom prst="rect">
            <a:avLst/>
          </a:prstGeom>
          <a:solidFill>
            <a:srgbClr val="E7E7E5"/>
          </a:solidFill>
          <a:ln>
            <a:noFill/>
          </a:ln>
        </p:spPr>
      </p:sp>
      <p:sp>
        <p:nvSpPr>
          <p:cNvPr id="339" name="Google Shape;339;p61"/>
          <p:cNvSpPr txBox="1"/>
          <p:nvPr>
            <p:ph idx="1" type="body"/>
          </p:nvPr>
        </p:nvSpPr>
        <p:spPr>
          <a:xfrm>
            <a:off x="685800" y="1296987"/>
            <a:ext cx="7772400" cy="11430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a:solidFill>
                  <a:srgbClr val="6C6463"/>
                </a:solidFill>
              </a:defRPr>
            </a:lvl1pPr>
            <a:lvl2pPr indent="-330200" lvl="1" marL="914400" algn="l">
              <a:lnSpc>
                <a:spcPct val="100000"/>
              </a:lnSpc>
              <a:spcBef>
                <a:spcPts val="800"/>
              </a:spcBef>
              <a:spcAft>
                <a:spcPts val="0"/>
              </a:spcAft>
              <a:buClr>
                <a:srgbClr val="6C6463"/>
              </a:buClr>
              <a:buSzPts val="1600"/>
              <a:buChar char="–"/>
              <a:defRPr>
                <a:solidFill>
                  <a:srgbClr val="6C6463"/>
                </a:solidFill>
              </a:defRPr>
            </a:lvl2pPr>
            <a:lvl3pPr indent="-342900" lvl="2" marL="1371600" algn="l">
              <a:lnSpc>
                <a:spcPct val="100000"/>
              </a:lnSpc>
              <a:spcBef>
                <a:spcPts val="800"/>
              </a:spcBef>
              <a:spcAft>
                <a:spcPts val="0"/>
              </a:spcAft>
              <a:buClr>
                <a:srgbClr val="6C6463"/>
              </a:buClr>
              <a:buSzPts val="1800"/>
              <a:buChar char="•"/>
              <a:defRPr>
                <a:solidFill>
                  <a:srgbClr val="6C6463"/>
                </a:solidFill>
              </a:defRPr>
            </a:lvl3pPr>
            <a:lvl4pPr indent="-330200" lvl="3" marL="1828800" algn="l">
              <a:lnSpc>
                <a:spcPct val="100000"/>
              </a:lnSpc>
              <a:spcBef>
                <a:spcPts val="300"/>
              </a:spcBef>
              <a:spcAft>
                <a:spcPts val="0"/>
              </a:spcAft>
              <a:buClr>
                <a:srgbClr val="6C6463"/>
              </a:buClr>
              <a:buSzPts val="1600"/>
              <a:buChar char="–"/>
              <a:defRPr>
                <a:solidFill>
                  <a:srgbClr val="6C6463"/>
                </a:solidFill>
              </a:defRPr>
            </a:lvl4pPr>
            <a:lvl5pPr indent="-317500" lvl="4" marL="2286000" algn="l">
              <a:lnSpc>
                <a:spcPct val="100000"/>
              </a:lnSpc>
              <a:spcBef>
                <a:spcPts val="300"/>
              </a:spcBef>
              <a:spcAft>
                <a:spcPts val="0"/>
              </a:spcAft>
              <a:buClr>
                <a:srgbClr val="FFFFFF"/>
              </a:buClr>
              <a:buSzPts val="1400"/>
              <a:buChar char="»"/>
              <a:defRPr>
                <a:solidFill>
                  <a:srgbClr val="FFFFFF"/>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340" name="Google Shape;340;p61"/>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1" name="Google Shape;341;p61"/>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2" name="Google Shape;342;p61"/>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43" name="Google Shape;343;p61"/>
          <p:cNvSpPr txBox="1"/>
          <p:nvPr>
            <p:ph idx="3" type="body"/>
          </p:nvPr>
        </p:nvSpPr>
        <p:spPr>
          <a:xfrm rot="-5400000">
            <a:off x="7862263" y="3548946"/>
            <a:ext cx="2073900" cy="160800"/>
          </a:xfrm>
          <a:prstGeom prst="rect">
            <a:avLst/>
          </a:prstGeom>
          <a:noFill/>
          <a:ln>
            <a:noFill/>
          </a:ln>
        </p:spPr>
        <p:txBody>
          <a:bodyPr anchorCtr="0" anchor="t" bIns="34275" lIns="68575" spcFirstLastPara="1" rIns="68575" wrap="square" tIns="34275">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300"/>
              </a:spcBef>
              <a:spcAft>
                <a:spcPts val="0"/>
              </a:spcAft>
              <a:buClr>
                <a:schemeClr val="lt1"/>
              </a:buClr>
              <a:buSzPts val="1400"/>
              <a:buNone/>
              <a:defRPr sz="1400">
                <a:solidFill>
                  <a:schemeClr val="lt1"/>
                </a:solidFill>
              </a:defRPr>
            </a:lvl4pPr>
            <a:lvl5pPr indent="-228600" lvl="4" marL="2286000" algn="l">
              <a:lnSpc>
                <a:spcPct val="100000"/>
              </a:lnSpc>
              <a:spcBef>
                <a:spcPts val="200"/>
              </a:spcBef>
              <a:spcAft>
                <a:spcPts val="0"/>
              </a:spcAft>
              <a:buClr>
                <a:schemeClr val="lt1"/>
              </a:buClr>
              <a:buSzPts val="1200"/>
              <a:buNone/>
              <a:defRPr sz="1200">
                <a:solidFill>
                  <a:schemeClr val="lt1"/>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344" name="Google Shape;344;p61"/>
          <p:cNvSpPr txBox="1"/>
          <p:nvPr>
            <p:ph type="title"/>
          </p:nvPr>
        </p:nvSpPr>
        <p:spPr>
          <a:xfrm>
            <a:off x="686104" y="705491"/>
            <a:ext cx="7772400" cy="439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44" name="Shape 44"/>
        <p:cNvGrpSpPr/>
        <p:nvPr/>
      </p:nvGrpSpPr>
      <p:grpSpPr>
        <a:xfrm>
          <a:off x="0" y="0"/>
          <a:ext cx="0" cy="0"/>
          <a:chOff x="0" y="0"/>
          <a:chExt cx="0" cy="0"/>
        </a:xfrm>
      </p:grpSpPr>
      <p:sp>
        <p:nvSpPr>
          <p:cNvPr id="45" name="Google Shape;45;p7"/>
          <p:cNvSpPr txBox="1"/>
          <p:nvPr>
            <p:ph type="ctrTitle"/>
          </p:nvPr>
        </p:nvSpPr>
        <p:spPr>
          <a:xfrm>
            <a:off x="685800" y="1601787"/>
            <a:ext cx="3886200" cy="1209900"/>
          </a:xfrm>
          <a:prstGeom prst="rect">
            <a:avLst/>
          </a:prstGeom>
          <a:noFill/>
          <a:ln>
            <a:noFill/>
          </a:ln>
          <a:effectLst>
            <a:outerShdw blurRad="254000" rotWithShape="0" algn="tl">
              <a:srgbClr val="000000">
                <a:alpha val="20000"/>
              </a:srgbClr>
            </a:outerShdw>
          </a:effectLst>
        </p:spPr>
        <p:txBody>
          <a:bodyPr anchorCtr="0" anchor="b" bIns="91425" lIns="91425" spcFirstLastPara="1" rIns="91425" wrap="square" tIns="91425">
            <a:noAutofit/>
          </a:bodyPr>
          <a:lstStyle>
            <a:lvl1pPr lvl="0" marR="0" algn="l">
              <a:lnSpc>
                <a:spcPct val="100000"/>
              </a:lnSpc>
              <a:spcBef>
                <a:spcPts val="0"/>
              </a:spcBef>
              <a:spcAft>
                <a:spcPts val="0"/>
              </a:spcAft>
              <a:buClr>
                <a:srgbClr val="434343"/>
              </a:buClr>
              <a:buSzPts val="1400"/>
              <a:buFont typeface="Gill Sans"/>
              <a:buNone/>
              <a:defRPr i="0" sz="2400" u="none" cap="none" strike="noStrike">
                <a:solidFill>
                  <a:srgbClr val="434343"/>
                </a:solidFill>
                <a:latin typeface="Gill Sans"/>
                <a:ea typeface="Gill Sans"/>
                <a:cs typeface="Gill Sans"/>
                <a:sym typeface="Gill Sans"/>
              </a:defRPr>
            </a:lvl1pPr>
            <a:lvl2pPr lvl="1" algn="l">
              <a:lnSpc>
                <a:spcPct val="100000"/>
              </a:lnSpc>
              <a:spcBef>
                <a:spcPts val="0"/>
              </a:spcBef>
              <a:spcAft>
                <a:spcPts val="0"/>
              </a:spcAft>
              <a:buClr>
                <a:srgbClr val="434343"/>
              </a:buClr>
              <a:buSzPts val="1400"/>
              <a:buFont typeface="Gill Sans"/>
              <a:buNone/>
              <a:defRPr sz="1800">
                <a:solidFill>
                  <a:srgbClr val="434343"/>
                </a:solidFill>
                <a:latin typeface="Gill Sans"/>
                <a:ea typeface="Gill Sans"/>
                <a:cs typeface="Gill Sans"/>
                <a:sym typeface="Gill Sans"/>
              </a:defRPr>
            </a:lvl2pPr>
            <a:lvl3pPr lvl="2" algn="l">
              <a:lnSpc>
                <a:spcPct val="100000"/>
              </a:lnSpc>
              <a:spcBef>
                <a:spcPts val="0"/>
              </a:spcBef>
              <a:spcAft>
                <a:spcPts val="0"/>
              </a:spcAft>
              <a:buClr>
                <a:srgbClr val="434343"/>
              </a:buClr>
              <a:buSzPts val="1400"/>
              <a:buFont typeface="Gill Sans"/>
              <a:buNone/>
              <a:defRPr sz="1800">
                <a:solidFill>
                  <a:srgbClr val="434343"/>
                </a:solidFill>
                <a:latin typeface="Gill Sans"/>
                <a:ea typeface="Gill Sans"/>
                <a:cs typeface="Gill Sans"/>
                <a:sym typeface="Gill Sans"/>
              </a:defRPr>
            </a:lvl3pPr>
            <a:lvl4pPr lvl="3" algn="l">
              <a:lnSpc>
                <a:spcPct val="100000"/>
              </a:lnSpc>
              <a:spcBef>
                <a:spcPts val="0"/>
              </a:spcBef>
              <a:spcAft>
                <a:spcPts val="0"/>
              </a:spcAft>
              <a:buClr>
                <a:srgbClr val="434343"/>
              </a:buClr>
              <a:buSzPts val="1400"/>
              <a:buFont typeface="Gill Sans"/>
              <a:buNone/>
              <a:defRPr sz="1800">
                <a:solidFill>
                  <a:srgbClr val="434343"/>
                </a:solidFill>
                <a:latin typeface="Gill Sans"/>
                <a:ea typeface="Gill Sans"/>
                <a:cs typeface="Gill Sans"/>
                <a:sym typeface="Gill Sans"/>
              </a:defRPr>
            </a:lvl4pPr>
            <a:lvl5pPr lvl="4" algn="l">
              <a:lnSpc>
                <a:spcPct val="100000"/>
              </a:lnSpc>
              <a:spcBef>
                <a:spcPts val="0"/>
              </a:spcBef>
              <a:spcAft>
                <a:spcPts val="0"/>
              </a:spcAft>
              <a:buClr>
                <a:srgbClr val="434343"/>
              </a:buClr>
              <a:buSzPts val="1400"/>
              <a:buFont typeface="Gill Sans"/>
              <a:buNone/>
              <a:defRPr sz="1800">
                <a:solidFill>
                  <a:srgbClr val="434343"/>
                </a:solidFill>
                <a:latin typeface="Gill Sans"/>
                <a:ea typeface="Gill Sans"/>
                <a:cs typeface="Gill Sans"/>
                <a:sym typeface="Gill Sans"/>
              </a:defRPr>
            </a:lvl5pPr>
            <a:lvl6pPr lvl="5" algn="l">
              <a:lnSpc>
                <a:spcPct val="100000"/>
              </a:lnSpc>
              <a:spcBef>
                <a:spcPts val="0"/>
              </a:spcBef>
              <a:spcAft>
                <a:spcPts val="0"/>
              </a:spcAft>
              <a:buClr>
                <a:srgbClr val="434343"/>
              </a:buClr>
              <a:buSzPts val="1400"/>
              <a:buFont typeface="Gill Sans"/>
              <a:buNone/>
              <a:defRPr sz="1800">
                <a:solidFill>
                  <a:srgbClr val="434343"/>
                </a:solidFill>
                <a:latin typeface="Gill Sans"/>
                <a:ea typeface="Gill Sans"/>
                <a:cs typeface="Gill Sans"/>
                <a:sym typeface="Gill Sans"/>
              </a:defRPr>
            </a:lvl6pPr>
            <a:lvl7pPr lvl="6" algn="l">
              <a:lnSpc>
                <a:spcPct val="100000"/>
              </a:lnSpc>
              <a:spcBef>
                <a:spcPts val="0"/>
              </a:spcBef>
              <a:spcAft>
                <a:spcPts val="0"/>
              </a:spcAft>
              <a:buClr>
                <a:srgbClr val="434343"/>
              </a:buClr>
              <a:buSzPts val="1400"/>
              <a:buFont typeface="Gill Sans"/>
              <a:buNone/>
              <a:defRPr sz="1800">
                <a:solidFill>
                  <a:srgbClr val="434343"/>
                </a:solidFill>
                <a:latin typeface="Gill Sans"/>
                <a:ea typeface="Gill Sans"/>
                <a:cs typeface="Gill Sans"/>
                <a:sym typeface="Gill Sans"/>
              </a:defRPr>
            </a:lvl7pPr>
            <a:lvl8pPr lvl="7" algn="l">
              <a:lnSpc>
                <a:spcPct val="100000"/>
              </a:lnSpc>
              <a:spcBef>
                <a:spcPts val="0"/>
              </a:spcBef>
              <a:spcAft>
                <a:spcPts val="0"/>
              </a:spcAft>
              <a:buClr>
                <a:srgbClr val="434343"/>
              </a:buClr>
              <a:buSzPts val="1400"/>
              <a:buFont typeface="Gill Sans"/>
              <a:buNone/>
              <a:defRPr sz="1800">
                <a:solidFill>
                  <a:srgbClr val="434343"/>
                </a:solidFill>
                <a:latin typeface="Gill Sans"/>
                <a:ea typeface="Gill Sans"/>
                <a:cs typeface="Gill Sans"/>
                <a:sym typeface="Gill Sans"/>
              </a:defRPr>
            </a:lvl8pPr>
            <a:lvl9pPr lvl="8" algn="l">
              <a:lnSpc>
                <a:spcPct val="100000"/>
              </a:lnSpc>
              <a:spcBef>
                <a:spcPts val="0"/>
              </a:spcBef>
              <a:spcAft>
                <a:spcPts val="0"/>
              </a:spcAft>
              <a:buClr>
                <a:srgbClr val="434343"/>
              </a:buClr>
              <a:buSzPts val="1400"/>
              <a:buFont typeface="Gill Sans"/>
              <a:buNone/>
              <a:defRPr sz="1800">
                <a:solidFill>
                  <a:srgbClr val="434343"/>
                </a:solidFill>
                <a:latin typeface="Gill Sans"/>
                <a:ea typeface="Gill Sans"/>
                <a:cs typeface="Gill Sans"/>
                <a:sym typeface="Gill Sans"/>
              </a:defRPr>
            </a:lvl9pPr>
          </a:lstStyle>
          <a:p/>
        </p:txBody>
      </p:sp>
      <p:sp>
        <p:nvSpPr>
          <p:cNvPr id="46" name="Google Shape;46;p7"/>
          <p:cNvSpPr txBox="1"/>
          <p:nvPr>
            <p:ph idx="1" type="subTitle"/>
          </p:nvPr>
        </p:nvSpPr>
        <p:spPr>
          <a:xfrm>
            <a:off x="685800" y="3135206"/>
            <a:ext cx="3429000" cy="1209900"/>
          </a:xfrm>
          <a:prstGeom prst="rect">
            <a:avLst/>
          </a:prstGeom>
          <a:noFill/>
          <a:ln>
            <a:noFill/>
          </a:ln>
          <a:effectLst>
            <a:outerShdw blurRad="254000" rotWithShape="0" algn="tl">
              <a:srgbClr val="000000">
                <a:alpha val="40000"/>
              </a:srgbClr>
            </a:outerShdw>
          </a:effectLst>
        </p:spPr>
        <p:txBody>
          <a:bodyPr anchorCtr="0" anchor="t" bIns="91425" lIns="91425" spcFirstLastPara="1" rIns="91425" wrap="square" tIns="91425">
            <a:noAutofit/>
          </a:bodyPr>
          <a:lstStyle>
            <a:lvl1pPr lvl="0" marR="0" algn="l">
              <a:lnSpc>
                <a:spcPct val="100000"/>
              </a:lnSpc>
              <a:spcBef>
                <a:spcPts val="0"/>
              </a:spcBef>
              <a:spcAft>
                <a:spcPts val="0"/>
              </a:spcAft>
              <a:buClr>
                <a:srgbClr val="434343"/>
              </a:buClr>
              <a:buSzPts val="1600"/>
              <a:buFont typeface="Gill Sans"/>
              <a:buNone/>
              <a:defRPr i="0" sz="1600" u="none" cap="none" strike="noStrike">
                <a:solidFill>
                  <a:srgbClr val="434343"/>
                </a:solidFill>
                <a:latin typeface="Gill Sans"/>
                <a:ea typeface="Gill Sans"/>
                <a:cs typeface="Gill Sans"/>
                <a:sym typeface="Gill Sans"/>
              </a:defRPr>
            </a:lvl1pPr>
            <a:lvl2pPr lvl="1" marR="0" algn="ctr">
              <a:lnSpc>
                <a:spcPct val="100000"/>
              </a:lnSpc>
              <a:spcBef>
                <a:spcPts val="800"/>
              </a:spcBef>
              <a:spcAft>
                <a:spcPts val="0"/>
              </a:spcAft>
              <a:buClr>
                <a:srgbClr val="434343"/>
              </a:buClr>
              <a:buSzPts val="1600"/>
              <a:buFont typeface="Gill Sans"/>
              <a:buNone/>
              <a:defRPr i="0" sz="1600" u="none" cap="none" strike="noStrike">
                <a:solidFill>
                  <a:srgbClr val="434343"/>
                </a:solidFill>
                <a:latin typeface="Gill Sans"/>
                <a:ea typeface="Gill Sans"/>
                <a:cs typeface="Gill Sans"/>
                <a:sym typeface="Gill Sans"/>
              </a:defRPr>
            </a:lvl2pPr>
            <a:lvl3pPr lvl="2" marR="0" algn="ctr">
              <a:lnSpc>
                <a:spcPct val="100000"/>
              </a:lnSpc>
              <a:spcBef>
                <a:spcPts val="800"/>
              </a:spcBef>
              <a:spcAft>
                <a:spcPts val="0"/>
              </a:spcAft>
              <a:buClr>
                <a:srgbClr val="434343"/>
              </a:buClr>
              <a:buSzPts val="1800"/>
              <a:buFont typeface="Gill Sans"/>
              <a:buNone/>
              <a:defRPr i="0" sz="1800" u="none" cap="none" strike="noStrike">
                <a:solidFill>
                  <a:srgbClr val="434343"/>
                </a:solidFill>
                <a:latin typeface="Gill Sans"/>
                <a:ea typeface="Gill Sans"/>
                <a:cs typeface="Gill Sans"/>
                <a:sym typeface="Gill Sans"/>
              </a:defRPr>
            </a:lvl3pPr>
            <a:lvl4pPr lvl="3" marR="0" algn="ctr">
              <a:lnSpc>
                <a:spcPct val="100000"/>
              </a:lnSpc>
              <a:spcBef>
                <a:spcPts val="320"/>
              </a:spcBef>
              <a:spcAft>
                <a:spcPts val="0"/>
              </a:spcAft>
              <a:buClr>
                <a:srgbClr val="434343"/>
              </a:buClr>
              <a:buSzPts val="1600"/>
              <a:buFont typeface="Gill Sans"/>
              <a:buNone/>
              <a:defRPr i="0" sz="1600" u="none" cap="none" strike="noStrike">
                <a:solidFill>
                  <a:srgbClr val="434343"/>
                </a:solidFill>
                <a:latin typeface="Gill Sans"/>
                <a:ea typeface="Gill Sans"/>
                <a:cs typeface="Gill Sans"/>
                <a:sym typeface="Gill Sans"/>
              </a:defRPr>
            </a:lvl4pPr>
            <a:lvl5pPr lvl="4" marR="0" algn="ctr">
              <a:lnSpc>
                <a:spcPct val="100000"/>
              </a:lnSpc>
              <a:spcBef>
                <a:spcPts val="280"/>
              </a:spcBef>
              <a:spcAft>
                <a:spcPts val="0"/>
              </a:spcAft>
              <a:buClr>
                <a:srgbClr val="434343"/>
              </a:buClr>
              <a:buSzPts val="1400"/>
              <a:buFont typeface="Gill Sans"/>
              <a:buNone/>
              <a:defRPr i="0" sz="1400" u="none" cap="none" strike="noStrike">
                <a:solidFill>
                  <a:srgbClr val="434343"/>
                </a:solidFill>
                <a:latin typeface="Gill Sans"/>
                <a:ea typeface="Gill Sans"/>
                <a:cs typeface="Gill Sans"/>
                <a:sym typeface="Gill Sans"/>
              </a:defRPr>
            </a:lvl5pPr>
            <a:lvl6pPr lvl="5" marR="0" algn="ctr">
              <a:lnSpc>
                <a:spcPct val="100000"/>
              </a:lnSpc>
              <a:spcBef>
                <a:spcPts val="400"/>
              </a:spcBef>
              <a:spcAft>
                <a:spcPts val="0"/>
              </a:spcAft>
              <a:buClr>
                <a:srgbClr val="434343"/>
              </a:buClr>
              <a:buSzPts val="2000"/>
              <a:buFont typeface="Gill Sans"/>
              <a:buNone/>
              <a:defRPr i="0" sz="2000" u="none" cap="none" strike="noStrike">
                <a:solidFill>
                  <a:srgbClr val="434343"/>
                </a:solidFill>
                <a:latin typeface="Gill Sans"/>
                <a:ea typeface="Gill Sans"/>
                <a:cs typeface="Gill Sans"/>
                <a:sym typeface="Gill Sans"/>
              </a:defRPr>
            </a:lvl6pPr>
            <a:lvl7pPr lvl="6" marR="0" algn="ctr">
              <a:lnSpc>
                <a:spcPct val="100000"/>
              </a:lnSpc>
              <a:spcBef>
                <a:spcPts val="400"/>
              </a:spcBef>
              <a:spcAft>
                <a:spcPts val="0"/>
              </a:spcAft>
              <a:buClr>
                <a:srgbClr val="434343"/>
              </a:buClr>
              <a:buSzPts val="2000"/>
              <a:buFont typeface="Gill Sans"/>
              <a:buNone/>
              <a:defRPr i="0" sz="2000" u="none" cap="none" strike="noStrike">
                <a:solidFill>
                  <a:srgbClr val="434343"/>
                </a:solidFill>
                <a:latin typeface="Gill Sans"/>
                <a:ea typeface="Gill Sans"/>
                <a:cs typeface="Gill Sans"/>
                <a:sym typeface="Gill Sans"/>
              </a:defRPr>
            </a:lvl7pPr>
            <a:lvl8pPr lvl="7" marR="0" algn="ctr">
              <a:lnSpc>
                <a:spcPct val="100000"/>
              </a:lnSpc>
              <a:spcBef>
                <a:spcPts val="400"/>
              </a:spcBef>
              <a:spcAft>
                <a:spcPts val="0"/>
              </a:spcAft>
              <a:buClr>
                <a:srgbClr val="434343"/>
              </a:buClr>
              <a:buSzPts val="2000"/>
              <a:buFont typeface="Gill Sans"/>
              <a:buNone/>
              <a:defRPr i="0" sz="2000" u="none" cap="none" strike="noStrike">
                <a:solidFill>
                  <a:srgbClr val="434343"/>
                </a:solidFill>
                <a:latin typeface="Gill Sans"/>
                <a:ea typeface="Gill Sans"/>
                <a:cs typeface="Gill Sans"/>
                <a:sym typeface="Gill Sans"/>
              </a:defRPr>
            </a:lvl8pPr>
            <a:lvl9pPr lvl="8" marR="0" algn="ctr">
              <a:lnSpc>
                <a:spcPct val="100000"/>
              </a:lnSpc>
              <a:spcBef>
                <a:spcPts val="400"/>
              </a:spcBef>
              <a:spcAft>
                <a:spcPts val="0"/>
              </a:spcAft>
              <a:buClr>
                <a:srgbClr val="434343"/>
              </a:buClr>
              <a:buSzPts val="2000"/>
              <a:buFont typeface="Gill Sans"/>
              <a:buNone/>
              <a:defRPr i="0" sz="2000" u="none" cap="none" strike="noStrike">
                <a:solidFill>
                  <a:srgbClr val="434343"/>
                </a:solidFill>
                <a:latin typeface="Gill Sans"/>
                <a:ea typeface="Gill Sans"/>
                <a:cs typeface="Gill Sans"/>
                <a:sym typeface="Gill Sans"/>
              </a:defRPr>
            </a:lvl9pPr>
          </a:lstStyle>
          <a:p/>
        </p:txBody>
      </p:sp>
      <p:pic>
        <p:nvPicPr>
          <p:cNvPr id="47" name="Google Shape;47;p7"/>
          <p:cNvPicPr preferRelativeResize="0"/>
          <p:nvPr/>
        </p:nvPicPr>
        <p:blipFill rotWithShape="1">
          <a:blip r:embed="rId2">
            <a:alphaModFix/>
          </a:blip>
          <a:srcRect b="0" l="0" r="0" t="0"/>
          <a:stretch/>
        </p:blipFill>
        <p:spPr>
          <a:xfrm>
            <a:off x="472552" y="426463"/>
            <a:ext cx="1794100" cy="697916"/>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 Right Photo" showMasterSp="0">
  <p:cSld name="1_Red/Gray 1 Content + Right Photo">
    <p:spTree>
      <p:nvGrpSpPr>
        <p:cNvPr id="345" name="Shape 345"/>
        <p:cNvGrpSpPr/>
        <p:nvPr/>
      </p:nvGrpSpPr>
      <p:grpSpPr>
        <a:xfrm>
          <a:off x="0" y="0"/>
          <a:ext cx="0" cy="0"/>
          <a:chOff x="0" y="0"/>
          <a:chExt cx="0" cy="0"/>
        </a:xfrm>
      </p:grpSpPr>
      <p:sp>
        <p:nvSpPr>
          <p:cNvPr id="346" name="Google Shape;346;p62"/>
          <p:cNvSpPr/>
          <p:nvPr>
            <p:ph idx="2" type="pic"/>
          </p:nvPr>
        </p:nvSpPr>
        <p:spPr>
          <a:xfrm>
            <a:off x="4572000" y="153988"/>
            <a:ext cx="4419600" cy="4876800"/>
          </a:xfrm>
          <a:prstGeom prst="rect">
            <a:avLst/>
          </a:prstGeom>
          <a:solidFill>
            <a:srgbClr val="E7E7E5"/>
          </a:solidFill>
          <a:ln>
            <a:noFill/>
          </a:ln>
        </p:spPr>
      </p:sp>
      <p:sp>
        <p:nvSpPr>
          <p:cNvPr id="347" name="Google Shape;347;p62"/>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8" name="Google Shape;348;p62"/>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49" name="Google Shape;349;p62"/>
          <p:cNvSpPr txBox="1"/>
          <p:nvPr>
            <p:ph idx="1" type="body"/>
          </p:nvPr>
        </p:nvSpPr>
        <p:spPr>
          <a:xfrm>
            <a:off x="685800" y="1677987"/>
            <a:ext cx="3657600" cy="2819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17500" lvl="4" marL="2286000" algn="l">
              <a:lnSpc>
                <a:spcPct val="100000"/>
              </a:lnSpc>
              <a:spcBef>
                <a:spcPts val="300"/>
              </a:spcBef>
              <a:spcAft>
                <a:spcPts val="0"/>
              </a:spcAft>
              <a:buClr>
                <a:srgbClr val="FFFFFF"/>
              </a:buClr>
              <a:buSzPts val="1400"/>
              <a:buChar char="»"/>
              <a:defRPr>
                <a:solidFill>
                  <a:srgbClr val="FFFFFF"/>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350" name="Google Shape;350;p62"/>
          <p:cNvSpPr txBox="1"/>
          <p:nvPr>
            <p:ph idx="3" type="body"/>
          </p:nvPr>
        </p:nvSpPr>
        <p:spPr>
          <a:xfrm rot="-5400000">
            <a:off x="7862262" y="1110547"/>
            <a:ext cx="2073900" cy="160800"/>
          </a:xfrm>
          <a:prstGeom prst="rect">
            <a:avLst/>
          </a:prstGeom>
          <a:noFill/>
          <a:ln>
            <a:noFill/>
          </a:ln>
        </p:spPr>
        <p:txBody>
          <a:bodyPr anchorCtr="0" anchor="t" bIns="34275" lIns="68575" spcFirstLastPara="1" rIns="68575" wrap="square" tIns="34275">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300"/>
              </a:spcBef>
              <a:spcAft>
                <a:spcPts val="0"/>
              </a:spcAft>
              <a:buClr>
                <a:schemeClr val="lt1"/>
              </a:buClr>
              <a:buSzPts val="1400"/>
              <a:buNone/>
              <a:defRPr sz="1400">
                <a:solidFill>
                  <a:schemeClr val="lt1"/>
                </a:solidFill>
              </a:defRPr>
            </a:lvl4pPr>
            <a:lvl5pPr indent="-228600" lvl="4" marL="2286000" algn="l">
              <a:lnSpc>
                <a:spcPct val="100000"/>
              </a:lnSpc>
              <a:spcBef>
                <a:spcPts val="200"/>
              </a:spcBef>
              <a:spcAft>
                <a:spcPts val="0"/>
              </a:spcAft>
              <a:buClr>
                <a:schemeClr val="lt1"/>
              </a:buClr>
              <a:buSzPts val="1200"/>
              <a:buNone/>
              <a:defRPr sz="1200">
                <a:solidFill>
                  <a:schemeClr val="lt1"/>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351" name="Google Shape;351;p62"/>
          <p:cNvSpPr txBox="1"/>
          <p:nvPr>
            <p:ph type="title"/>
          </p:nvPr>
        </p:nvSpPr>
        <p:spPr>
          <a:xfrm>
            <a:off x="685800" y="678716"/>
            <a:ext cx="3657600" cy="8310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Title Only" showMasterSp="0">
  <p:cSld name="1_Red/Gray Title Only">
    <p:spTree>
      <p:nvGrpSpPr>
        <p:cNvPr id="352" name="Shape 352"/>
        <p:cNvGrpSpPr/>
        <p:nvPr/>
      </p:nvGrpSpPr>
      <p:grpSpPr>
        <a:xfrm>
          <a:off x="0" y="0"/>
          <a:ext cx="0" cy="0"/>
          <a:chOff x="0" y="0"/>
          <a:chExt cx="0" cy="0"/>
        </a:xfrm>
      </p:grpSpPr>
      <p:sp>
        <p:nvSpPr>
          <p:cNvPr id="353" name="Google Shape;353;p63"/>
          <p:cNvSpPr/>
          <p:nvPr>
            <p:ph idx="2" type="pic"/>
          </p:nvPr>
        </p:nvSpPr>
        <p:spPr>
          <a:xfrm>
            <a:off x="152400" y="153987"/>
            <a:ext cx="4419600" cy="4876800"/>
          </a:xfrm>
          <a:prstGeom prst="rect">
            <a:avLst/>
          </a:prstGeom>
          <a:solidFill>
            <a:srgbClr val="E7E7E5"/>
          </a:solidFill>
          <a:ln>
            <a:noFill/>
          </a:ln>
        </p:spPr>
      </p:sp>
      <p:sp>
        <p:nvSpPr>
          <p:cNvPr id="354" name="Google Shape;354;p63"/>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chemeClr val="l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5" name="Google Shape;355;p63"/>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56" name="Google Shape;356;p63"/>
          <p:cNvSpPr txBox="1"/>
          <p:nvPr>
            <p:ph idx="1" type="body"/>
          </p:nvPr>
        </p:nvSpPr>
        <p:spPr>
          <a:xfrm rot="-5400000">
            <a:off x="3442663" y="1110547"/>
            <a:ext cx="2073900" cy="160800"/>
          </a:xfrm>
          <a:prstGeom prst="rect">
            <a:avLst/>
          </a:prstGeom>
          <a:noFill/>
          <a:ln>
            <a:noFill/>
          </a:ln>
        </p:spPr>
        <p:txBody>
          <a:bodyPr anchorCtr="0" anchor="t" bIns="34275" lIns="68575" spcFirstLastPara="1" rIns="68575" wrap="square" tIns="34275">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300"/>
              </a:spcBef>
              <a:spcAft>
                <a:spcPts val="0"/>
              </a:spcAft>
              <a:buClr>
                <a:schemeClr val="lt1"/>
              </a:buClr>
              <a:buSzPts val="1400"/>
              <a:buNone/>
              <a:defRPr sz="1400">
                <a:solidFill>
                  <a:schemeClr val="lt1"/>
                </a:solidFill>
              </a:defRPr>
            </a:lvl4pPr>
            <a:lvl5pPr indent="-228600" lvl="4" marL="2286000" algn="l">
              <a:lnSpc>
                <a:spcPct val="100000"/>
              </a:lnSpc>
              <a:spcBef>
                <a:spcPts val="200"/>
              </a:spcBef>
              <a:spcAft>
                <a:spcPts val="0"/>
              </a:spcAft>
              <a:buClr>
                <a:schemeClr val="lt1"/>
              </a:buClr>
              <a:buSzPts val="1200"/>
              <a:buNone/>
              <a:defRPr sz="1200">
                <a:solidFill>
                  <a:schemeClr val="lt1"/>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357" name="Google Shape;357;p63"/>
          <p:cNvSpPr txBox="1"/>
          <p:nvPr>
            <p:ph type="title"/>
          </p:nvPr>
        </p:nvSpPr>
        <p:spPr>
          <a:xfrm>
            <a:off x="4877104" y="2188568"/>
            <a:ext cx="3885900" cy="8376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howMasterSp="0">
  <p:cSld name="Contact Info">
    <p:spTree>
      <p:nvGrpSpPr>
        <p:cNvPr id="358" name="Shape 358"/>
        <p:cNvGrpSpPr/>
        <p:nvPr/>
      </p:nvGrpSpPr>
      <p:grpSpPr>
        <a:xfrm>
          <a:off x="0" y="0"/>
          <a:ext cx="0" cy="0"/>
          <a:chOff x="0" y="0"/>
          <a:chExt cx="0" cy="0"/>
        </a:xfrm>
      </p:grpSpPr>
      <p:pic>
        <p:nvPicPr>
          <p:cNvPr id="359" name="Google Shape;359;p64"/>
          <p:cNvPicPr preferRelativeResize="0"/>
          <p:nvPr/>
        </p:nvPicPr>
        <p:blipFill rotWithShape="1">
          <a:blip r:embed="rId2">
            <a:alphaModFix/>
          </a:blip>
          <a:srcRect b="0" l="0" r="0" t="0"/>
          <a:stretch/>
        </p:blipFill>
        <p:spPr>
          <a:xfrm>
            <a:off x="152401" y="153987"/>
            <a:ext cx="8768836" cy="4799461"/>
          </a:xfrm>
          <a:prstGeom prst="rect">
            <a:avLst/>
          </a:prstGeom>
          <a:noFill/>
          <a:ln>
            <a:noFill/>
          </a:ln>
        </p:spPr>
      </p:pic>
      <p:sp>
        <p:nvSpPr>
          <p:cNvPr id="360" name="Google Shape;360;p64"/>
          <p:cNvSpPr txBox="1"/>
          <p:nvPr>
            <p:ph idx="1" type="body"/>
          </p:nvPr>
        </p:nvSpPr>
        <p:spPr>
          <a:xfrm rot="-5400000">
            <a:off x="7862263" y="1110547"/>
            <a:ext cx="2073900" cy="160800"/>
          </a:xfrm>
          <a:prstGeom prst="rect">
            <a:avLst/>
          </a:prstGeom>
          <a:noFill/>
          <a:ln>
            <a:noFill/>
          </a:ln>
        </p:spPr>
        <p:txBody>
          <a:bodyPr anchorCtr="0" anchor="t" bIns="34275" lIns="68575" spcFirstLastPara="1" rIns="68575" wrap="square" tIns="34275">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300"/>
              </a:spcBef>
              <a:spcAft>
                <a:spcPts val="0"/>
              </a:spcAft>
              <a:buClr>
                <a:schemeClr val="lt1"/>
              </a:buClr>
              <a:buSzPts val="1400"/>
              <a:buNone/>
              <a:defRPr sz="1400">
                <a:solidFill>
                  <a:schemeClr val="lt1"/>
                </a:solidFill>
              </a:defRPr>
            </a:lvl4pPr>
            <a:lvl5pPr indent="-228600" lvl="4" marL="2286000" algn="l">
              <a:lnSpc>
                <a:spcPct val="100000"/>
              </a:lnSpc>
              <a:spcBef>
                <a:spcPts val="200"/>
              </a:spcBef>
              <a:spcAft>
                <a:spcPts val="0"/>
              </a:spcAft>
              <a:buClr>
                <a:schemeClr val="lt1"/>
              </a:buClr>
              <a:buSzPts val="1200"/>
              <a:buNone/>
              <a:defRPr sz="1200">
                <a:solidFill>
                  <a:schemeClr val="lt1"/>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361" name="Google Shape;361;p64"/>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2" name="Google Shape;362;p64"/>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pic>
        <p:nvPicPr>
          <p:cNvPr id="363" name="Google Shape;363;p64"/>
          <p:cNvPicPr preferRelativeResize="0"/>
          <p:nvPr/>
        </p:nvPicPr>
        <p:blipFill rotWithShape="1">
          <a:blip r:embed="rId3">
            <a:alphaModFix/>
          </a:blip>
          <a:srcRect b="0" l="0" r="0" t="0"/>
          <a:stretch/>
        </p:blipFill>
        <p:spPr>
          <a:xfrm>
            <a:off x="684769" y="4344987"/>
            <a:ext cx="1358771" cy="404386"/>
          </a:xfrm>
          <a:prstGeom prst="rect">
            <a:avLst/>
          </a:prstGeom>
          <a:noFill/>
          <a:ln>
            <a:noFill/>
          </a:ln>
        </p:spPr>
      </p:pic>
      <p:sp>
        <p:nvSpPr>
          <p:cNvPr id="364" name="Google Shape;364;p64"/>
          <p:cNvSpPr txBox="1"/>
          <p:nvPr>
            <p:ph idx="2" type="subTitle"/>
          </p:nvPr>
        </p:nvSpPr>
        <p:spPr>
          <a:xfrm>
            <a:off x="685800" y="3135207"/>
            <a:ext cx="3429000" cy="1209900"/>
          </a:xfrm>
          <a:prstGeom prst="rect">
            <a:avLst/>
          </a:prstGeom>
          <a:noFill/>
          <a:ln>
            <a:noFill/>
          </a:ln>
          <a:effectLst>
            <a:outerShdw blurRad="254000" rotWithShape="0" algn="tl">
              <a:srgbClr val="000000">
                <a:alpha val="40000"/>
              </a:srgbClr>
            </a:outerShdw>
          </a:effectLst>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600"/>
              <a:buNone/>
              <a:defRPr>
                <a:solidFill>
                  <a:srgbClr val="888888"/>
                </a:solidFill>
              </a:defRPr>
            </a:lvl4pPr>
            <a:lvl5pPr lvl="4" algn="ctr">
              <a:lnSpc>
                <a:spcPct val="100000"/>
              </a:lnSpc>
              <a:spcBef>
                <a:spcPts val="30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365" name="Google Shape;365;p64"/>
          <p:cNvCxnSpPr/>
          <p:nvPr/>
        </p:nvCxnSpPr>
        <p:spPr>
          <a:xfrm>
            <a:off x="746760" y="2973387"/>
            <a:ext cx="3201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Full Red" showMasterSp="0">
  <p:cSld name="1_Divider - Full Red">
    <p:spTree>
      <p:nvGrpSpPr>
        <p:cNvPr id="366" name="Shape 366"/>
        <p:cNvGrpSpPr/>
        <p:nvPr/>
      </p:nvGrpSpPr>
      <p:grpSpPr>
        <a:xfrm>
          <a:off x="0" y="0"/>
          <a:ext cx="0" cy="0"/>
          <a:chOff x="0" y="0"/>
          <a:chExt cx="0" cy="0"/>
        </a:xfrm>
      </p:grpSpPr>
      <p:sp>
        <p:nvSpPr>
          <p:cNvPr id="367" name="Google Shape;367;p65"/>
          <p:cNvSpPr txBox="1"/>
          <p:nvPr>
            <p:ph type="title"/>
          </p:nvPr>
        </p:nvSpPr>
        <p:spPr>
          <a:xfrm>
            <a:off x="1143000" y="534987"/>
            <a:ext cx="5486400" cy="4392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rgbClr val="FFFFFF"/>
              </a:buClr>
              <a:buSzPts val="2400"/>
              <a:buFont typeface="Gill Sans"/>
              <a:buNone/>
              <a:defRPr sz="2400">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8" name="Google Shape;368;p65"/>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9" name="Google Shape;369;p65"/>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0" name="Google Shape;370;p65"/>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pic>
        <p:nvPicPr>
          <p:cNvPr id="371" name="Google Shape;371;p65"/>
          <p:cNvPicPr preferRelativeResize="0"/>
          <p:nvPr/>
        </p:nvPicPr>
        <p:blipFill rotWithShape="1">
          <a:blip r:embed="rId2">
            <a:alphaModFix/>
          </a:blip>
          <a:srcRect b="0" l="0" r="0" t="0"/>
          <a:stretch/>
        </p:blipFill>
        <p:spPr>
          <a:xfrm>
            <a:off x="684769" y="4344987"/>
            <a:ext cx="1358771" cy="404386"/>
          </a:xfrm>
          <a:prstGeom prst="rect">
            <a:avLst/>
          </a:prstGeom>
          <a:noFill/>
          <a:ln>
            <a:noFill/>
          </a:ln>
        </p:spPr>
      </p:pic>
      <p:cxnSp>
        <p:nvCxnSpPr>
          <p:cNvPr id="372" name="Google Shape;372;p65"/>
          <p:cNvCxnSpPr/>
          <p:nvPr/>
        </p:nvCxnSpPr>
        <p:spPr>
          <a:xfrm>
            <a:off x="746760" y="687387"/>
            <a:ext cx="3201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3 Content" showMasterSp="0">
  <p:cSld name="2_Red/Gray 3 Content">
    <p:spTree>
      <p:nvGrpSpPr>
        <p:cNvPr id="373" name="Shape 373"/>
        <p:cNvGrpSpPr/>
        <p:nvPr/>
      </p:nvGrpSpPr>
      <p:grpSpPr>
        <a:xfrm>
          <a:off x="0" y="0"/>
          <a:ext cx="0" cy="0"/>
          <a:chOff x="0" y="0"/>
          <a:chExt cx="0" cy="0"/>
        </a:xfrm>
      </p:grpSpPr>
      <p:sp>
        <p:nvSpPr>
          <p:cNvPr id="374" name="Google Shape;374;p66"/>
          <p:cNvSpPr txBox="1"/>
          <p:nvPr>
            <p:ph idx="1" type="body"/>
          </p:nvPr>
        </p:nvSpPr>
        <p:spPr>
          <a:xfrm>
            <a:off x="686104" y="1296987"/>
            <a:ext cx="25143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FFFFFF"/>
              </a:buClr>
              <a:buSzPts val="1600"/>
              <a:buChar char="»"/>
              <a:defRPr sz="1600">
                <a:solidFill>
                  <a:srgbClr val="FFFFFF"/>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375" name="Google Shape;375;p66"/>
          <p:cNvSpPr txBox="1"/>
          <p:nvPr>
            <p:ph idx="2" type="body"/>
          </p:nvPr>
        </p:nvSpPr>
        <p:spPr>
          <a:xfrm>
            <a:off x="5943600" y="1296987"/>
            <a:ext cx="25149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FFFFFF"/>
              </a:buClr>
              <a:buSzPts val="1600"/>
              <a:buChar char="»"/>
              <a:defRPr sz="1600">
                <a:solidFill>
                  <a:srgbClr val="FFFFFF"/>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376" name="Google Shape;376;p66"/>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rgbClr val="6C64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7" name="Google Shape;377;p66"/>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rgbClr val="6C64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8" name="Google Shape;378;p66"/>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79" name="Google Shape;379;p66"/>
          <p:cNvSpPr txBox="1"/>
          <p:nvPr>
            <p:ph idx="3" type="body"/>
          </p:nvPr>
        </p:nvSpPr>
        <p:spPr>
          <a:xfrm>
            <a:off x="3314549" y="1296987"/>
            <a:ext cx="25149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FFFFFF"/>
              </a:buClr>
              <a:buSzPts val="1600"/>
              <a:buChar char="»"/>
              <a:defRPr sz="1600">
                <a:solidFill>
                  <a:srgbClr val="FFFFFF"/>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380" name="Google Shape;380;p66"/>
          <p:cNvSpPr txBox="1"/>
          <p:nvPr>
            <p:ph type="title"/>
          </p:nvPr>
        </p:nvSpPr>
        <p:spPr>
          <a:xfrm>
            <a:off x="686104" y="705491"/>
            <a:ext cx="7772400" cy="439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 Bottom Photo" showMasterSp="0">
  <p:cSld name="2_Red/Gray 1 Content + Bottom Photo">
    <p:spTree>
      <p:nvGrpSpPr>
        <p:cNvPr id="381" name="Shape 381"/>
        <p:cNvGrpSpPr/>
        <p:nvPr/>
      </p:nvGrpSpPr>
      <p:grpSpPr>
        <a:xfrm>
          <a:off x="0" y="0"/>
          <a:ext cx="0" cy="0"/>
          <a:chOff x="0" y="0"/>
          <a:chExt cx="0" cy="0"/>
        </a:xfrm>
      </p:grpSpPr>
      <p:sp>
        <p:nvSpPr>
          <p:cNvPr id="382" name="Google Shape;382;p67"/>
          <p:cNvSpPr/>
          <p:nvPr>
            <p:ph idx="2" type="pic"/>
          </p:nvPr>
        </p:nvSpPr>
        <p:spPr>
          <a:xfrm>
            <a:off x="152400" y="2592386"/>
            <a:ext cx="8839200" cy="2440500"/>
          </a:xfrm>
          <a:prstGeom prst="rect">
            <a:avLst/>
          </a:prstGeom>
          <a:solidFill>
            <a:schemeClr val="lt1"/>
          </a:solidFill>
          <a:ln>
            <a:noFill/>
          </a:ln>
        </p:spPr>
      </p:sp>
      <p:sp>
        <p:nvSpPr>
          <p:cNvPr id="383" name="Google Shape;383;p67"/>
          <p:cNvSpPr txBox="1"/>
          <p:nvPr>
            <p:ph idx="1" type="body"/>
          </p:nvPr>
        </p:nvSpPr>
        <p:spPr>
          <a:xfrm>
            <a:off x="685800" y="1296987"/>
            <a:ext cx="7772400" cy="11430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a:solidFill>
                  <a:srgbClr val="6C6463"/>
                </a:solidFill>
              </a:defRPr>
            </a:lvl1pPr>
            <a:lvl2pPr indent="-330200" lvl="1" marL="914400" algn="l">
              <a:lnSpc>
                <a:spcPct val="100000"/>
              </a:lnSpc>
              <a:spcBef>
                <a:spcPts val="800"/>
              </a:spcBef>
              <a:spcAft>
                <a:spcPts val="0"/>
              </a:spcAft>
              <a:buClr>
                <a:srgbClr val="6C6463"/>
              </a:buClr>
              <a:buSzPts val="1600"/>
              <a:buChar char="–"/>
              <a:defRPr>
                <a:solidFill>
                  <a:srgbClr val="6C6463"/>
                </a:solidFill>
              </a:defRPr>
            </a:lvl2pPr>
            <a:lvl3pPr indent="-342900" lvl="2" marL="1371600" algn="l">
              <a:lnSpc>
                <a:spcPct val="100000"/>
              </a:lnSpc>
              <a:spcBef>
                <a:spcPts val="800"/>
              </a:spcBef>
              <a:spcAft>
                <a:spcPts val="0"/>
              </a:spcAft>
              <a:buClr>
                <a:srgbClr val="6C6463"/>
              </a:buClr>
              <a:buSzPts val="1800"/>
              <a:buChar char="•"/>
              <a:defRPr>
                <a:solidFill>
                  <a:srgbClr val="6C6463"/>
                </a:solidFill>
              </a:defRPr>
            </a:lvl3pPr>
            <a:lvl4pPr indent="-330200" lvl="3" marL="1828800" algn="l">
              <a:lnSpc>
                <a:spcPct val="100000"/>
              </a:lnSpc>
              <a:spcBef>
                <a:spcPts val="300"/>
              </a:spcBef>
              <a:spcAft>
                <a:spcPts val="0"/>
              </a:spcAft>
              <a:buClr>
                <a:srgbClr val="6C6463"/>
              </a:buClr>
              <a:buSzPts val="1600"/>
              <a:buChar char="–"/>
              <a:defRPr>
                <a:solidFill>
                  <a:srgbClr val="6C6463"/>
                </a:solidFill>
              </a:defRPr>
            </a:lvl4pPr>
            <a:lvl5pPr indent="-317500" lvl="4" marL="2286000" algn="l">
              <a:lnSpc>
                <a:spcPct val="100000"/>
              </a:lnSpc>
              <a:spcBef>
                <a:spcPts val="300"/>
              </a:spcBef>
              <a:spcAft>
                <a:spcPts val="0"/>
              </a:spcAft>
              <a:buClr>
                <a:srgbClr val="FFFFFF"/>
              </a:buClr>
              <a:buSzPts val="1400"/>
              <a:buChar char="»"/>
              <a:defRPr>
                <a:solidFill>
                  <a:srgbClr val="FFFFFF"/>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384" name="Google Shape;384;p67"/>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5" name="Google Shape;385;p67"/>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6" name="Google Shape;386;p67"/>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87" name="Google Shape;387;p67"/>
          <p:cNvSpPr txBox="1"/>
          <p:nvPr>
            <p:ph idx="3" type="body"/>
          </p:nvPr>
        </p:nvSpPr>
        <p:spPr>
          <a:xfrm rot="-5400000">
            <a:off x="7862263" y="3548946"/>
            <a:ext cx="2073900" cy="160800"/>
          </a:xfrm>
          <a:prstGeom prst="rect">
            <a:avLst/>
          </a:prstGeom>
          <a:noFill/>
          <a:ln>
            <a:noFill/>
          </a:ln>
        </p:spPr>
        <p:txBody>
          <a:bodyPr anchorCtr="0" anchor="t" bIns="34275" lIns="68575" spcFirstLastPara="1" rIns="68575" wrap="square" tIns="34275">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300"/>
              </a:spcBef>
              <a:spcAft>
                <a:spcPts val="0"/>
              </a:spcAft>
              <a:buClr>
                <a:schemeClr val="lt1"/>
              </a:buClr>
              <a:buSzPts val="1400"/>
              <a:buNone/>
              <a:defRPr sz="1400">
                <a:solidFill>
                  <a:schemeClr val="lt1"/>
                </a:solidFill>
              </a:defRPr>
            </a:lvl4pPr>
            <a:lvl5pPr indent="-228600" lvl="4" marL="2286000" algn="l">
              <a:lnSpc>
                <a:spcPct val="100000"/>
              </a:lnSpc>
              <a:spcBef>
                <a:spcPts val="200"/>
              </a:spcBef>
              <a:spcAft>
                <a:spcPts val="0"/>
              </a:spcAft>
              <a:buClr>
                <a:schemeClr val="lt1"/>
              </a:buClr>
              <a:buSzPts val="1200"/>
              <a:buNone/>
              <a:defRPr sz="1200">
                <a:solidFill>
                  <a:schemeClr val="lt1"/>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388" name="Google Shape;388;p67"/>
          <p:cNvSpPr txBox="1"/>
          <p:nvPr>
            <p:ph type="title"/>
          </p:nvPr>
        </p:nvSpPr>
        <p:spPr>
          <a:xfrm>
            <a:off x="686104" y="705491"/>
            <a:ext cx="7772400" cy="439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 Right Photo" showMasterSp="0">
  <p:cSld name="2_Red/Gray 1 Content + Right Photo">
    <p:spTree>
      <p:nvGrpSpPr>
        <p:cNvPr id="389" name="Shape 389"/>
        <p:cNvGrpSpPr/>
        <p:nvPr/>
      </p:nvGrpSpPr>
      <p:grpSpPr>
        <a:xfrm>
          <a:off x="0" y="0"/>
          <a:ext cx="0" cy="0"/>
          <a:chOff x="0" y="0"/>
          <a:chExt cx="0" cy="0"/>
        </a:xfrm>
      </p:grpSpPr>
      <p:sp>
        <p:nvSpPr>
          <p:cNvPr id="390" name="Google Shape;390;p68"/>
          <p:cNvSpPr/>
          <p:nvPr>
            <p:ph idx="2" type="pic"/>
          </p:nvPr>
        </p:nvSpPr>
        <p:spPr>
          <a:xfrm>
            <a:off x="4572000" y="153988"/>
            <a:ext cx="4419600" cy="4876800"/>
          </a:xfrm>
          <a:prstGeom prst="rect">
            <a:avLst/>
          </a:prstGeom>
          <a:solidFill>
            <a:srgbClr val="FFFFFF"/>
          </a:solidFill>
          <a:ln>
            <a:noFill/>
          </a:ln>
        </p:spPr>
      </p:sp>
      <p:sp>
        <p:nvSpPr>
          <p:cNvPr id="391" name="Google Shape;391;p68"/>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2" name="Google Shape;392;p68"/>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93" name="Google Shape;393;p68"/>
          <p:cNvSpPr txBox="1"/>
          <p:nvPr>
            <p:ph idx="1" type="body"/>
          </p:nvPr>
        </p:nvSpPr>
        <p:spPr>
          <a:xfrm>
            <a:off x="685800" y="1677987"/>
            <a:ext cx="3657600" cy="2819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17500" lvl="4" marL="2286000" algn="l">
              <a:lnSpc>
                <a:spcPct val="100000"/>
              </a:lnSpc>
              <a:spcBef>
                <a:spcPts val="300"/>
              </a:spcBef>
              <a:spcAft>
                <a:spcPts val="0"/>
              </a:spcAft>
              <a:buClr>
                <a:srgbClr val="FFFFFF"/>
              </a:buClr>
              <a:buSzPts val="1400"/>
              <a:buChar char="»"/>
              <a:defRPr>
                <a:solidFill>
                  <a:srgbClr val="FFFFFF"/>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394" name="Google Shape;394;p68"/>
          <p:cNvSpPr txBox="1"/>
          <p:nvPr>
            <p:ph idx="3" type="body"/>
          </p:nvPr>
        </p:nvSpPr>
        <p:spPr>
          <a:xfrm rot="-5400000">
            <a:off x="7862262" y="1110547"/>
            <a:ext cx="2073900" cy="160800"/>
          </a:xfrm>
          <a:prstGeom prst="rect">
            <a:avLst/>
          </a:prstGeom>
          <a:noFill/>
          <a:ln>
            <a:noFill/>
          </a:ln>
        </p:spPr>
        <p:txBody>
          <a:bodyPr anchorCtr="0" anchor="t" bIns="34275" lIns="68575" spcFirstLastPara="1" rIns="68575" wrap="square" tIns="34275">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300"/>
              </a:spcBef>
              <a:spcAft>
                <a:spcPts val="0"/>
              </a:spcAft>
              <a:buClr>
                <a:schemeClr val="lt1"/>
              </a:buClr>
              <a:buSzPts val="1400"/>
              <a:buNone/>
              <a:defRPr sz="1400">
                <a:solidFill>
                  <a:schemeClr val="lt1"/>
                </a:solidFill>
              </a:defRPr>
            </a:lvl4pPr>
            <a:lvl5pPr indent="-228600" lvl="4" marL="2286000" algn="l">
              <a:lnSpc>
                <a:spcPct val="100000"/>
              </a:lnSpc>
              <a:spcBef>
                <a:spcPts val="200"/>
              </a:spcBef>
              <a:spcAft>
                <a:spcPts val="0"/>
              </a:spcAft>
              <a:buClr>
                <a:schemeClr val="lt1"/>
              </a:buClr>
              <a:buSzPts val="1200"/>
              <a:buNone/>
              <a:defRPr sz="1200">
                <a:solidFill>
                  <a:schemeClr val="lt1"/>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395" name="Google Shape;395;p68"/>
          <p:cNvSpPr txBox="1"/>
          <p:nvPr>
            <p:ph type="title"/>
          </p:nvPr>
        </p:nvSpPr>
        <p:spPr>
          <a:xfrm>
            <a:off x="685800" y="678716"/>
            <a:ext cx="3657600" cy="8310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Title Only" showMasterSp="0">
  <p:cSld name="2_Red/Gray Title Only">
    <p:spTree>
      <p:nvGrpSpPr>
        <p:cNvPr id="396" name="Shape 396"/>
        <p:cNvGrpSpPr/>
        <p:nvPr/>
      </p:nvGrpSpPr>
      <p:grpSpPr>
        <a:xfrm>
          <a:off x="0" y="0"/>
          <a:ext cx="0" cy="0"/>
          <a:chOff x="0" y="0"/>
          <a:chExt cx="0" cy="0"/>
        </a:xfrm>
      </p:grpSpPr>
      <p:sp>
        <p:nvSpPr>
          <p:cNvPr id="397" name="Google Shape;397;p69"/>
          <p:cNvSpPr/>
          <p:nvPr>
            <p:ph idx="2" type="pic"/>
          </p:nvPr>
        </p:nvSpPr>
        <p:spPr>
          <a:xfrm>
            <a:off x="152400" y="153987"/>
            <a:ext cx="4419600" cy="4876800"/>
          </a:xfrm>
          <a:prstGeom prst="rect">
            <a:avLst/>
          </a:prstGeom>
          <a:solidFill>
            <a:schemeClr val="lt1"/>
          </a:solidFill>
          <a:ln>
            <a:noFill/>
          </a:ln>
        </p:spPr>
      </p:sp>
      <p:sp>
        <p:nvSpPr>
          <p:cNvPr id="398" name="Google Shape;398;p69"/>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chemeClr val="l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9" name="Google Shape;399;p69"/>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00" name="Google Shape;400;p69"/>
          <p:cNvSpPr txBox="1"/>
          <p:nvPr>
            <p:ph idx="1" type="body"/>
          </p:nvPr>
        </p:nvSpPr>
        <p:spPr>
          <a:xfrm rot="-5400000">
            <a:off x="3442663" y="1110547"/>
            <a:ext cx="2073900" cy="160800"/>
          </a:xfrm>
          <a:prstGeom prst="rect">
            <a:avLst/>
          </a:prstGeom>
          <a:noFill/>
          <a:ln>
            <a:noFill/>
          </a:ln>
        </p:spPr>
        <p:txBody>
          <a:bodyPr anchorCtr="0" anchor="t" bIns="34275" lIns="68575" spcFirstLastPara="1" rIns="68575" wrap="square" tIns="34275">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300"/>
              </a:spcBef>
              <a:spcAft>
                <a:spcPts val="0"/>
              </a:spcAft>
              <a:buClr>
                <a:schemeClr val="lt1"/>
              </a:buClr>
              <a:buSzPts val="1400"/>
              <a:buNone/>
              <a:defRPr sz="1400">
                <a:solidFill>
                  <a:schemeClr val="lt1"/>
                </a:solidFill>
              </a:defRPr>
            </a:lvl4pPr>
            <a:lvl5pPr indent="-228600" lvl="4" marL="2286000" algn="l">
              <a:lnSpc>
                <a:spcPct val="100000"/>
              </a:lnSpc>
              <a:spcBef>
                <a:spcPts val="200"/>
              </a:spcBef>
              <a:spcAft>
                <a:spcPts val="0"/>
              </a:spcAft>
              <a:buClr>
                <a:schemeClr val="lt1"/>
              </a:buClr>
              <a:buSzPts val="1200"/>
              <a:buNone/>
              <a:defRPr sz="1200">
                <a:solidFill>
                  <a:schemeClr val="lt1"/>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401" name="Google Shape;401;p69"/>
          <p:cNvSpPr txBox="1"/>
          <p:nvPr>
            <p:ph type="title"/>
          </p:nvPr>
        </p:nvSpPr>
        <p:spPr>
          <a:xfrm>
            <a:off x="4877104" y="2188568"/>
            <a:ext cx="3885900" cy="8376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showMasterSp="0">
  <p:cSld name="3_Red/Gray 1 Content">
    <p:spTree>
      <p:nvGrpSpPr>
        <p:cNvPr id="402" name="Shape 402"/>
        <p:cNvGrpSpPr/>
        <p:nvPr/>
      </p:nvGrpSpPr>
      <p:grpSpPr>
        <a:xfrm>
          <a:off x="0" y="0"/>
          <a:ext cx="0" cy="0"/>
          <a:chOff x="0" y="0"/>
          <a:chExt cx="0" cy="0"/>
        </a:xfrm>
      </p:grpSpPr>
      <p:sp>
        <p:nvSpPr>
          <p:cNvPr id="403" name="Google Shape;403;p70"/>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4" name="Google Shape;404;p70"/>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5" name="Google Shape;405;p70"/>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06" name="Google Shape;406;p70"/>
          <p:cNvSpPr txBox="1"/>
          <p:nvPr>
            <p:ph type="title"/>
          </p:nvPr>
        </p:nvSpPr>
        <p:spPr>
          <a:xfrm>
            <a:off x="686104" y="705492"/>
            <a:ext cx="7772400" cy="439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7" name="Google Shape;407;p70"/>
          <p:cNvSpPr txBox="1"/>
          <p:nvPr>
            <p:ph idx="1" type="body"/>
          </p:nvPr>
        </p:nvSpPr>
        <p:spPr>
          <a:xfrm>
            <a:off x="685800" y="1296987"/>
            <a:ext cx="7772400" cy="3200400"/>
          </a:xfrm>
          <a:prstGeom prst="rect">
            <a:avLst/>
          </a:prstGeom>
          <a:noFill/>
          <a:ln>
            <a:noFill/>
          </a:ln>
        </p:spPr>
        <p:txBody>
          <a:bodyPr anchorCtr="0" anchor="t" bIns="34275" lIns="68575" spcFirstLastPara="1" rIns="68575" wrap="square" tIns="34275">
            <a:noAutofit/>
          </a:bodyPr>
          <a:lstStyle>
            <a:lvl1pPr indent="-330200" lvl="0" marL="457200" marR="0" algn="l">
              <a:lnSpc>
                <a:spcPct val="100000"/>
              </a:lnSpc>
              <a:spcBef>
                <a:spcPts val="0"/>
              </a:spcBef>
              <a:spcAft>
                <a:spcPts val="0"/>
              </a:spcAft>
              <a:buClr>
                <a:srgbClr val="6C6463"/>
              </a:buClr>
              <a:buSzPts val="1600"/>
              <a:buFont typeface="Arial"/>
              <a:buChar char="•"/>
              <a:defRPr/>
            </a:lvl1pPr>
            <a:lvl2pPr indent="-317500" lvl="1" marL="914400" algn="l">
              <a:lnSpc>
                <a:spcPct val="100000"/>
              </a:lnSpc>
              <a:spcBef>
                <a:spcPts val="800"/>
              </a:spcBef>
              <a:spcAft>
                <a:spcPts val="0"/>
              </a:spcAft>
              <a:buClr>
                <a:srgbClr val="6C6463"/>
              </a:buClr>
              <a:buSzPts val="1400"/>
              <a:buChar char="–"/>
              <a:defRPr/>
            </a:lvl2pPr>
            <a:lvl3pPr indent="-317500" lvl="2" marL="1371600" algn="l">
              <a:lnSpc>
                <a:spcPct val="100000"/>
              </a:lnSpc>
              <a:spcBef>
                <a:spcPts val="800"/>
              </a:spcBef>
              <a:spcAft>
                <a:spcPts val="0"/>
              </a:spcAft>
              <a:buClr>
                <a:srgbClr val="6C6463"/>
              </a:buClr>
              <a:buSzPts val="1400"/>
              <a:buChar char="•"/>
              <a:defRPr/>
            </a:lvl3pPr>
            <a:lvl4pPr indent="-317500" lvl="3" marL="1828800" algn="l">
              <a:lnSpc>
                <a:spcPct val="100000"/>
              </a:lnSpc>
              <a:spcBef>
                <a:spcPts val="300"/>
              </a:spcBef>
              <a:spcAft>
                <a:spcPts val="0"/>
              </a:spcAft>
              <a:buClr>
                <a:srgbClr val="6C6463"/>
              </a:buClr>
              <a:buSzPts val="1400"/>
              <a:buChar char="–"/>
              <a:defRPr/>
            </a:lvl4pPr>
            <a:lvl5pPr indent="-317500" lvl="4" marL="2286000" algn="l">
              <a:lnSpc>
                <a:spcPct val="100000"/>
              </a:lnSpc>
              <a:spcBef>
                <a:spcPts val="300"/>
              </a:spcBef>
              <a:spcAft>
                <a:spcPts val="0"/>
              </a:spcAft>
              <a:buClr>
                <a:srgbClr val="6C6463"/>
              </a:buClr>
              <a:buSzPts val="140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2 Content" showMasterSp="0">
  <p:cSld name="3_Red/Gray 2 Content">
    <p:spTree>
      <p:nvGrpSpPr>
        <p:cNvPr id="408" name="Shape 408"/>
        <p:cNvGrpSpPr/>
        <p:nvPr/>
      </p:nvGrpSpPr>
      <p:grpSpPr>
        <a:xfrm>
          <a:off x="0" y="0"/>
          <a:ext cx="0" cy="0"/>
          <a:chOff x="0" y="0"/>
          <a:chExt cx="0" cy="0"/>
        </a:xfrm>
      </p:grpSpPr>
      <p:sp>
        <p:nvSpPr>
          <p:cNvPr id="409" name="Google Shape;409;p71"/>
          <p:cNvSpPr txBox="1"/>
          <p:nvPr>
            <p:ph idx="1" type="body"/>
          </p:nvPr>
        </p:nvSpPr>
        <p:spPr>
          <a:xfrm>
            <a:off x="686104" y="1296987"/>
            <a:ext cx="38097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6C6463"/>
              </a:buClr>
              <a:buSzPts val="1600"/>
              <a:buChar char="»"/>
              <a:defRPr sz="1600">
                <a:solidFill>
                  <a:srgbClr val="6C6463"/>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410" name="Google Shape;410;p71"/>
          <p:cNvSpPr txBox="1"/>
          <p:nvPr>
            <p:ph idx="2" type="body"/>
          </p:nvPr>
        </p:nvSpPr>
        <p:spPr>
          <a:xfrm>
            <a:off x="4648200" y="1296987"/>
            <a:ext cx="38103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6C6463"/>
              </a:buClr>
              <a:buSzPts val="1600"/>
              <a:buChar char="»"/>
              <a:defRPr sz="1600">
                <a:solidFill>
                  <a:srgbClr val="6C6463"/>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411" name="Google Shape;411;p71"/>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rgbClr val="6C64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12" name="Google Shape;412;p71"/>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rgbClr val="6C64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13" name="Google Shape;413;p71"/>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14" name="Google Shape;414;p71"/>
          <p:cNvSpPr txBox="1"/>
          <p:nvPr>
            <p:ph type="title"/>
          </p:nvPr>
        </p:nvSpPr>
        <p:spPr>
          <a:xfrm>
            <a:off x="686104" y="705491"/>
            <a:ext cx="7772400" cy="439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spTree>
      <p:nvGrpSpPr>
        <p:cNvPr id="48" name="Shape 48"/>
        <p:cNvGrpSpPr/>
        <p:nvPr/>
      </p:nvGrpSpPr>
      <p:grpSpPr>
        <a:xfrm>
          <a:off x="0" y="0"/>
          <a:ext cx="0" cy="0"/>
          <a:chOff x="0" y="0"/>
          <a:chExt cx="0" cy="0"/>
        </a:xfrm>
      </p:grpSpPr>
      <p:sp>
        <p:nvSpPr>
          <p:cNvPr id="49" name="Google Shape;49;p8"/>
          <p:cNvSpPr/>
          <p:nvPr/>
        </p:nvSpPr>
        <p:spPr>
          <a:xfrm>
            <a:off x="149650" y="1353225"/>
            <a:ext cx="8841900" cy="36714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8"/>
          <p:cNvSpPr txBox="1"/>
          <p:nvPr>
            <p:ph type="ctrTitle"/>
          </p:nvPr>
        </p:nvSpPr>
        <p:spPr>
          <a:xfrm>
            <a:off x="685800" y="1601787"/>
            <a:ext cx="3886200" cy="1209900"/>
          </a:xfrm>
          <a:prstGeom prst="rect">
            <a:avLst/>
          </a:prstGeom>
          <a:noFill/>
          <a:ln>
            <a:noFill/>
          </a:ln>
          <a:effectLst>
            <a:outerShdw blurRad="254000" rotWithShape="0" algn="tl">
              <a:srgbClr val="000000">
                <a:alpha val="20000"/>
              </a:srgbClr>
            </a:outerShdw>
          </a:effectLst>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Gill Sans"/>
              <a:buNone/>
              <a:defRPr i="0" sz="2400" u="none" cap="none" strike="noStrike">
                <a:solidFill>
                  <a:schemeClr val="lt1"/>
                </a:solidFill>
                <a:latin typeface="Gill Sans"/>
                <a:ea typeface="Gill Sans"/>
                <a:cs typeface="Gill Sans"/>
                <a:sym typeface="Gill Sans"/>
              </a:defRPr>
            </a:lvl1pPr>
            <a:lvl2pPr lvl="1"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2pPr>
            <a:lvl3pPr lvl="2"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3pPr>
            <a:lvl4pPr lvl="3"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4pPr>
            <a:lvl5pPr lvl="4"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5pPr>
            <a:lvl6pPr lvl="5"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6pPr>
            <a:lvl7pPr lvl="6"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7pPr>
            <a:lvl8pPr lvl="7"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8pPr>
            <a:lvl9pPr lvl="8"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9pPr>
          </a:lstStyle>
          <a:p/>
        </p:txBody>
      </p:sp>
      <p:sp>
        <p:nvSpPr>
          <p:cNvPr id="51" name="Google Shape;51;p8"/>
          <p:cNvSpPr txBox="1"/>
          <p:nvPr>
            <p:ph idx="1" type="subTitle"/>
          </p:nvPr>
        </p:nvSpPr>
        <p:spPr>
          <a:xfrm>
            <a:off x="685800" y="3135206"/>
            <a:ext cx="3429000" cy="1209900"/>
          </a:xfrm>
          <a:prstGeom prst="rect">
            <a:avLst/>
          </a:prstGeom>
          <a:noFill/>
          <a:ln>
            <a:noFill/>
          </a:ln>
          <a:effectLst>
            <a:outerShdw blurRad="254000" rotWithShape="0" algn="tl">
              <a:srgbClr val="000000">
                <a:alpha val="40000"/>
              </a:srgbClr>
            </a:outerShdw>
          </a:effectLst>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1600"/>
              <a:buFont typeface="Gill Sans"/>
              <a:buNone/>
              <a:defRPr i="0" sz="1600" u="none" cap="none" strike="noStrike">
                <a:solidFill>
                  <a:schemeClr val="lt1"/>
                </a:solidFill>
                <a:latin typeface="Gill Sans"/>
                <a:ea typeface="Gill Sans"/>
                <a:cs typeface="Gill Sans"/>
                <a:sym typeface="Gill Sans"/>
              </a:defRPr>
            </a:lvl1pPr>
            <a:lvl2pPr lvl="1" marR="0" algn="ctr">
              <a:lnSpc>
                <a:spcPct val="100000"/>
              </a:lnSpc>
              <a:spcBef>
                <a:spcPts val="800"/>
              </a:spcBef>
              <a:spcAft>
                <a:spcPts val="0"/>
              </a:spcAft>
              <a:buClr>
                <a:schemeClr val="lt1"/>
              </a:buClr>
              <a:buSzPts val="1600"/>
              <a:buFont typeface="Gill Sans"/>
              <a:buNone/>
              <a:defRPr i="0" sz="1600" u="none" cap="none" strike="noStrike">
                <a:solidFill>
                  <a:schemeClr val="lt1"/>
                </a:solidFill>
                <a:latin typeface="Gill Sans"/>
                <a:ea typeface="Gill Sans"/>
                <a:cs typeface="Gill Sans"/>
                <a:sym typeface="Gill Sans"/>
              </a:defRPr>
            </a:lvl2pPr>
            <a:lvl3pPr lvl="2" marR="0" algn="ctr">
              <a:lnSpc>
                <a:spcPct val="100000"/>
              </a:lnSpc>
              <a:spcBef>
                <a:spcPts val="800"/>
              </a:spcBef>
              <a:spcAft>
                <a:spcPts val="0"/>
              </a:spcAft>
              <a:buClr>
                <a:schemeClr val="lt1"/>
              </a:buClr>
              <a:buSzPts val="1800"/>
              <a:buFont typeface="Gill Sans"/>
              <a:buNone/>
              <a:defRPr i="0" sz="1800" u="none" cap="none" strike="noStrike">
                <a:solidFill>
                  <a:schemeClr val="lt1"/>
                </a:solidFill>
                <a:latin typeface="Gill Sans"/>
                <a:ea typeface="Gill Sans"/>
                <a:cs typeface="Gill Sans"/>
                <a:sym typeface="Gill Sans"/>
              </a:defRPr>
            </a:lvl3pPr>
            <a:lvl4pPr lvl="3" marR="0" algn="ctr">
              <a:lnSpc>
                <a:spcPct val="100000"/>
              </a:lnSpc>
              <a:spcBef>
                <a:spcPts val="320"/>
              </a:spcBef>
              <a:spcAft>
                <a:spcPts val="0"/>
              </a:spcAft>
              <a:buClr>
                <a:schemeClr val="lt1"/>
              </a:buClr>
              <a:buSzPts val="1600"/>
              <a:buFont typeface="Gill Sans"/>
              <a:buNone/>
              <a:defRPr i="0" sz="1600" u="none" cap="none" strike="noStrike">
                <a:solidFill>
                  <a:schemeClr val="lt1"/>
                </a:solidFill>
                <a:latin typeface="Gill Sans"/>
                <a:ea typeface="Gill Sans"/>
                <a:cs typeface="Gill Sans"/>
                <a:sym typeface="Gill Sans"/>
              </a:defRPr>
            </a:lvl4pPr>
            <a:lvl5pPr lvl="4" marR="0" algn="ctr">
              <a:lnSpc>
                <a:spcPct val="100000"/>
              </a:lnSpc>
              <a:spcBef>
                <a:spcPts val="280"/>
              </a:spcBef>
              <a:spcAft>
                <a:spcPts val="0"/>
              </a:spcAft>
              <a:buClr>
                <a:schemeClr val="lt1"/>
              </a:buClr>
              <a:buSzPts val="1400"/>
              <a:buFont typeface="Gill Sans"/>
              <a:buNone/>
              <a:defRPr i="0" sz="1400" u="none" cap="none" strike="noStrike">
                <a:solidFill>
                  <a:schemeClr val="lt1"/>
                </a:solidFill>
                <a:latin typeface="Gill Sans"/>
                <a:ea typeface="Gill Sans"/>
                <a:cs typeface="Gill Sans"/>
                <a:sym typeface="Gill Sans"/>
              </a:defRPr>
            </a:lvl5pPr>
            <a:lvl6pPr lvl="5" marR="0" algn="ctr">
              <a:lnSpc>
                <a:spcPct val="100000"/>
              </a:lnSpc>
              <a:spcBef>
                <a:spcPts val="400"/>
              </a:spcBef>
              <a:spcAft>
                <a:spcPts val="0"/>
              </a:spcAft>
              <a:buClr>
                <a:schemeClr val="lt1"/>
              </a:buClr>
              <a:buSzPts val="2000"/>
              <a:buFont typeface="Gill Sans"/>
              <a:buNone/>
              <a:defRPr i="0" sz="2000" u="none" cap="none" strike="noStrike">
                <a:solidFill>
                  <a:schemeClr val="lt1"/>
                </a:solidFill>
                <a:latin typeface="Gill Sans"/>
                <a:ea typeface="Gill Sans"/>
                <a:cs typeface="Gill Sans"/>
                <a:sym typeface="Gill Sans"/>
              </a:defRPr>
            </a:lvl6pPr>
            <a:lvl7pPr lvl="6" marR="0" algn="ctr">
              <a:lnSpc>
                <a:spcPct val="100000"/>
              </a:lnSpc>
              <a:spcBef>
                <a:spcPts val="400"/>
              </a:spcBef>
              <a:spcAft>
                <a:spcPts val="0"/>
              </a:spcAft>
              <a:buClr>
                <a:schemeClr val="lt1"/>
              </a:buClr>
              <a:buSzPts val="2000"/>
              <a:buFont typeface="Gill Sans"/>
              <a:buNone/>
              <a:defRPr i="0" sz="2000" u="none" cap="none" strike="noStrike">
                <a:solidFill>
                  <a:schemeClr val="lt1"/>
                </a:solidFill>
                <a:latin typeface="Gill Sans"/>
                <a:ea typeface="Gill Sans"/>
                <a:cs typeface="Gill Sans"/>
                <a:sym typeface="Gill Sans"/>
              </a:defRPr>
            </a:lvl7pPr>
            <a:lvl8pPr lvl="7" marR="0" algn="ctr">
              <a:lnSpc>
                <a:spcPct val="100000"/>
              </a:lnSpc>
              <a:spcBef>
                <a:spcPts val="400"/>
              </a:spcBef>
              <a:spcAft>
                <a:spcPts val="0"/>
              </a:spcAft>
              <a:buClr>
                <a:schemeClr val="lt1"/>
              </a:buClr>
              <a:buSzPts val="2000"/>
              <a:buFont typeface="Gill Sans"/>
              <a:buNone/>
              <a:defRPr i="0" sz="2000" u="none" cap="none" strike="noStrike">
                <a:solidFill>
                  <a:schemeClr val="lt1"/>
                </a:solidFill>
                <a:latin typeface="Gill Sans"/>
                <a:ea typeface="Gill Sans"/>
                <a:cs typeface="Gill Sans"/>
                <a:sym typeface="Gill Sans"/>
              </a:defRPr>
            </a:lvl8pPr>
            <a:lvl9pPr lvl="8" marR="0" algn="ctr">
              <a:lnSpc>
                <a:spcPct val="100000"/>
              </a:lnSpc>
              <a:spcBef>
                <a:spcPts val="400"/>
              </a:spcBef>
              <a:spcAft>
                <a:spcPts val="0"/>
              </a:spcAft>
              <a:buClr>
                <a:schemeClr val="lt1"/>
              </a:buClr>
              <a:buSzPts val="2000"/>
              <a:buFont typeface="Gill Sans"/>
              <a:buNone/>
              <a:defRPr i="0" sz="2000" u="none" cap="none" strike="noStrike">
                <a:solidFill>
                  <a:schemeClr val="lt1"/>
                </a:solidFill>
                <a:latin typeface="Gill Sans"/>
                <a:ea typeface="Gill Sans"/>
                <a:cs typeface="Gill Sans"/>
                <a:sym typeface="Gill Sans"/>
              </a:defRPr>
            </a:lvl9pPr>
          </a:lstStyle>
          <a:p/>
        </p:txBody>
      </p:sp>
      <p:pic>
        <p:nvPicPr>
          <p:cNvPr id="52" name="Google Shape;52;p8"/>
          <p:cNvPicPr preferRelativeResize="0"/>
          <p:nvPr/>
        </p:nvPicPr>
        <p:blipFill rotWithShape="1">
          <a:blip r:embed="rId2">
            <a:alphaModFix/>
          </a:blip>
          <a:srcRect b="0" l="0" r="0" t="0"/>
          <a:stretch/>
        </p:blipFill>
        <p:spPr>
          <a:xfrm>
            <a:off x="472552" y="426463"/>
            <a:ext cx="1794100" cy="697916"/>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3 Content" showMasterSp="0">
  <p:cSld name="3_Red/Gray 3 Content">
    <p:spTree>
      <p:nvGrpSpPr>
        <p:cNvPr id="415" name="Shape 415"/>
        <p:cNvGrpSpPr/>
        <p:nvPr/>
      </p:nvGrpSpPr>
      <p:grpSpPr>
        <a:xfrm>
          <a:off x="0" y="0"/>
          <a:ext cx="0" cy="0"/>
          <a:chOff x="0" y="0"/>
          <a:chExt cx="0" cy="0"/>
        </a:xfrm>
      </p:grpSpPr>
      <p:sp>
        <p:nvSpPr>
          <p:cNvPr id="416" name="Google Shape;416;p72"/>
          <p:cNvSpPr txBox="1"/>
          <p:nvPr>
            <p:ph idx="1" type="body"/>
          </p:nvPr>
        </p:nvSpPr>
        <p:spPr>
          <a:xfrm>
            <a:off x="686104" y="1296987"/>
            <a:ext cx="25143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FFFFFF"/>
              </a:buClr>
              <a:buSzPts val="1600"/>
              <a:buChar char="»"/>
              <a:defRPr sz="1600">
                <a:solidFill>
                  <a:srgbClr val="FFFFFF"/>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417" name="Google Shape;417;p72"/>
          <p:cNvSpPr txBox="1"/>
          <p:nvPr>
            <p:ph idx="2" type="body"/>
          </p:nvPr>
        </p:nvSpPr>
        <p:spPr>
          <a:xfrm>
            <a:off x="5943600" y="1296987"/>
            <a:ext cx="25149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FFFFFF"/>
              </a:buClr>
              <a:buSzPts val="1600"/>
              <a:buChar char="»"/>
              <a:defRPr sz="1600">
                <a:solidFill>
                  <a:srgbClr val="FFFFFF"/>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418" name="Google Shape;418;p72"/>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rgbClr val="6C64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19" name="Google Shape;419;p72"/>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rgbClr val="6C64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0" name="Google Shape;420;p72"/>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21" name="Google Shape;421;p72"/>
          <p:cNvSpPr txBox="1"/>
          <p:nvPr>
            <p:ph idx="3" type="body"/>
          </p:nvPr>
        </p:nvSpPr>
        <p:spPr>
          <a:xfrm>
            <a:off x="3314549" y="1296987"/>
            <a:ext cx="2514900" cy="32004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300"/>
              </a:spcBef>
              <a:spcAft>
                <a:spcPts val="0"/>
              </a:spcAft>
              <a:buClr>
                <a:srgbClr val="6C6463"/>
              </a:buClr>
              <a:buSzPts val="1400"/>
              <a:buChar char="–"/>
              <a:defRPr sz="1400">
                <a:solidFill>
                  <a:srgbClr val="6C6463"/>
                </a:solidFill>
              </a:defRPr>
            </a:lvl4pPr>
            <a:lvl5pPr indent="-330200" lvl="4" marL="2286000" algn="l">
              <a:lnSpc>
                <a:spcPct val="100000"/>
              </a:lnSpc>
              <a:spcBef>
                <a:spcPts val="300"/>
              </a:spcBef>
              <a:spcAft>
                <a:spcPts val="0"/>
              </a:spcAft>
              <a:buClr>
                <a:srgbClr val="FFFFFF"/>
              </a:buClr>
              <a:buSzPts val="1600"/>
              <a:buChar char="»"/>
              <a:defRPr sz="1600">
                <a:solidFill>
                  <a:srgbClr val="FFFFFF"/>
                </a:solidFill>
              </a:defRPr>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422" name="Google Shape;422;p72"/>
          <p:cNvSpPr txBox="1"/>
          <p:nvPr>
            <p:ph type="title"/>
          </p:nvPr>
        </p:nvSpPr>
        <p:spPr>
          <a:xfrm>
            <a:off x="686104" y="705491"/>
            <a:ext cx="7772400" cy="439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 Bottom Photo" showMasterSp="0">
  <p:cSld name="3_Red/Gray 1 Content + Bottom Photo">
    <p:spTree>
      <p:nvGrpSpPr>
        <p:cNvPr id="423" name="Shape 423"/>
        <p:cNvGrpSpPr/>
        <p:nvPr/>
      </p:nvGrpSpPr>
      <p:grpSpPr>
        <a:xfrm>
          <a:off x="0" y="0"/>
          <a:ext cx="0" cy="0"/>
          <a:chOff x="0" y="0"/>
          <a:chExt cx="0" cy="0"/>
        </a:xfrm>
      </p:grpSpPr>
      <p:sp>
        <p:nvSpPr>
          <p:cNvPr id="424" name="Google Shape;424;p73"/>
          <p:cNvSpPr/>
          <p:nvPr>
            <p:ph idx="2" type="pic"/>
          </p:nvPr>
        </p:nvSpPr>
        <p:spPr>
          <a:xfrm>
            <a:off x="152400" y="2592386"/>
            <a:ext cx="8839200" cy="2440500"/>
          </a:xfrm>
          <a:prstGeom prst="rect">
            <a:avLst/>
          </a:prstGeom>
          <a:solidFill>
            <a:srgbClr val="E7E7E5"/>
          </a:solidFill>
          <a:ln>
            <a:noFill/>
          </a:ln>
        </p:spPr>
      </p:sp>
      <p:sp>
        <p:nvSpPr>
          <p:cNvPr id="425" name="Google Shape;425;p73"/>
          <p:cNvSpPr txBox="1"/>
          <p:nvPr>
            <p:ph idx="1" type="body"/>
          </p:nvPr>
        </p:nvSpPr>
        <p:spPr>
          <a:xfrm>
            <a:off x="685800" y="1296987"/>
            <a:ext cx="7772400" cy="11430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0"/>
              </a:spcBef>
              <a:spcAft>
                <a:spcPts val="0"/>
              </a:spcAft>
              <a:buClr>
                <a:srgbClr val="6C6463"/>
              </a:buClr>
              <a:buSzPts val="1600"/>
              <a:buChar char="•"/>
              <a:defRPr>
                <a:solidFill>
                  <a:srgbClr val="6C6463"/>
                </a:solidFill>
              </a:defRPr>
            </a:lvl1pPr>
            <a:lvl2pPr indent="-330200" lvl="1" marL="914400" algn="l">
              <a:lnSpc>
                <a:spcPct val="100000"/>
              </a:lnSpc>
              <a:spcBef>
                <a:spcPts val="800"/>
              </a:spcBef>
              <a:spcAft>
                <a:spcPts val="0"/>
              </a:spcAft>
              <a:buClr>
                <a:srgbClr val="6C6463"/>
              </a:buClr>
              <a:buSzPts val="1600"/>
              <a:buChar char="–"/>
              <a:defRPr>
                <a:solidFill>
                  <a:srgbClr val="6C6463"/>
                </a:solidFill>
              </a:defRPr>
            </a:lvl2pPr>
            <a:lvl3pPr indent="-342900" lvl="2" marL="1371600" algn="l">
              <a:lnSpc>
                <a:spcPct val="100000"/>
              </a:lnSpc>
              <a:spcBef>
                <a:spcPts val="800"/>
              </a:spcBef>
              <a:spcAft>
                <a:spcPts val="0"/>
              </a:spcAft>
              <a:buClr>
                <a:srgbClr val="6C6463"/>
              </a:buClr>
              <a:buSzPts val="1800"/>
              <a:buChar char="•"/>
              <a:defRPr>
                <a:solidFill>
                  <a:srgbClr val="6C6463"/>
                </a:solidFill>
              </a:defRPr>
            </a:lvl3pPr>
            <a:lvl4pPr indent="-330200" lvl="3" marL="1828800" algn="l">
              <a:lnSpc>
                <a:spcPct val="100000"/>
              </a:lnSpc>
              <a:spcBef>
                <a:spcPts val="300"/>
              </a:spcBef>
              <a:spcAft>
                <a:spcPts val="0"/>
              </a:spcAft>
              <a:buClr>
                <a:srgbClr val="6C6463"/>
              </a:buClr>
              <a:buSzPts val="1600"/>
              <a:buChar char="–"/>
              <a:defRPr>
                <a:solidFill>
                  <a:srgbClr val="6C6463"/>
                </a:solidFill>
              </a:defRPr>
            </a:lvl4pPr>
            <a:lvl5pPr indent="-317500" lvl="4" marL="2286000" algn="l">
              <a:lnSpc>
                <a:spcPct val="100000"/>
              </a:lnSpc>
              <a:spcBef>
                <a:spcPts val="300"/>
              </a:spcBef>
              <a:spcAft>
                <a:spcPts val="0"/>
              </a:spcAft>
              <a:buClr>
                <a:srgbClr val="FFFFFF"/>
              </a:buClr>
              <a:buSzPts val="1400"/>
              <a:buChar char="»"/>
              <a:defRPr>
                <a:solidFill>
                  <a:srgbClr val="FFFFFF"/>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426" name="Google Shape;426;p73"/>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7" name="Google Shape;427;p73"/>
          <p:cNvSpPr txBox="1"/>
          <p:nvPr>
            <p:ph idx="11" type="ftr"/>
          </p:nvPr>
        </p:nvSpPr>
        <p:spPr>
          <a:xfrm>
            <a:off x="3124200" y="4856613"/>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8" name="Google Shape;428;p73"/>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29" name="Google Shape;429;p73"/>
          <p:cNvSpPr txBox="1"/>
          <p:nvPr>
            <p:ph idx="3" type="body"/>
          </p:nvPr>
        </p:nvSpPr>
        <p:spPr>
          <a:xfrm rot="-5400000">
            <a:off x="7862263" y="3548946"/>
            <a:ext cx="2073900" cy="160800"/>
          </a:xfrm>
          <a:prstGeom prst="rect">
            <a:avLst/>
          </a:prstGeom>
          <a:noFill/>
          <a:ln>
            <a:noFill/>
          </a:ln>
        </p:spPr>
        <p:txBody>
          <a:bodyPr anchorCtr="0" anchor="t" bIns="34275" lIns="68575" spcFirstLastPara="1" rIns="68575" wrap="square" tIns="34275">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300"/>
              </a:spcBef>
              <a:spcAft>
                <a:spcPts val="0"/>
              </a:spcAft>
              <a:buClr>
                <a:schemeClr val="lt1"/>
              </a:buClr>
              <a:buSzPts val="1400"/>
              <a:buNone/>
              <a:defRPr sz="1400">
                <a:solidFill>
                  <a:schemeClr val="lt1"/>
                </a:solidFill>
              </a:defRPr>
            </a:lvl4pPr>
            <a:lvl5pPr indent="-228600" lvl="4" marL="2286000" algn="l">
              <a:lnSpc>
                <a:spcPct val="100000"/>
              </a:lnSpc>
              <a:spcBef>
                <a:spcPts val="200"/>
              </a:spcBef>
              <a:spcAft>
                <a:spcPts val="0"/>
              </a:spcAft>
              <a:buClr>
                <a:schemeClr val="lt1"/>
              </a:buClr>
              <a:buSzPts val="1200"/>
              <a:buNone/>
              <a:defRPr sz="1200">
                <a:solidFill>
                  <a:schemeClr val="lt1"/>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430" name="Google Shape;430;p73"/>
          <p:cNvSpPr txBox="1"/>
          <p:nvPr>
            <p:ph type="title"/>
          </p:nvPr>
        </p:nvSpPr>
        <p:spPr>
          <a:xfrm>
            <a:off x="686104" y="705491"/>
            <a:ext cx="7772400" cy="439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Title Only" showMasterSp="0">
  <p:cSld name="3_Red/Gray Title Only">
    <p:spTree>
      <p:nvGrpSpPr>
        <p:cNvPr id="431" name="Shape 431"/>
        <p:cNvGrpSpPr/>
        <p:nvPr/>
      </p:nvGrpSpPr>
      <p:grpSpPr>
        <a:xfrm>
          <a:off x="0" y="0"/>
          <a:ext cx="0" cy="0"/>
          <a:chOff x="0" y="0"/>
          <a:chExt cx="0" cy="0"/>
        </a:xfrm>
      </p:grpSpPr>
      <p:sp>
        <p:nvSpPr>
          <p:cNvPr id="432" name="Google Shape;432;p74"/>
          <p:cNvSpPr/>
          <p:nvPr>
            <p:ph idx="2" type="pic"/>
          </p:nvPr>
        </p:nvSpPr>
        <p:spPr>
          <a:xfrm>
            <a:off x="152400" y="153987"/>
            <a:ext cx="4419600" cy="4876800"/>
          </a:xfrm>
          <a:prstGeom prst="rect">
            <a:avLst/>
          </a:prstGeom>
          <a:solidFill>
            <a:srgbClr val="E7E7E5"/>
          </a:solidFill>
          <a:ln>
            <a:noFill/>
          </a:ln>
        </p:spPr>
      </p:sp>
      <p:sp>
        <p:nvSpPr>
          <p:cNvPr id="433" name="Google Shape;433;p74"/>
          <p:cNvSpPr txBox="1"/>
          <p:nvPr>
            <p:ph idx="10" type="dt"/>
          </p:nvPr>
        </p:nvSpPr>
        <p:spPr>
          <a:xfrm>
            <a:off x="152400" y="4856613"/>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b="0" i="0" sz="600">
                <a:solidFill>
                  <a:schemeClr val="l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4" name="Google Shape;434;p74"/>
          <p:cNvSpPr txBox="1"/>
          <p:nvPr>
            <p:ph idx="12" type="sldNum"/>
          </p:nvPr>
        </p:nvSpPr>
        <p:spPr>
          <a:xfrm>
            <a:off x="6858000" y="4856613"/>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35" name="Google Shape;435;p74"/>
          <p:cNvSpPr txBox="1"/>
          <p:nvPr>
            <p:ph idx="1" type="body"/>
          </p:nvPr>
        </p:nvSpPr>
        <p:spPr>
          <a:xfrm rot="-5400000">
            <a:off x="3442663" y="1110547"/>
            <a:ext cx="2073900" cy="160800"/>
          </a:xfrm>
          <a:prstGeom prst="rect">
            <a:avLst/>
          </a:prstGeom>
          <a:noFill/>
          <a:ln>
            <a:noFill/>
          </a:ln>
        </p:spPr>
        <p:txBody>
          <a:bodyPr anchorCtr="0" anchor="t" bIns="34275" lIns="68575" spcFirstLastPara="1" rIns="68575" wrap="square" tIns="34275">
            <a:no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300"/>
              </a:spcBef>
              <a:spcAft>
                <a:spcPts val="0"/>
              </a:spcAft>
              <a:buClr>
                <a:schemeClr val="lt1"/>
              </a:buClr>
              <a:buSzPts val="1400"/>
              <a:buNone/>
              <a:defRPr sz="1400">
                <a:solidFill>
                  <a:schemeClr val="lt1"/>
                </a:solidFill>
              </a:defRPr>
            </a:lvl4pPr>
            <a:lvl5pPr indent="-228600" lvl="4" marL="2286000" algn="l">
              <a:lnSpc>
                <a:spcPct val="100000"/>
              </a:lnSpc>
              <a:spcBef>
                <a:spcPts val="200"/>
              </a:spcBef>
              <a:spcAft>
                <a:spcPts val="0"/>
              </a:spcAft>
              <a:buClr>
                <a:schemeClr val="lt1"/>
              </a:buClr>
              <a:buSzPts val="1200"/>
              <a:buNone/>
              <a:defRPr sz="1200">
                <a:solidFill>
                  <a:schemeClr val="lt1"/>
                </a:solidFill>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436" name="Google Shape;436;p74"/>
          <p:cNvSpPr txBox="1"/>
          <p:nvPr>
            <p:ph type="title"/>
          </p:nvPr>
        </p:nvSpPr>
        <p:spPr>
          <a:xfrm>
            <a:off x="4877104" y="2188568"/>
            <a:ext cx="3885900" cy="8376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437" name="Shape 437"/>
        <p:cNvGrpSpPr/>
        <p:nvPr/>
      </p:nvGrpSpPr>
      <p:grpSpPr>
        <a:xfrm>
          <a:off x="0" y="0"/>
          <a:ext cx="0" cy="0"/>
          <a:chOff x="0" y="0"/>
          <a:chExt cx="0" cy="0"/>
        </a:xfrm>
      </p:grpSpPr>
      <p:sp>
        <p:nvSpPr>
          <p:cNvPr id="438" name="Google Shape;438;p75"/>
          <p:cNvSpPr txBox="1"/>
          <p:nvPr>
            <p:ph type="ctrTitle"/>
          </p:nvPr>
        </p:nvSpPr>
        <p:spPr>
          <a:xfrm>
            <a:off x="1143000" y="848527"/>
            <a:ext cx="6858000" cy="1805100"/>
          </a:xfrm>
          <a:prstGeom prst="rect">
            <a:avLst/>
          </a:prstGeom>
          <a:noFill/>
          <a:ln>
            <a:noFill/>
          </a:ln>
        </p:spPr>
        <p:txBody>
          <a:bodyPr anchorCtr="0" anchor="b" bIns="34275" lIns="68575" spcFirstLastPara="1" rIns="68575" wrap="square" tIns="34275">
            <a:noAutofit/>
          </a:bodyPr>
          <a:lstStyle>
            <a:lvl1pPr lvl="0" algn="ctr">
              <a:lnSpc>
                <a:spcPct val="100000"/>
              </a:lnSpc>
              <a:spcBef>
                <a:spcPts val="0"/>
              </a:spcBef>
              <a:spcAft>
                <a:spcPts val="0"/>
              </a:spcAft>
              <a:buClr>
                <a:srgbClr val="BA0C2F"/>
              </a:buClr>
              <a:buSzPts val="4500"/>
              <a:buFont typeface="Gill San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9" name="Google Shape;439;p75"/>
          <p:cNvSpPr txBox="1"/>
          <p:nvPr>
            <p:ph idx="1" type="subTitle"/>
          </p:nvPr>
        </p:nvSpPr>
        <p:spPr>
          <a:xfrm>
            <a:off x="1143000" y="2723207"/>
            <a:ext cx="6858000" cy="1251900"/>
          </a:xfrm>
          <a:prstGeom prst="rect">
            <a:avLst/>
          </a:prstGeom>
          <a:noFill/>
          <a:ln>
            <a:noFill/>
          </a:ln>
        </p:spPr>
        <p:txBody>
          <a:bodyPr anchorCtr="0" anchor="t" bIns="34275" lIns="68575" spcFirstLastPara="1" rIns="68575" wrap="square" tIns="34275">
            <a:noAutofit/>
          </a:bodyPr>
          <a:lstStyle>
            <a:lvl1pPr lvl="0" algn="ctr">
              <a:lnSpc>
                <a:spcPct val="100000"/>
              </a:lnSpc>
              <a:spcBef>
                <a:spcPts val="0"/>
              </a:spcBef>
              <a:spcAft>
                <a:spcPts val="0"/>
              </a:spcAft>
              <a:buClr>
                <a:srgbClr val="6C6463"/>
              </a:buClr>
              <a:buSzPts val="1800"/>
              <a:buNone/>
              <a:defRPr sz="1800"/>
            </a:lvl1pPr>
            <a:lvl2pPr lvl="1" algn="ctr">
              <a:lnSpc>
                <a:spcPct val="100000"/>
              </a:lnSpc>
              <a:spcBef>
                <a:spcPts val="800"/>
              </a:spcBef>
              <a:spcAft>
                <a:spcPts val="0"/>
              </a:spcAft>
              <a:buClr>
                <a:srgbClr val="6C6463"/>
              </a:buClr>
              <a:buSzPts val="1500"/>
              <a:buNone/>
              <a:defRPr sz="1500"/>
            </a:lvl2pPr>
            <a:lvl3pPr lvl="2" algn="ctr">
              <a:lnSpc>
                <a:spcPct val="100000"/>
              </a:lnSpc>
              <a:spcBef>
                <a:spcPts val="800"/>
              </a:spcBef>
              <a:spcAft>
                <a:spcPts val="0"/>
              </a:spcAft>
              <a:buClr>
                <a:srgbClr val="6C6463"/>
              </a:buClr>
              <a:buSzPts val="1400"/>
              <a:buNone/>
              <a:defRPr sz="1400"/>
            </a:lvl3pPr>
            <a:lvl4pPr lvl="3" algn="ctr">
              <a:lnSpc>
                <a:spcPct val="100000"/>
              </a:lnSpc>
              <a:spcBef>
                <a:spcPts val="200"/>
              </a:spcBef>
              <a:spcAft>
                <a:spcPts val="0"/>
              </a:spcAft>
              <a:buClr>
                <a:srgbClr val="6C6463"/>
              </a:buClr>
              <a:buSzPts val="1200"/>
              <a:buNone/>
              <a:defRPr sz="1200"/>
            </a:lvl4pPr>
            <a:lvl5pPr lvl="4" algn="ctr">
              <a:lnSpc>
                <a:spcPct val="100000"/>
              </a:lnSpc>
              <a:spcBef>
                <a:spcPts val="200"/>
              </a:spcBef>
              <a:spcAft>
                <a:spcPts val="0"/>
              </a:spcAft>
              <a:buClr>
                <a:srgbClr val="6C6463"/>
              </a:buClr>
              <a:buSzPts val="1200"/>
              <a:buNone/>
              <a:defRPr sz="1200"/>
            </a:lvl5pPr>
            <a:lvl6pPr lvl="5" algn="ctr">
              <a:lnSpc>
                <a:spcPct val="100000"/>
              </a:lnSpc>
              <a:spcBef>
                <a:spcPts val="200"/>
              </a:spcBef>
              <a:spcAft>
                <a:spcPts val="0"/>
              </a:spcAft>
              <a:buClr>
                <a:schemeClr val="dk1"/>
              </a:buClr>
              <a:buSzPts val="1200"/>
              <a:buNone/>
              <a:defRPr sz="1200"/>
            </a:lvl6pPr>
            <a:lvl7pPr lvl="6" algn="ctr">
              <a:lnSpc>
                <a:spcPct val="100000"/>
              </a:lnSpc>
              <a:spcBef>
                <a:spcPts val="200"/>
              </a:spcBef>
              <a:spcAft>
                <a:spcPts val="0"/>
              </a:spcAft>
              <a:buClr>
                <a:schemeClr val="dk1"/>
              </a:buClr>
              <a:buSzPts val="1200"/>
              <a:buNone/>
              <a:defRPr sz="1200"/>
            </a:lvl7pPr>
            <a:lvl8pPr lvl="7" algn="ctr">
              <a:lnSpc>
                <a:spcPct val="100000"/>
              </a:lnSpc>
              <a:spcBef>
                <a:spcPts val="200"/>
              </a:spcBef>
              <a:spcAft>
                <a:spcPts val="0"/>
              </a:spcAft>
              <a:buClr>
                <a:schemeClr val="dk1"/>
              </a:buClr>
              <a:buSzPts val="1200"/>
              <a:buNone/>
              <a:defRPr sz="1200"/>
            </a:lvl8pPr>
            <a:lvl9pPr lvl="8" algn="ctr">
              <a:lnSpc>
                <a:spcPct val="100000"/>
              </a:lnSpc>
              <a:spcBef>
                <a:spcPts val="200"/>
              </a:spcBef>
              <a:spcAft>
                <a:spcPts val="0"/>
              </a:spcAft>
              <a:buClr>
                <a:schemeClr val="dk1"/>
              </a:buClr>
              <a:buSzPts val="1200"/>
              <a:buNone/>
              <a:defRPr sz="1200"/>
            </a:lvl9pPr>
          </a:lstStyle>
          <a:p/>
        </p:txBody>
      </p:sp>
      <p:sp>
        <p:nvSpPr>
          <p:cNvPr id="440" name="Google Shape;440;p75"/>
          <p:cNvSpPr txBox="1"/>
          <p:nvPr>
            <p:ph idx="10" type="dt"/>
          </p:nvPr>
        </p:nvSpPr>
        <p:spPr>
          <a:xfrm>
            <a:off x="152400" y="4876180"/>
            <a:ext cx="2133600" cy="1623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1" name="Google Shape;441;p75"/>
          <p:cNvSpPr txBox="1"/>
          <p:nvPr>
            <p:ph idx="11" type="ftr"/>
          </p:nvPr>
        </p:nvSpPr>
        <p:spPr>
          <a:xfrm>
            <a:off x="3124200" y="4876180"/>
            <a:ext cx="2895600" cy="1623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2" name="Google Shape;442;p75"/>
          <p:cNvSpPr txBox="1"/>
          <p:nvPr>
            <p:ph idx="12" type="sldNum"/>
          </p:nvPr>
        </p:nvSpPr>
        <p:spPr>
          <a:xfrm>
            <a:off x="6858000" y="4876180"/>
            <a:ext cx="2133600" cy="162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443" name="Shape 443"/>
        <p:cNvGrpSpPr/>
        <p:nvPr/>
      </p:nvGrpSpPr>
      <p:grpSpPr>
        <a:xfrm>
          <a:off x="0" y="0"/>
          <a:ext cx="0" cy="0"/>
          <a:chOff x="0" y="0"/>
          <a:chExt cx="0" cy="0"/>
        </a:xfrm>
      </p:grpSpPr>
      <p:sp>
        <p:nvSpPr>
          <p:cNvPr id="444" name="Google Shape;444;p76"/>
          <p:cNvSpPr txBox="1"/>
          <p:nvPr/>
        </p:nvSpPr>
        <p:spPr>
          <a:xfrm>
            <a:off x="8053154" y="5031049"/>
            <a:ext cx="895200" cy="146400"/>
          </a:xfrm>
          <a:prstGeom prst="rect">
            <a:avLst/>
          </a:prstGeom>
          <a:noFill/>
          <a:ln>
            <a:noFill/>
          </a:ln>
        </p:spPr>
        <p:txBody>
          <a:bodyPr anchorCtr="0" anchor="t" bIns="34375" lIns="68750" spcFirstLastPara="1" rIns="68750" wrap="square" tIns="34375">
            <a:sp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US" sz="500" u="none" cap="none" strike="noStrike">
                <a:solidFill>
                  <a:schemeClr val="lt1"/>
                </a:solidFill>
                <a:latin typeface="Arial"/>
                <a:ea typeface="Arial"/>
                <a:cs typeface="Arial"/>
                <a:sym typeface="Arial"/>
              </a:rPr>
              <a:t>‹#›</a:t>
            </a:fld>
            <a:endParaRPr b="0" i="0" sz="500" u="none" cap="none" strike="noStrike">
              <a:solidFill>
                <a:schemeClr val="lt1"/>
              </a:solidFill>
              <a:latin typeface="Arial"/>
              <a:ea typeface="Arial"/>
              <a:cs typeface="Arial"/>
              <a:sym typeface="Arial"/>
            </a:endParaRPr>
          </a:p>
        </p:txBody>
      </p:sp>
      <p:sp>
        <p:nvSpPr>
          <p:cNvPr id="445" name="Google Shape;445;p76"/>
          <p:cNvSpPr txBox="1"/>
          <p:nvPr>
            <p:ph type="title"/>
          </p:nvPr>
        </p:nvSpPr>
        <p:spPr>
          <a:xfrm>
            <a:off x="457200" y="336577"/>
            <a:ext cx="8229600" cy="734700"/>
          </a:xfrm>
          <a:prstGeom prst="rect">
            <a:avLst/>
          </a:prstGeom>
          <a:noFill/>
          <a:ln>
            <a:noFill/>
          </a:ln>
        </p:spPr>
        <p:txBody>
          <a:bodyPr anchorCtr="0" anchor="t" bIns="34375" lIns="68750" spcFirstLastPara="1" rIns="68750" wrap="square" tIns="34375">
            <a:noAutofit/>
          </a:bodyPr>
          <a:lstStyle>
            <a:lvl1pPr lvl="0" marR="0" algn="l">
              <a:lnSpc>
                <a:spcPct val="101818"/>
              </a:lnSpc>
              <a:spcBef>
                <a:spcPts val="0"/>
              </a:spcBef>
              <a:spcAft>
                <a:spcPts val="0"/>
              </a:spcAft>
              <a:buClr>
                <a:srgbClr val="595959"/>
              </a:buClr>
              <a:buSzPts val="2500"/>
              <a:buFont typeface="Arial"/>
              <a:buNone/>
              <a:defRPr b="0" i="0" sz="2500" u="none" cap="none" strike="noStrike">
                <a:solidFill>
                  <a:srgbClr val="595959"/>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446" name="Google Shape;446;p76"/>
          <p:cNvSpPr txBox="1"/>
          <p:nvPr>
            <p:ph idx="1" type="body"/>
          </p:nvPr>
        </p:nvSpPr>
        <p:spPr>
          <a:xfrm>
            <a:off x="457200" y="1197779"/>
            <a:ext cx="8229600" cy="3296700"/>
          </a:xfrm>
          <a:prstGeom prst="rect">
            <a:avLst/>
          </a:prstGeom>
          <a:noFill/>
          <a:ln>
            <a:noFill/>
          </a:ln>
        </p:spPr>
        <p:txBody>
          <a:bodyPr anchorCtr="0" anchor="t" bIns="34375" lIns="68750" spcFirstLastPara="1" rIns="68750" wrap="square" tIns="34375">
            <a:noAutofit/>
          </a:bodyPr>
          <a:lstStyle>
            <a:lvl1pPr indent="-330200" lvl="0" marL="457200" marR="0" algn="l">
              <a:lnSpc>
                <a:spcPct val="100000"/>
              </a:lnSpc>
              <a:spcBef>
                <a:spcPts val="300"/>
              </a:spcBef>
              <a:spcAft>
                <a:spcPts val="0"/>
              </a:spcAft>
              <a:buClr>
                <a:schemeClr val="accent6"/>
              </a:buClr>
              <a:buSzPts val="1600"/>
              <a:buFont typeface="Arial"/>
              <a:buChar char="•"/>
              <a:defRPr b="0" i="0" sz="1600" u="none" cap="none" strike="noStrike">
                <a:solidFill>
                  <a:srgbClr val="535352"/>
                </a:solidFill>
                <a:latin typeface="Arial"/>
                <a:ea typeface="Arial"/>
                <a:cs typeface="Arial"/>
                <a:sym typeface="Arial"/>
              </a:defRPr>
            </a:lvl1pPr>
            <a:lvl2pPr indent="-330200" lvl="1" marL="914400" marR="0" algn="l">
              <a:lnSpc>
                <a:spcPct val="100000"/>
              </a:lnSpc>
              <a:spcBef>
                <a:spcPts val="800"/>
              </a:spcBef>
              <a:spcAft>
                <a:spcPts val="0"/>
              </a:spcAft>
              <a:buClr>
                <a:srgbClr val="535352"/>
              </a:buClr>
              <a:buSzPts val="1600"/>
              <a:buFont typeface="Arial"/>
              <a:buChar char="–"/>
              <a:defRPr b="0" i="0" sz="1600" u="none" cap="none" strike="noStrike">
                <a:solidFill>
                  <a:srgbClr val="535352"/>
                </a:solidFill>
                <a:latin typeface="Arial"/>
                <a:ea typeface="Arial"/>
                <a:cs typeface="Arial"/>
                <a:sym typeface="Arial"/>
              </a:defRPr>
            </a:lvl2pPr>
            <a:lvl3pPr indent="-298450" lvl="2" marL="1371600" marR="0" algn="l">
              <a:lnSpc>
                <a:spcPct val="100000"/>
              </a:lnSpc>
              <a:spcBef>
                <a:spcPts val="800"/>
              </a:spcBef>
              <a:spcAft>
                <a:spcPts val="0"/>
              </a:spcAft>
              <a:buClr>
                <a:srgbClr val="535352"/>
              </a:buClr>
              <a:buSzPts val="1100"/>
              <a:buFont typeface="Courier New"/>
              <a:buChar char="o"/>
              <a:defRPr b="0" i="0" sz="1400" u="none" cap="none" strike="noStrike">
                <a:solidFill>
                  <a:srgbClr val="535352"/>
                </a:solidFill>
                <a:latin typeface="Arial"/>
                <a:ea typeface="Arial"/>
                <a:cs typeface="Arial"/>
                <a:sym typeface="Arial"/>
              </a:defRPr>
            </a:lvl3pPr>
            <a:lvl4pPr indent="-298450" lvl="3" marL="1828800" marR="0" algn="l">
              <a:lnSpc>
                <a:spcPct val="100000"/>
              </a:lnSpc>
              <a:spcBef>
                <a:spcPts val="200"/>
              </a:spcBef>
              <a:spcAft>
                <a:spcPts val="0"/>
              </a:spcAft>
              <a:buClr>
                <a:srgbClr val="535352"/>
              </a:buClr>
              <a:buSzPts val="1100"/>
              <a:buFont typeface="Arial"/>
              <a:buChar char="–"/>
              <a:defRPr b="0" i="0" sz="1100" u="none" cap="none" strike="noStrike">
                <a:solidFill>
                  <a:srgbClr val="535352"/>
                </a:solidFill>
                <a:latin typeface="Arial"/>
                <a:ea typeface="Arial"/>
                <a:cs typeface="Arial"/>
                <a:sym typeface="Arial"/>
              </a:defRPr>
            </a:lvl4pPr>
            <a:lvl5pPr indent="-298450" lvl="4" marL="2286000" marR="0" algn="l">
              <a:lnSpc>
                <a:spcPct val="100000"/>
              </a:lnSpc>
              <a:spcBef>
                <a:spcPts val="200"/>
              </a:spcBef>
              <a:spcAft>
                <a:spcPts val="0"/>
              </a:spcAft>
              <a:buClr>
                <a:srgbClr val="535352"/>
              </a:buClr>
              <a:buSzPts val="1100"/>
              <a:buFont typeface="Arial"/>
              <a:buChar char="»"/>
              <a:defRPr b="0" i="0" sz="1100" u="none" cap="none" strike="noStrike">
                <a:solidFill>
                  <a:srgbClr val="535352"/>
                </a:solidFill>
                <a:latin typeface="Arial"/>
                <a:ea typeface="Arial"/>
                <a:cs typeface="Arial"/>
                <a:sym typeface="Arial"/>
              </a:defRPr>
            </a:lvl5pPr>
            <a:lvl6pPr indent="-298450" lvl="5" marL="2743200" marR="0" algn="l">
              <a:lnSpc>
                <a:spcPct val="100000"/>
              </a:lnSpc>
              <a:spcBef>
                <a:spcPts val="2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6pPr>
            <a:lvl7pPr indent="-298450" lvl="6" marL="3200400" marR="0" algn="l">
              <a:lnSpc>
                <a:spcPct val="100000"/>
              </a:lnSpc>
              <a:spcBef>
                <a:spcPts val="2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7pPr>
            <a:lvl8pPr indent="-298450" lvl="7" marL="3657600" marR="0" algn="l">
              <a:lnSpc>
                <a:spcPct val="100000"/>
              </a:lnSpc>
              <a:spcBef>
                <a:spcPts val="2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8pPr>
            <a:lvl9pPr indent="-298450" lvl="8" marL="4114800" marR="0" algn="l">
              <a:lnSpc>
                <a:spcPct val="100000"/>
              </a:lnSpc>
              <a:spcBef>
                <a:spcPts val="2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9pPr>
          </a:lstStyle>
          <a:p/>
        </p:txBody>
      </p:sp>
      <p:sp>
        <p:nvSpPr>
          <p:cNvPr id="447" name="Google Shape;447;p76"/>
          <p:cNvSpPr/>
          <p:nvPr/>
        </p:nvSpPr>
        <p:spPr>
          <a:xfrm flipH="1" rot="10800000">
            <a:off x="0" y="5058629"/>
            <a:ext cx="9189600" cy="147900"/>
          </a:xfrm>
          <a:prstGeom prst="rect">
            <a:avLst/>
          </a:prstGeom>
          <a:solidFill>
            <a:srgbClr val="DB5520"/>
          </a:solidFill>
          <a:ln>
            <a:noFill/>
          </a:ln>
        </p:spPr>
        <p:txBody>
          <a:bodyPr anchorCtr="0" anchor="ctr" bIns="34375" lIns="68750" spcFirstLastPara="1" rIns="68750" wrap="square" tIns="3437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pic>
        <p:nvPicPr>
          <p:cNvPr descr="Horizontal_CMYK [Converted].png" id="448" name="Google Shape;448;p76"/>
          <p:cNvPicPr preferRelativeResize="0"/>
          <p:nvPr/>
        </p:nvPicPr>
        <p:blipFill rotWithShape="1">
          <a:blip r:embed="rId2">
            <a:alphaModFix/>
          </a:blip>
          <a:srcRect b="0" l="0" r="0" t="0"/>
          <a:stretch/>
        </p:blipFill>
        <p:spPr>
          <a:xfrm>
            <a:off x="293822" y="4666845"/>
            <a:ext cx="1359131" cy="305666"/>
          </a:xfrm>
          <a:prstGeom prst="rect">
            <a:avLst/>
          </a:prstGeom>
          <a:noFill/>
          <a:ln>
            <a:noFill/>
          </a:ln>
        </p:spPr>
      </p:pic>
      <p:pic>
        <p:nvPicPr>
          <p:cNvPr descr="FHI360_Logo_Horiz_tag_4c.png" id="449" name="Google Shape;449;p76"/>
          <p:cNvPicPr preferRelativeResize="0"/>
          <p:nvPr/>
        </p:nvPicPr>
        <p:blipFill rotWithShape="1">
          <a:blip r:embed="rId3">
            <a:alphaModFix/>
          </a:blip>
          <a:srcRect b="0" l="0" r="0" t="0"/>
          <a:stretch/>
        </p:blipFill>
        <p:spPr>
          <a:xfrm>
            <a:off x="4448756" y="4741722"/>
            <a:ext cx="700415" cy="234431"/>
          </a:xfrm>
          <a:prstGeom prst="rect">
            <a:avLst/>
          </a:prstGeom>
          <a:noFill/>
          <a:ln>
            <a:noFill/>
          </a:ln>
        </p:spPr>
      </p:pic>
      <p:pic>
        <p:nvPicPr>
          <p:cNvPr descr="PEPFAR logo latest 2010.jpg" id="450" name="Google Shape;450;p76"/>
          <p:cNvPicPr preferRelativeResize="0"/>
          <p:nvPr/>
        </p:nvPicPr>
        <p:blipFill rotWithShape="1">
          <a:blip r:embed="rId4">
            <a:alphaModFix/>
          </a:blip>
          <a:srcRect b="0" l="0" r="0" t="0"/>
          <a:stretch/>
        </p:blipFill>
        <p:spPr>
          <a:xfrm>
            <a:off x="6342284" y="4713245"/>
            <a:ext cx="564461" cy="277048"/>
          </a:xfrm>
          <a:prstGeom prst="rect">
            <a:avLst/>
          </a:prstGeom>
          <a:noFill/>
          <a:ln>
            <a:noFill/>
          </a:ln>
        </p:spPr>
      </p:pic>
      <p:pic>
        <p:nvPicPr>
          <p:cNvPr descr="Coat of Arm.psd" id="451" name="Google Shape;451;p76"/>
          <p:cNvPicPr preferRelativeResize="0"/>
          <p:nvPr/>
        </p:nvPicPr>
        <p:blipFill rotWithShape="1">
          <a:blip r:embed="rId5">
            <a:alphaModFix/>
          </a:blip>
          <a:srcRect b="0" l="0" r="0" t="0"/>
          <a:stretch/>
        </p:blipFill>
        <p:spPr>
          <a:xfrm>
            <a:off x="2675858" y="4632634"/>
            <a:ext cx="546239" cy="380634"/>
          </a:xfrm>
          <a:prstGeom prst="rect">
            <a:avLst/>
          </a:prstGeom>
          <a:noFill/>
          <a:ln>
            <a:noFill/>
          </a:ln>
        </p:spPr>
      </p:pic>
      <p:pic>
        <p:nvPicPr>
          <p:cNvPr descr="HUCE.jpg" id="452" name="Google Shape;452;p76"/>
          <p:cNvPicPr preferRelativeResize="0"/>
          <p:nvPr/>
        </p:nvPicPr>
        <p:blipFill rotWithShape="1">
          <a:blip r:embed="rId6">
            <a:alphaModFix/>
          </a:blip>
          <a:srcRect b="0" l="0" r="0" t="0"/>
          <a:stretch/>
        </p:blipFill>
        <p:spPr>
          <a:xfrm>
            <a:off x="8177212" y="4708471"/>
            <a:ext cx="509589" cy="264040"/>
          </a:xfrm>
          <a:prstGeom prst="rect">
            <a:avLst/>
          </a:prstGeom>
          <a:noFill/>
          <a:ln>
            <a:noFill/>
          </a:ln>
        </p:spPr>
      </p:pic>
      <p:sp>
        <p:nvSpPr>
          <p:cNvPr id="453" name="Google Shape;453;p76"/>
          <p:cNvSpPr txBox="1"/>
          <p:nvPr>
            <p:ph idx="12" type="sldNum"/>
          </p:nvPr>
        </p:nvSpPr>
        <p:spPr>
          <a:xfrm>
            <a:off x="8556784" y="4787967"/>
            <a:ext cx="548700" cy="3969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53535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53535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53535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53535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53535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53535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53535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53535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53535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Dark Blue Header">
  <p:cSld name="Content Dark Blue Header">
    <p:spTree>
      <p:nvGrpSpPr>
        <p:cNvPr id="454" name="Shape 454"/>
        <p:cNvGrpSpPr/>
        <p:nvPr/>
      </p:nvGrpSpPr>
      <p:grpSpPr>
        <a:xfrm>
          <a:off x="0" y="0"/>
          <a:ext cx="0" cy="0"/>
          <a:chOff x="0" y="0"/>
          <a:chExt cx="0" cy="0"/>
        </a:xfrm>
      </p:grpSpPr>
      <p:sp>
        <p:nvSpPr>
          <p:cNvPr id="455" name="Google Shape;455;p77"/>
          <p:cNvSpPr/>
          <p:nvPr/>
        </p:nvSpPr>
        <p:spPr>
          <a:xfrm>
            <a:off x="0" y="-1"/>
            <a:ext cx="9144000" cy="622200"/>
          </a:xfrm>
          <a:prstGeom prst="rect">
            <a:avLst/>
          </a:prstGeom>
          <a:solidFill>
            <a:srgbClr val="0C507C"/>
          </a:solidFill>
          <a:ln>
            <a:noFill/>
          </a:ln>
        </p:spPr>
        <p:txBody>
          <a:bodyPr anchorCtr="0" anchor="ctr" bIns="17175" lIns="34350" spcFirstLastPara="1" rIns="34350" wrap="square" tIns="171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56" name="Google Shape;456;p77"/>
          <p:cNvSpPr txBox="1"/>
          <p:nvPr>
            <p:ph idx="1" type="body"/>
          </p:nvPr>
        </p:nvSpPr>
        <p:spPr>
          <a:xfrm>
            <a:off x="172518" y="154090"/>
            <a:ext cx="8768100" cy="345300"/>
          </a:xfrm>
          <a:prstGeom prst="rect">
            <a:avLst/>
          </a:prstGeom>
          <a:noFill/>
          <a:ln>
            <a:noFill/>
          </a:ln>
        </p:spPr>
        <p:txBody>
          <a:bodyPr anchorCtr="0" anchor="t" bIns="0" lIns="0" spcFirstLastPara="1" rIns="0" wrap="square" tIns="0">
            <a:spAutoFit/>
          </a:bodyPr>
          <a:lstStyle>
            <a:lvl1pPr indent="-228600" lvl="0" marL="457200" marR="0" algn="l">
              <a:lnSpc>
                <a:spcPct val="90000"/>
              </a:lnSpc>
              <a:spcBef>
                <a:spcPts val="80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342900" lvl="1" marL="914400" marR="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algn="l">
              <a:lnSpc>
                <a:spcPct val="90000"/>
              </a:lnSpc>
              <a:spcBef>
                <a:spcPts val="8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457" name="Google Shape;457;p77"/>
          <p:cNvPicPr preferRelativeResize="0"/>
          <p:nvPr/>
        </p:nvPicPr>
        <p:blipFill rotWithShape="1">
          <a:blip r:embed="rId2">
            <a:alphaModFix/>
          </a:blip>
          <a:srcRect b="0" l="0" r="0" t="0"/>
          <a:stretch/>
        </p:blipFill>
        <p:spPr>
          <a:xfrm>
            <a:off x="158227" y="4755595"/>
            <a:ext cx="1465719" cy="401690"/>
          </a:xfrm>
          <a:prstGeom prst="rect">
            <a:avLst/>
          </a:prstGeom>
          <a:noFill/>
          <a:ln>
            <a:noFill/>
          </a:ln>
        </p:spPr>
      </p:pic>
      <p:sp>
        <p:nvSpPr>
          <p:cNvPr id="458" name="Google Shape;458;p77"/>
          <p:cNvSpPr txBox="1"/>
          <p:nvPr>
            <p:ph idx="2" type="body"/>
          </p:nvPr>
        </p:nvSpPr>
        <p:spPr>
          <a:xfrm>
            <a:off x="171451" y="4551516"/>
            <a:ext cx="5799600" cy="117000"/>
          </a:xfrm>
          <a:prstGeom prst="rect">
            <a:avLst/>
          </a:prstGeom>
          <a:noFill/>
          <a:ln>
            <a:noFill/>
          </a:ln>
        </p:spPr>
        <p:txBody>
          <a:bodyPr anchorCtr="0" anchor="t" bIns="0" lIns="0" spcFirstLastPara="1" rIns="0" wrap="square" tIns="0">
            <a:normAutofit/>
          </a:bodyPr>
          <a:lstStyle>
            <a:lvl1pPr indent="-228600" lvl="0" marL="457200" marR="0" algn="l">
              <a:lnSpc>
                <a:spcPct val="90000"/>
              </a:lnSpc>
              <a:spcBef>
                <a:spcPts val="800"/>
              </a:spcBef>
              <a:spcAft>
                <a:spcPts val="0"/>
              </a:spcAft>
              <a:buClr>
                <a:srgbClr val="050606"/>
              </a:buClr>
              <a:buSzPts val="600"/>
              <a:buFont typeface="Arial"/>
              <a:buNone/>
              <a:defRPr b="0" i="0" sz="600" u="none" cap="none" strike="noStrike">
                <a:solidFill>
                  <a:srgbClr val="050606"/>
                </a:solidFill>
                <a:latin typeface="Arial"/>
                <a:ea typeface="Arial"/>
                <a:cs typeface="Arial"/>
                <a:sym typeface="Arial"/>
              </a:defRPr>
            </a:lvl1pPr>
            <a:lvl2pPr indent="-342900" lvl="1" marL="914400" marR="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algn="l">
              <a:lnSpc>
                <a:spcPct val="90000"/>
              </a:lnSpc>
              <a:spcBef>
                <a:spcPts val="8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459" name="Google Shape;459;p77"/>
          <p:cNvSpPr txBox="1"/>
          <p:nvPr/>
        </p:nvSpPr>
        <p:spPr>
          <a:xfrm>
            <a:off x="8647174" y="4905208"/>
            <a:ext cx="441300" cy="276000"/>
          </a:xfrm>
          <a:prstGeom prst="rect">
            <a:avLst/>
          </a:prstGeom>
          <a:noFill/>
          <a:ln>
            <a:noFill/>
          </a:ln>
        </p:spPr>
        <p:txBody>
          <a:bodyPr anchorCtr="0" anchor="ctr" bIns="34350" lIns="68700" spcFirstLastPara="1" rIns="68700" wrap="square" tIns="34350">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US" sz="700" u="none" cap="none" strike="noStrike">
                <a:solidFill>
                  <a:srgbClr val="050606"/>
                </a:solidFill>
                <a:latin typeface="Arial"/>
                <a:ea typeface="Arial"/>
                <a:cs typeface="Arial"/>
                <a:sym typeface="Arial"/>
              </a:rPr>
              <a:t>‹#›</a:t>
            </a:fld>
            <a:endParaRPr b="0" i="0" sz="700" u="none" cap="none" strike="noStrike">
              <a:solidFill>
                <a:srgbClr val="050606"/>
              </a:solidFill>
              <a:latin typeface="Arial"/>
              <a:ea typeface="Arial"/>
              <a:cs typeface="Arial"/>
              <a:sym typeface="Arial"/>
            </a:endParaRPr>
          </a:p>
        </p:txBody>
      </p:sp>
      <p:sp>
        <p:nvSpPr>
          <p:cNvPr id="460" name="Google Shape;460;p77"/>
          <p:cNvSpPr txBox="1"/>
          <p:nvPr>
            <p:ph idx="3" type="body"/>
          </p:nvPr>
        </p:nvSpPr>
        <p:spPr>
          <a:xfrm>
            <a:off x="200655" y="724302"/>
            <a:ext cx="8710500" cy="1792200"/>
          </a:xfrm>
          <a:prstGeom prst="rect">
            <a:avLst/>
          </a:prstGeom>
          <a:noFill/>
          <a:ln>
            <a:noFill/>
          </a:ln>
        </p:spPr>
        <p:txBody>
          <a:bodyPr anchorCtr="0" anchor="t" bIns="0" lIns="0" spcFirstLastPara="1" rIns="0" wrap="square" tIns="0">
            <a:spAutoFit/>
          </a:bodyPr>
          <a:lstStyle>
            <a:lvl1pPr indent="-228600" lvl="0" marL="457200" marR="0" algn="l">
              <a:lnSpc>
                <a:spcPct val="90000"/>
              </a:lnSpc>
              <a:spcBef>
                <a:spcPts val="800"/>
              </a:spcBef>
              <a:spcAft>
                <a:spcPts val="0"/>
              </a:spcAft>
              <a:buClr>
                <a:srgbClr val="050606"/>
              </a:buClr>
              <a:buSzPts val="1800"/>
              <a:buFont typeface="Arial"/>
              <a:buNone/>
              <a:defRPr b="0" i="0" sz="1800" u="none" cap="none" strike="noStrike">
                <a:solidFill>
                  <a:srgbClr val="050606"/>
                </a:solidFill>
                <a:latin typeface="Arial"/>
                <a:ea typeface="Arial"/>
                <a:cs typeface="Arial"/>
                <a:sym typeface="Arial"/>
              </a:defRPr>
            </a:lvl1pPr>
            <a:lvl2pPr indent="-342900" lvl="1" marL="914400" marR="0" algn="l">
              <a:lnSpc>
                <a:spcPct val="90000"/>
              </a:lnSpc>
              <a:spcBef>
                <a:spcPts val="800"/>
              </a:spcBef>
              <a:spcAft>
                <a:spcPts val="0"/>
              </a:spcAft>
              <a:buClr>
                <a:srgbClr val="050606"/>
              </a:buClr>
              <a:buSzPts val="1800"/>
              <a:buFont typeface="Arial"/>
              <a:buChar char="•"/>
              <a:defRPr b="0" i="0" sz="1800" u="none" cap="none" strike="noStrike">
                <a:solidFill>
                  <a:srgbClr val="050606"/>
                </a:solidFill>
                <a:latin typeface="Arial"/>
                <a:ea typeface="Arial"/>
                <a:cs typeface="Arial"/>
                <a:sym typeface="Arial"/>
              </a:defRPr>
            </a:lvl2pPr>
            <a:lvl3pPr indent="-342900" lvl="2" marL="1371600" marR="0" algn="l">
              <a:lnSpc>
                <a:spcPct val="90000"/>
              </a:lnSpc>
              <a:spcBef>
                <a:spcPts val="800"/>
              </a:spcBef>
              <a:spcAft>
                <a:spcPts val="0"/>
              </a:spcAft>
              <a:buClr>
                <a:srgbClr val="050606"/>
              </a:buClr>
              <a:buSzPts val="1800"/>
              <a:buFont typeface="Quattrocento Sans"/>
              <a:buChar char="–"/>
              <a:defRPr b="0" i="0" sz="1800" u="none" cap="none" strike="noStrike">
                <a:solidFill>
                  <a:srgbClr val="050606"/>
                </a:solidFill>
                <a:latin typeface="Arial"/>
                <a:ea typeface="Arial"/>
                <a:cs typeface="Arial"/>
                <a:sym typeface="Arial"/>
              </a:defRPr>
            </a:lvl3pPr>
            <a:lvl4pPr indent="-342900" lvl="3" marL="1828800" marR="0" algn="l">
              <a:lnSpc>
                <a:spcPct val="90000"/>
              </a:lnSpc>
              <a:spcBef>
                <a:spcPts val="400"/>
              </a:spcBef>
              <a:spcAft>
                <a:spcPts val="0"/>
              </a:spcAft>
              <a:buClr>
                <a:srgbClr val="050606"/>
              </a:buClr>
              <a:buSzPts val="1800"/>
              <a:buFont typeface="Noto Sans Symbols"/>
              <a:buChar char="▪"/>
              <a:defRPr b="0" i="0" sz="1800" u="none" cap="none" strike="noStrike">
                <a:solidFill>
                  <a:srgbClr val="050606"/>
                </a:solidFill>
                <a:latin typeface="Arial"/>
                <a:ea typeface="Arial"/>
                <a:cs typeface="Arial"/>
                <a:sym typeface="Arial"/>
              </a:defRPr>
            </a:lvl4pPr>
            <a:lvl5pPr indent="-342900" lvl="4" marL="2286000" marR="0" algn="l">
              <a:lnSpc>
                <a:spcPct val="90000"/>
              </a:lnSpc>
              <a:spcBef>
                <a:spcPts val="400"/>
              </a:spcBef>
              <a:spcAft>
                <a:spcPts val="0"/>
              </a:spcAft>
              <a:buClr>
                <a:srgbClr val="050606"/>
              </a:buClr>
              <a:buSzPts val="1800"/>
              <a:buFont typeface="Century Gothic"/>
              <a:buChar char="○"/>
              <a:defRPr b="0" i="0" sz="1800" u="none" cap="none" strike="noStrike">
                <a:solidFill>
                  <a:srgbClr val="050606"/>
                </a:solidFill>
                <a:latin typeface="Arial"/>
                <a:ea typeface="Arial"/>
                <a:cs typeface="Arial"/>
                <a:sym typeface="Arial"/>
              </a:defRPr>
            </a:lvl5pPr>
            <a:lvl6pPr indent="-342900" lvl="5" marL="27432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461" name="Google Shape;461;p77"/>
          <p:cNvPicPr preferRelativeResize="0"/>
          <p:nvPr/>
        </p:nvPicPr>
        <p:blipFill rotWithShape="1">
          <a:blip r:embed="rId3">
            <a:alphaModFix/>
          </a:blip>
          <a:srcRect b="0" l="0" r="0" t="0"/>
          <a:stretch/>
        </p:blipFill>
        <p:spPr>
          <a:xfrm>
            <a:off x="1780780" y="4774134"/>
            <a:ext cx="5950656" cy="272917"/>
          </a:xfrm>
          <a:prstGeom prst="rect">
            <a:avLst/>
          </a:prstGeom>
          <a:noFill/>
          <a:ln>
            <a:noFill/>
          </a:ln>
        </p:spPr>
      </p:pic>
      <p:sp>
        <p:nvSpPr>
          <p:cNvPr id="462" name="Google Shape;462;p77"/>
          <p:cNvSpPr txBox="1"/>
          <p:nvPr>
            <p:ph idx="12" type="sldNum"/>
          </p:nvPr>
        </p:nvSpPr>
        <p:spPr>
          <a:xfrm>
            <a:off x="8556784" y="4787967"/>
            <a:ext cx="548700" cy="3969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807">
          <p15:clr>
            <a:srgbClr val="FBAE40"/>
          </p15:clr>
        </p15:guide>
        <p15:guide id="2" pos="1080">
          <p15:clr>
            <a:srgbClr val="FBAE40"/>
          </p15:clr>
        </p15:guide>
        <p15:guide id="3" pos="2125">
          <p15:clr>
            <a:srgbClr val="FBAE40"/>
          </p15:clr>
        </p15:guide>
        <p15:guide id="4" pos="36">
          <p15:clr>
            <a:srgbClr val="FBAE40"/>
          </p15:clr>
        </p15:guide>
        <p15:guide id="5" orient="horz" pos="54">
          <p15:clr>
            <a:srgbClr val="FBAE40"/>
          </p15:clr>
        </p15:guide>
        <p15:guide id="6" orient="horz" pos="1597">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One Column_2">
    <p:bg>
      <p:bgPr>
        <a:solidFill>
          <a:srgbClr val="00427B"/>
        </a:solidFill>
      </p:bgPr>
    </p:bg>
    <p:spTree>
      <p:nvGrpSpPr>
        <p:cNvPr id="463" name="Shape 463"/>
        <p:cNvGrpSpPr/>
        <p:nvPr/>
      </p:nvGrpSpPr>
      <p:grpSpPr>
        <a:xfrm>
          <a:off x="0" y="0"/>
          <a:ext cx="0" cy="0"/>
          <a:chOff x="0" y="0"/>
          <a:chExt cx="0" cy="0"/>
        </a:xfrm>
      </p:grpSpPr>
      <p:sp>
        <p:nvSpPr>
          <p:cNvPr id="464" name="Google Shape;464;p78"/>
          <p:cNvSpPr txBox="1"/>
          <p:nvPr>
            <p:ph idx="12" type="sldNum"/>
          </p:nvPr>
        </p:nvSpPr>
        <p:spPr>
          <a:xfrm>
            <a:off x="8323878" y="4600287"/>
            <a:ext cx="548700" cy="396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4B4B4"/>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4B4B4"/>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4B4B4"/>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4B4B4"/>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4B4B4"/>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4B4B4"/>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4B4B4"/>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4B4B4"/>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4B4B4"/>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65" name="Google Shape;465;p78"/>
          <p:cNvSpPr/>
          <p:nvPr/>
        </p:nvSpPr>
        <p:spPr>
          <a:xfrm>
            <a:off x="0" y="5012498"/>
            <a:ext cx="9144000" cy="172500"/>
          </a:xfrm>
          <a:prstGeom prst="rect">
            <a:avLst/>
          </a:prstGeom>
          <a:solidFill>
            <a:srgbClr val="CC16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3">
  <p:cSld name="CUSTOM_3">
    <p:spTree>
      <p:nvGrpSpPr>
        <p:cNvPr id="466" name="Shape 466"/>
        <p:cNvGrpSpPr/>
        <p:nvPr/>
      </p:nvGrpSpPr>
      <p:grpSpPr>
        <a:xfrm>
          <a:off x="0" y="0"/>
          <a:ext cx="0" cy="0"/>
          <a:chOff x="0" y="0"/>
          <a:chExt cx="0" cy="0"/>
        </a:xfrm>
      </p:grpSpPr>
      <p:sp>
        <p:nvSpPr>
          <p:cNvPr id="467" name="Google Shape;467;p79"/>
          <p:cNvSpPr/>
          <p:nvPr/>
        </p:nvSpPr>
        <p:spPr>
          <a:xfrm>
            <a:off x="0" y="0"/>
            <a:ext cx="9144000" cy="5184900"/>
          </a:xfrm>
          <a:prstGeom prst="rect">
            <a:avLst/>
          </a:prstGeom>
          <a:solidFill>
            <a:srgbClr val="00437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79"/>
          <p:cNvSpPr txBox="1"/>
          <p:nvPr/>
        </p:nvSpPr>
        <p:spPr>
          <a:xfrm>
            <a:off x="874350" y="304222"/>
            <a:ext cx="7395300" cy="60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Gill Sans"/>
              <a:ea typeface="Gill Sans"/>
              <a:cs typeface="Gill Sans"/>
              <a:sym typeface="Gill Sans"/>
            </a:endParaRPr>
          </a:p>
        </p:txBody>
      </p:sp>
      <p:sp>
        <p:nvSpPr>
          <p:cNvPr id="469" name="Google Shape;469;p79"/>
          <p:cNvSpPr/>
          <p:nvPr/>
        </p:nvSpPr>
        <p:spPr>
          <a:xfrm>
            <a:off x="0" y="5012397"/>
            <a:ext cx="9144000" cy="172500"/>
          </a:xfrm>
          <a:prstGeom prst="rect">
            <a:avLst/>
          </a:prstGeom>
          <a:solidFill>
            <a:srgbClr val="CC16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70" name="Google Shape;470;p79"/>
          <p:cNvCxnSpPr/>
          <p:nvPr/>
        </p:nvCxnSpPr>
        <p:spPr>
          <a:xfrm rot="10800000">
            <a:off x="3879596" y="879768"/>
            <a:ext cx="1384800" cy="0"/>
          </a:xfrm>
          <a:prstGeom prst="straightConnector1">
            <a:avLst/>
          </a:prstGeom>
          <a:noFill/>
          <a:ln cap="flat" cmpd="sng" w="15875">
            <a:solidFill>
              <a:srgbClr val="CC163F"/>
            </a:solidFill>
            <a:prstDash val="solid"/>
            <a:round/>
            <a:headEnd len="sm" w="sm" type="none"/>
            <a:tailEnd len="sm" w="sm" type="none"/>
          </a:ln>
        </p:spPr>
      </p:cxnSp>
      <p:sp>
        <p:nvSpPr>
          <p:cNvPr id="471" name="Google Shape;471;p79"/>
          <p:cNvSpPr txBox="1"/>
          <p:nvPr/>
        </p:nvSpPr>
        <p:spPr>
          <a:xfrm>
            <a:off x="448050" y="1303426"/>
            <a:ext cx="8247900" cy="355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ill Sans"/>
              <a:ea typeface="Gill Sans"/>
              <a:cs typeface="Gill Sans"/>
              <a:sym typeface="Gill San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rgbClr val="F2F2F2"/>
        </a:solidFill>
      </p:bgPr>
    </p:bg>
    <p:spTree>
      <p:nvGrpSpPr>
        <p:cNvPr id="472" name="Shape 472"/>
        <p:cNvGrpSpPr/>
        <p:nvPr/>
      </p:nvGrpSpPr>
      <p:grpSpPr>
        <a:xfrm>
          <a:off x="0" y="0"/>
          <a:ext cx="0" cy="0"/>
          <a:chOff x="0" y="0"/>
          <a:chExt cx="0" cy="0"/>
        </a:xfrm>
      </p:grpSpPr>
      <p:sp>
        <p:nvSpPr>
          <p:cNvPr id="473" name="Google Shape;473;p80"/>
          <p:cNvSpPr txBox="1"/>
          <p:nvPr>
            <p:ph type="title"/>
          </p:nvPr>
        </p:nvSpPr>
        <p:spPr>
          <a:xfrm>
            <a:off x="472500" y="470848"/>
            <a:ext cx="8199900" cy="356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1F497D"/>
              </a:buClr>
              <a:buSzPts val="3400"/>
              <a:buFont typeface="Trebuchet MS"/>
              <a:buNone/>
              <a:defRPr sz="3400">
                <a:solidFill>
                  <a:srgbClr val="1F497D"/>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4" name="Google Shape;474;p80"/>
          <p:cNvSpPr txBox="1"/>
          <p:nvPr>
            <p:ph idx="1" type="body"/>
          </p:nvPr>
        </p:nvSpPr>
        <p:spPr>
          <a:xfrm>
            <a:off x="472049" y="1576773"/>
            <a:ext cx="8200200" cy="30915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406400" lvl="3" marL="1828800" algn="l">
              <a:lnSpc>
                <a:spcPct val="100000"/>
              </a:lnSpc>
              <a:spcBef>
                <a:spcPts val="0"/>
              </a:spcBef>
              <a:spcAft>
                <a:spcPts val="0"/>
              </a:spcAft>
              <a:buSzPts val="2800"/>
              <a:buChar char="–"/>
              <a:defRPr sz="2800"/>
            </a:lvl4pPr>
            <a:lvl5pPr indent="-406400" lvl="4" marL="2286000" algn="l">
              <a:lnSpc>
                <a:spcPct val="100000"/>
              </a:lnSpc>
              <a:spcBef>
                <a:spcPts val="0"/>
              </a:spcBef>
              <a:spcAft>
                <a:spcPts val="0"/>
              </a:spcAft>
              <a:buSzPts val="2800"/>
              <a:buChar char="»"/>
              <a:defRPr sz="2800"/>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SzPts val="1800"/>
              <a:buChar char="•"/>
              <a:defRPr/>
            </a:lvl7pPr>
            <a:lvl8pPr indent="-342900" lvl="7" marL="3657600" algn="l">
              <a:lnSpc>
                <a:spcPct val="90000"/>
              </a:lnSpc>
              <a:spcBef>
                <a:spcPts val="900"/>
              </a:spcBef>
              <a:spcAft>
                <a:spcPts val="0"/>
              </a:spcAft>
              <a:buSzPts val="1800"/>
              <a:buChar char="•"/>
              <a:defRPr/>
            </a:lvl8pPr>
            <a:lvl9pPr indent="-342900" lvl="8" marL="4114800" algn="l">
              <a:lnSpc>
                <a:spcPct val="100000"/>
              </a:lnSpc>
              <a:spcBef>
                <a:spcPts val="0"/>
              </a:spcBef>
              <a:spcAft>
                <a:spcPts val="900"/>
              </a:spcAft>
              <a:buSzPts val="1800"/>
              <a:buChar char="•"/>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4">
    <p:spTree>
      <p:nvGrpSpPr>
        <p:cNvPr id="475" name="Shape 475"/>
        <p:cNvGrpSpPr/>
        <p:nvPr/>
      </p:nvGrpSpPr>
      <p:grpSpPr>
        <a:xfrm>
          <a:off x="0" y="0"/>
          <a:ext cx="0" cy="0"/>
          <a:chOff x="0" y="0"/>
          <a:chExt cx="0" cy="0"/>
        </a:xfrm>
      </p:grpSpPr>
      <p:sp>
        <p:nvSpPr>
          <p:cNvPr id="476" name="Google Shape;476;p81"/>
          <p:cNvSpPr/>
          <p:nvPr/>
        </p:nvSpPr>
        <p:spPr>
          <a:xfrm>
            <a:off x="0" y="0"/>
            <a:ext cx="9144000" cy="5184900"/>
          </a:xfrm>
          <a:prstGeom prst="rect">
            <a:avLst/>
          </a:prstGeom>
          <a:solidFill>
            <a:srgbClr val="00437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81"/>
          <p:cNvSpPr txBox="1"/>
          <p:nvPr/>
        </p:nvSpPr>
        <p:spPr>
          <a:xfrm>
            <a:off x="874350" y="304222"/>
            <a:ext cx="7395300" cy="60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Gill Sans"/>
              <a:ea typeface="Gill Sans"/>
              <a:cs typeface="Gill Sans"/>
              <a:sym typeface="Gill Sans"/>
            </a:endParaRPr>
          </a:p>
        </p:txBody>
      </p:sp>
      <p:sp>
        <p:nvSpPr>
          <p:cNvPr id="478" name="Google Shape;478;p81"/>
          <p:cNvSpPr/>
          <p:nvPr/>
        </p:nvSpPr>
        <p:spPr>
          <a:xfrm>
            <a:off x="0" y="5012397"/>
            <a:ext cx="9144000" cy="172500"/>
          </a:xfrm>
          <a:prstGeom prst="rect">
            <a:avLst/>
          </a:prstGeom>
          <a:solidFill>
            <a:srgbClr val="CC16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79" name="Google Shape;479;p81"/>
          <p:cNvCxnSpPr/>
          <p:nvPr/>
        </p:nvCxnSpPr>
        <p:spPr>
          <a:xfrm rot="10800000">
            <a:off x="3879596" y="879768"/>
            <a:ext cx="1384800" cy="0"/>
          </a:xfrm>
          <a:prstGeom prst="straightConnector1">
            <a:avLst/>
          </a:prstGeom>
          <a:noFill/>
          <a:ln cap="flat" cmpd="sng" w="15875">
            <a:solidFill>
              <a:srgbClr val="CC163F"/>
            </a:solidFill>
            <a:prstDash val="solid"/>
            <a:round/>
            <a:headEnd len="sm" w="sm" type="none"/>
            <a:tailEnd len="sm" w="sm" type="none"/>
          </a:ln>
        </p:spPr>
      </p:cxnSp>
      <p:sp>
        <p:nvSpPr>
          <p:cNvPr id="480" name="Google Shape;480;p81"/>
          <p:cNvSpPr txBox="1"/>
          <p:nvPr/>
        </p:nvSpPr>
        <p:spPr>
          <a:xfrm>
            <a:off x="448050" y="1303426"/>
            <a:ext cx="8247900" cy="355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Photo 1">
  <p:cSld name="Cover - Full Photo_1">
    <p:bg>
      <p:bgPr>
        <a:solidFill>
          <a:schemeClr val="dk1"/>
        </a:solidFill>
      </p:bgPr>
    </p:bg>
    <p:spTree>
      <p:nvGrpSpPr>
        <p:cNvPr id="53" name="Shape 53"/>
        <p:cNvGrpSpPr/>
        <p:nvPr/>
      </p:nvGrpSpPr>
      <p:grpSpPr>
        <a:xfrm>
          <a:off x="0" y="0"/>
          <a:ext cx="0" cy="0"/>
          <a:chOff x="0" y="0"/>
          <a:chExt cx="0" cy="0"/>
        </a:xfrm>
      </p:grpSpPr>
      <p:pic>
        <p:nvPicPr>
          <p:cNvPr id="54" name="Google Shape;54;p9"/>
          <p:cNvPicPr preferRelativeResize="0"/>
          <p:nvPr/>
        </p:nvPicPr>
        <p:blipFill rotWithShape="1">
          <a:blip r:embed="rId2">
            <a:alphaModFix/>
          </a:blip>
          <a:srcRect b="858" l="0" r="0" t="16357"/>
          <a:stretch/>
        </p:blipFill>
        <p:spPr>
          <a:xfrm>
            <a:off x="152400" y="153988"/>
            <a:ext cx="8839200" cy="4876800"/>
          </a:xfrm>
          <a:prstGeom prst="rect">
            <a:avLst/>
          </a:prstGeom>
          <a:noFill/>
          <a:ln>
            <a:noFill/>
          </a:ln>
        </p:spPr>
      </p:pic>
      <p:sp>
        <p:nvSpPr>
          <p:cNvPr id="55" name="Google Shape;55;p9"/>
          <p:cNvSpPr txBox="1"/>
          <p:nvPr>
            <p:ph type="ctrTitle"/>
          </p:nvPr>
        </p:nvSpPr>
        <p:spPr>
          <a:xfrm>
            <a:off x="685800" y="1601787"/>
            <a:ext cx="3886200" cy="1209900"/>
          </a:xfrm>
          <a:prstGeom prst="rect">
            <a:avLst/>
          </a:prstGeom>
          <a:noFill/>
          <a:ln>
            <a:noFill/>
          </a:ln>
          <a:effectLst>
            <a:outerShdw blurRad="254000" rotWithShape="0" algn="tl">
              <a:srgbClr val="000000">
                <a:alpha val="20000"/>
              </a:srgbClr>
            </a:outerShdw>
          </a:effectLst>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Gill Sans"/>
              <a:buNone/>
              <a:defRPr i="0" sz="2400" u="none" cap="none" strike="noStrik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
        <p:nvSpPr>
          <p:cNvPr id="56" name="Google Shape;56;p9"/>
          <p:cNvSpPr txBox="1"/>
          <p:nvPr>
            <p:ph idx="1" type="subTitle"/>
          </p:nvPr>
        </p:nvSpPr>
        <p:spPr>
          <a:xfrm>
            <a:off x="685800" y="3135206"/>
            <a:ext cx="3429000" cy="1209900"/>
          </a:xfrm>
          <a:prstGeom prst="rect">
            <a:avLst/>
          </a:prstGeom>
          <a:noFill/>
          <a:ln>
            <a:noFill/>
          </a:ln>
          <a:effectLst>
            <a:outerShdw blurRad="254000" rotWithShape="0" algn="tl">
              <a:srgbClr val="000000">
                <a:alpha val="40000"/>
              </a:srgbClr>
            </a:outerShdw>
          </a:effectLst>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1600"/>
              <a:buFont typeface="Gill Sans"/>
              <a:buNone/>
              <a:defRPr i="0" sz="1600" u="none" cap="none" strike="noStrike">
                <a:solidFill>
                  <a:schemeClr val="lt1"/>
                </a:solidFill>
                <a:latin typeface="Gill Sans"/>
                <a:ea typeface="Gill Sans"/>
                <a:cs typeface="Gill Sans"/>
                <a:sym typeface="Gill Sans"/>
              </a:defRPr>
            </a:lvl1pPr>
            <a:lvl2pPr lvl="1" marR="0" algn="ctr">
              <a:lnSpc>
                <a:spcPct val="100000"/>
              </a:lnSpc>
              <a:spcBef>
                <a:spcPts val="80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2pPr>
            <a:lvl3pPr lvl="2" marR="0" algn="ctr">
              <a:lnSpc>
                <a:spcPct val="100000"/>
              </a:lnSpc>
              <a:spcBef>
                <a:spcPts val="800"/>
              </a:spcBef>
              <a:spcAft>
                <a:spcPts val="0"/>
              </a:spcAft>
              <a:buClr>
                <a:srgbClr val="888888"/>
              </a:buClr>
              <a:buSzPts val="1800"/>
              <a:buFont typeface="Gill Sans"/>
              <a:buNone/>
              <a:defRPr i="0" sz="1800" u="none" cap="none" strike="noStrike">
                <a:solidFill>
                  <a:srgbClr val="888888"/>
                </a:solidFill>
                <a:latin typeface="Gill Sans"/>
                <a:ea typeface="Gill Sans"/>
                <a:cs typeface="Gill Sans"/>
                <a:sym typeface="Gill Sans"/>
              </a:defRPr>
            </a:lvl3pPr>
            <a:lvl4pPr lvl="3" marR="0" algn="ctr">
              <a:lnSpc>
                <a:spcPct val="100000"/>
              </a:lnSpc>
              <a:spcBef>
                <a:spcPts val="32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4pPr>
            <a:lvl5pPr lvl="4" marR="0" algn="ctr">
              <a:lnSpc>
                <a:spcPct val="100000"/>
              </a:lnSpc>
              <a:spcBef>
                <a:spcPts val="280"/>
              </a:spcBef>
              <a:spcAft>
                <a:spcPts val="0"/>
              </a:spcAft>
              <a:buClr>
                <a:srgbClr val="888888"/>
              </a:buClr>
              <a:buSzPts val="1400"/>
              <a:buFont typeface="Gill Sans"/>
              <a:buNone/>
              <a:defRPr i="0" sz="1400" u="none" cap="none" strike="noStrike">
                <a:solidFill>
                  <a:srgbClr val="888888"/>
                </a:solidFill>
                <a:latin typeface="Gill Sans"/>
                <a:ea typeface="Gill Sans"/>
                <a:cs typeface="Gill Sans"/>
                <a:sym typeface="Gill Sans"/>
              </a:defRPr>
            </a:lvl5pPr>
            <a:lvl6pPr lvl="5"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6pPr>
            <a:lvl7pPr lvl="6"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7pPr>
            <a:lvl8pPr lvl="7"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8pPr>
            <a:lvl9pPr lvl="8"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9pPr>
          </a:lstStyle>
          <a:p/>
        </p:txBody>
      </p:sp>
      <p:sp>
        <p:nvSpPr>
          <p:cNvPr id="57" name="Google Shape;57;p9"/>
          <p:cNvSpPr txBox="1"/>
          <p:nvPr>
            <p:ph idx="2" type="body"/>
          </p:nvPr>
        </p:nvSpPr>
        <p:spPr>
          <a:xfrm rot="-5400000">
            <a:off x="7862384" y="1098547"/>
            <a:ext cx="20739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chemeClr val="lt1"/>
              </a:buClr>
              <a:buSzPts val="1600"/>
              <a:buFont typeface="Arial"/>
              <a:buNone/>
              <a:defRPr b="0" i="0" sz="600" u="none" cap="none" strike="noStrike">
                <a:solidFill>
                  <a:schemeClr val="lt1"/>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pic>
        <p:nvPicPr>
          <p:cNvPr descr="USAID_Logo_White_v02.png" id="58" name="Google Shape;58;p9"/>
          <p:cNvPicPr preferRelativeResize="0"/>
          <p:nvPr/>
        </p:nvPicPr>
        <p:blipFill rotWithShape="1">
          <a:blip r:embed="rId3">
            <a:alphaModFix/>
          </a:blip>
          <a:srcRect b="0" l="0" r="0" t="0"/>
          <a:stretch/>
        </p:blipFill>
        <p:spPr>
          <a:xfrm>
            <a:off x="683805" y="569937"/>
            <a:ext cx="1371600" cy="411000"/>
          </a:xfrm>
          <a:prstGeom prst="rect">
            <a:avLst/>
          </a:prstGeom>
          <a:noFill/>
          <a:ln>
            <a:noFill/>
          </a:ln>
          <a:effectLst>
            <a:outerShdw blurRad="254000" rotWithShape="0" algn="tl">
              <a:srgbClr val="000000">
                <a:alpha val="20000"/>
              </a:srgbClr>
            </a:outerShdw>
          </a:effectLst>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spTree>
      <p:nvGrpSpPr>
        <p:cNvPr id="481" name="Shape 481"/>
        <p:cNvGrpSpPr/>
        <p:nvPr/>
      </p:nvGrpSpPr>
      <p:grpSpPr>
        <a:xfrm>
          <a:off x="0" y="0"/>
          <a:ext cx="0" cy="0"/>
          <a:chOff x="0" y="0"/>
          <a:chExt cx="0" cy="0"/>
        </a:xfrm>
      </p:grpSpPr>
      <p:sp>
        <p:nvSpPr>
          <p:cNvPr id="482" name="Google Shape;482;p82"/>
          <p:cNvSpPr/>
          <p:nvPr/>
        </p:nvSpPr>
        <p:spPr>
          <a:xfrm>
            <a:off x="0" y="0"/>
            <a:ext cx="9144000" cy="5184900"/>
          </a:xfrm>
          <a:prstGeom prst="rect">
            <a:avLst/>
          </a:prstGeom>
          <a:solidFill>
            <a:srgbClr val="00437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82"/>
          <p:cNvSpPr txBox="1"/>
          <p:nvPr/>
        </p:nvSpPr>
        <p:spPr>
          <a:xfrm>
            <a:off x="874350" y="304222"/>
            <a:ext cx="7395300" cy="60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Gill Sans"/>
              <a:ea typeface="Gill Sans"/>
              <a:cs typeface="Gill Sans"/>
              <a:sym typeface="Gill Sans"/>
            </a:endParaRPr>
          </a:p>
        </p:txBody>
      </p:sp>
      <p:sp>
        <p:nvSpPr>
          <p:cNvPr id="484" name="Google Shape;484;p82"/>
          <p:cNvSpPr/>
          <p:nvPr/>
        </p:nvSpPr>
        <p:spPr>
          <a:xfrm>
            <a:off x="0" y="5012397"/>
            <a:ext cx="9144000" cy="172500"/>
          </a:xfrm>
          <a:prstGeom prst="rect">
            <a:avLst/>
          </a:prstGeom>
          <a:solidFill>
            <a:srgbClr val="CC16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85" name="Google Shape;485;p82"/>
          <p:cNvCxnSpPr/>
          <p:nvPr/>
        </p:nvCxnSpPr>
        <p:spPr>
          <a:xfrm rot="10800000">
            <a:off x="3879596" y="879768"/>
            <a:ext cx="1384800" cy="0"/>
          </a:xfrm>
          <a:prstGeom prst="straightConnector1">
            <a:avLst/>
          </a:prstGeom>
          <a:noFill/>
          <a:ln cap="flat" cmpd="sng" w="15875">
            <a:solidFill>
              <a:srgbClr val="CC163F"/>
            </a:solidFill>
            <a:prstDash val="solid"/>
            <a:round/>
            <a:headEnd len="sm" w="sm" type="none"/>
            <a:tailEnd len="sm" w="sm" type="none"/>
          </a:ln>
        </p:spPr>
      </p:cxnSp>
      <p:sp>
        <p:nvSpPr>
          <p:cNvPr id="486" name="Google Shape;486;p82"/>
          <p:cNvSpPr txBox="1"/>
          <p:nvPr/>
        </p:nvSpPr>
        <p:spPr>
          <a:xfrm>
            <a:off x="448050" y="1303426"/>
            <a:ext cx="8247900" cy="355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ill Sans"/>
              <a:ea typeface="Gill Sans"/>
              <a:cs typeface="Gill Sans"/>
              <a:sym typeface="Gill San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CUSTOM_5">
    <p:spTree>
      <p:nvGrpSpPr>
        <p:cNvPr id="487" name="Shape 487"/>
        <p:cNvGrpSpPr/>
        <p:nvPr/>
      </p:nvGrpSpPr>
      <p:grpSpPr>
        <a:xfrm>
          <a:off x="0" y="0"/>
          <a:ext cx="0" cy="0"/>
          <a:chOff x="0" y="0"/>
          <a:chExt cx="0" cy="0"/>
        </a:xfrm>
      </p:grpSpPr>
      <p:sp>
        <p:nvSpPr>
          <p:cNvPr id="488" name="Google Shape;488;p83"/>
          <p:cNvSpPr/>
          <p:nvPr/>
        </p:nvSpPr>
        <p:spPr>
          <a:xfrm>
            <a:off x="0" y="0"/>
            <a:ext cx="9144000" cy="5184900"/>
          </a:xfrm>
          <a:prstGeom prst="rect">
            <a:avLst/>
          </a:prstGeom>
          <a:solidFill>
            <a:srgbClr val="00437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83"/>
          <p:cNvSpPr txBox="1"/>
          <p:nvPr/>
        </p:nvSpPr>
        <p:spPr>
          <a:xfrm>
            <a:off x="874350" y="304222"/>
            <a:ext cx="7395300" cy="60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Gill Sans"/>
              <a:ea typeface="Gill Sans"/>
              <a:cs typeface="Gill Sans"/>
              <a:sym typeface="Gill Sans"/>
            </a:endParaRPr>
          </a:p>
        </p:txBody>
      </p:sp>
      <p:sp>
        <p:nvSpPr>
          <p:cNvPr id="490" name="Google Shape;490;p83"/>
          <p:cNvSpPr/>
          <p:nvPr/>
        </p:nvSpPr>
        <p:spPr>
          <a:xfrm>
            <a:off x="0" y="5012397"/>
            <a:ext cx="9144000" cy="172500"/>
          </a:xfrm>
          <a:prstGeom prst="rect">
            <a:avLst/>
          </a:prstGeom>
          <a:solidFill>
            <a:srgbClr val="CC16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91" name="Google Shape;491;p83"/>
          <p:cNvCxnSpPr/>
          <p:nvPr/>
        </p:nvCxnSpPr>
        <p:spPr>
          <a:xfrm rot="10800000">
            <a:off x="3879596" y="879768"/>
            <a:ext cx="1384800" cy="0"/>
          </a:xfrm>
          <a:prstGeom prst="straightConnector1">
            <a:avLst/>
          </a:prstGeom>
          <a:noFill/>
          <a:ln cap="flat" cmpd="sng" w="15875">
            <a:solidFill>
              <a:srgbClr val="CC163F"/>
            </a:solidFill>
            <a:prstDash val="solid"/>
            <a:round/>
            <a:headEnd len="sm" w="sm" type="none"/>
            <a:tailEnd len="sm" w="sm" type="none"/>
          </a:ln>
        </p:spPr>
      </p:cxnSp>
      <p:sp>
        <p:nvSpPr>
          <p:cNvPr id="492" name="Google Shape;492;p83"/>
          <p:cNvSpPr txBox="1"/>
          <p:nvPr/>
        </p:nvSpPr>
        <p:spPr>
          <a:xfrm>
            <a:off x="448050" y="1303426"/>
            <a:ext cx="8247900" cy="355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ill Sans"/>
              <a:ea typeface="Gill Sans"/>
              <a:cs typeface="Gill Sans"/>
              <a:sym typeface="Gill San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4">
  <p:cSld name="CUSTOM_6">
    <p:spTree>
      <p:nvGrpSpPr>
        <p:cNvPr id="493" name="Shape 493"/>
        <p:cNvGrpSpPr/>
        <p:nvPr/>
      </p:nvGrpSpPr>
      <p:grpSpPr>
        <a:xfrm>
          <a:off x="0" y="0"/>
          <a:ext cx="0" cy="0"/>
          <a:chOff x="0" y="0"/>
          <a:chExt cx="0" cy="0"/>
        </a:xfrm>
      </p:grpSpPr>
      <p:sp>
        <p:nvSpPr>
          <p:cNvPr id="494" name="Google Shape;494;p84"/>
          <p:cNvSpPr/>
          <p:nvPr/>
        </p:nvSpPr>
        <p:spPr>
          <a:xfrm>
            <a:off x="0" y="0"/>
            <a:ext cx="9144000" cy="5184900"/>
          </a:xfrm>
          <a:prstGeom prst="rect">
            <a:avLst/>
          </a:prstGeom>
          <a:solidFill>
            <a:srgbClr val="00437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84"/>
          <p:cNvSpPr txBox="1"/>
          <p:nvPr/>
        </p:nvSpPr>
        <p:spPr>
          <a:xfrm>
            <a:off x="874350" y="304222"/>
            <a:ext cx="7395300" cy="60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Gill Sans"/>
              <a:ea typeface="Gill Sans"/>
              <a:cs typeface="Gill Sans"/>
              <a:sym typeface="Gill Sans"/>
            </a:endParaRPr>
          </a:p>
        </p:txBody>
      </p:sp>
      <p:sp>
        <p:nvSpPr>
          <p:cNvPr id="496" name="Google Shape;496;p84"/>
          <p:cNvSpPr/>
          <p:nvPr/>
        </p:nvSpPr>
        <p:spPr>
          <a:xfrm>
            <a:off x="0" y="5012397"/>
            <a:ext cx="9144000" cy="172500"/>
          </a:xfrm>
          <a:prstGeom prst="rect">
            <a:avLst/>
          </a:prstGeom>
          <a:solidFill>
            <a:srgbClr val="CC16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97" name="Google Shape;497;p84"/>
          <p:cNvCxnSpPr/>
          <p:nvPr/>
        </p:nvCxnSpPr>
        <p:spPr>
          <a:xfrm rot="10800000">
            <a:off x="3879596" y="879768"/>
            <a:ext cx="1384800" cy="0"/>
          </a:xfrm>
          <a:prstGeom prst="straightConnector1">
            <a:avLst/>
          </a:prstGeom>
          <a:noFill/>
          <a:ln cap="flat" cmpd="sng" w="15875">
            <a:solidFill>
              <a:srgbClr val="CC163F"/>
            </a:solidFill>
            <a:prstDash val="solid"/>
            <a:round/>
            <a:headEnd len="sm" w="sm" type="none"/>
            <a:tailEnd len="sm" w="sm" type="none"/>
          </a:ln>
        </p:spPr>
      </p:cxnSp>
      <p:sp>
        <p:nvSpPr>
          <p:cNvPr id="498" name="Google Shape;498;p84"/>
          <p:cNvSpPr txBox="1"/>
          <p:nvPr/>
        </p:nvSpPr>
        <p:spPr>
          <a:xfrm>
            <a:off x="448050" y="1303426"/>
            <a:ext cx="8247900" cy="355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ill Sans"/>
              <a:ea typeface="Gill Sans"/>
              <a:cs typeface="Gill Sans"/>
              <a:sym typeface="Gill San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5">
  <p:cSld name="CUSTOM_7">
    <p:spTree>
      <p:nvGrpSpPr>
        <p:cNvPr id="499" name="Shape 499"/>
        <p:cNvGrpSpPr/>
        <p:nvPr/>
      </p:nvGrpSpPr>
      <p:grpSpPr>
        <a:xfrm>
          <a:off x="0" y="0"/>
          <a:ext cx="0" cy="0"/>
          <a:chOff x="0" y="0"/>
          <a:chExt cx="0" cy="0"/>
        </a:xfrm>
      </p:grpSpPr>
      <p:sp>
        <p:nvSpPr>
          <p:cNvPr id="500" name="Google Shape;500;p85"/>
          <p:cNvSpPr/>
          <p:nvPr/>
        </p:nvSpPr>
        <p:spPr>
          <a:xfrm>
            <a:off x="0" y="0"/>
            <a:ext cx="9144000" cy="5184900"/>
          </a:xfrm>
          <a:prstGeom prst="rect">
            <a:avLst/>
          </a:prstGeom>
          <a:solidFill>
            <a:srgbClr val="00437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85"/>
          <p:cNvSpPr txBox="1"/>
          <p:nvPr/>
        </p:nvSpPr>
        <p:spPr>
          <a:xfrm>
            <a:off x="874350" y="304222"/>
            <a:ext cx="7395300" cy="60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Gill Sans"/>
              <a:ea typeface="Gill Sans"/>
              <a:cs typeface="Gill Sans"/>
              <a:sym typeface="Gill Sans"/>
            </a:endParaRPr>
          </a:p>
        </p:txBody>
      </p:sp>
      <p:sp>
        <p:nvSpPr>
          <p:cNvPr id="502" name="Google Shape;502;p85"/>
          <p:cNvSpPr/>
          <p:nvPr/>
        </p:nvSpPr>
        <p:spPr>
          <a:xfrm>
            <a:off x="0" y="5012397"/>
            <a:ext cx="9144000" cy="172500"/>
          </a:xfrm>
          <a:prstGeom prst="rect">
            <a:avLst/>
          </a:prstGeom>
          <a:solidFill>
            <a:srgbClr val="CC16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03" name="Google Shape;503;p85"/>
          <p:cNvCxnSpPr/>
          <p:nvPr/>
        </p:nvCxnSpPr>
        <p:spPr>
          <a:xfrm rot="10800000">
            <a:off x="3879596" y="879768"/>
            <a:ext cx="1384800" cy="0"/>
          </a:xfrm>
          <a:prstGeom prst="straightConnector1">
            <a:avLst/>
          </a:prstGeom>
          <a:noFill/>
          <a:ln cap="flat" cmpd="sng" w="15875">
            <a:solidFill>
              <a:srgbClr val="CC163F"/>
            </a:solidFill>
            <a:prstDash val="solid"/>
            <a:round/>
            <a:headEnd len="sm" w="sm" type="none"/>
            <a:tailEnd len="sm" w="sm" type="none"/>
          </a:ln>
        </p:spPr>
      </p:cxnSp>
      <p:sp>
        <p:nvSpPr>
          <p:cNvPr id="504" name="Google Shape;504;p85"/>
          <p:cNvSpPr txBox="1"/>
          <p:nvPr/>
        </p:nvSpPr>
        <p:spPr>
          <a:xfrm>
            <a:off x="448050" y="1303426"/>
            <a:ext cx="8247900" cy="355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ill Sans"/>
              <a:ea typeface="Gill Sans"/>
              <a:cs typeface="Gill Sans"/>
              <a:sym typeface="Gill San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6">
  <p:cSld name="CUSTOM_8">
    <p:spTree>
      <p:nvGrpSpPr>
        <p:cNvPr id="505" name="Shape 505"/>
        <p:cNvGrpSpPr/>
        <p:nvPr/>
      </p:nvGrpSpPr>
      <p:grpSpPr>
        <a:xfrm>
          <a:off x="0" y="0"/>
          <a:ext cx="0" cy="0"/>
          <a:chOff x="0" y="0"/>
          <a:chExt cx="0" cy="0"/>
        </a:xfrm>
      </p:grpSpPr>
      <p:sp>
        <p:nvSpPr>
          <p:cNvPr id="506" name="Google Shape;506;p86"/>
          <p:cNvSpPr/>
          <p:nvPr/>
        </p:nvSpPr>
        <p:spPr>
          <a:xfrm>
            <a:off x="0" y="0"/>
            <a:ext cx="9144000" cy="5184900"/>
          </a:xfrm>
          <a:prstGeom prst="rect">
            <a:avLst/>
          </a:prstGeom>
          <a:solidFill>
            <a:srgbClr val="00437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86"/>
          <p:cNvSpPr txBox="1"/>
          <p:nvPr/>
        </p:nvSpPr>
        <p:spPr>
          <a:xfrm>
            <a:off x="874350" y="304222"/>
            <a:ext cx="7395300" cy="60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Gill Sans"/>
              <a:ea typeface="Gill Sans"/>
              <a:cs typeface="Gill Sans"/>
              <a:sym typeface="Gill Sans"/>
            </a:endParaRPr>
          </a:p>
        </p:txBody>
      </p:sp>
      <p:sp>
        <p:nvSpPr>
          <p:cNvPr id="508" name="Google Shape;508;p86"/>
          <p:cNvSpPr/>
          <p:nvPr/>
        </p:nvSpPr>
        <p:spPr>
          <a:xfrm>
            <a:off x="0" y="5012397"/>
            <a:ext cx="9144000" cy="172500"/>
          </a:xfrm>
          <a:prstGeom prst="rect">
            <a:avLst/>
          </a:prstGeom>
          <a:solidFill>
            <a:srgbClr val="CC16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09" name="Google Shape;509;p86"/>
          <p:cNvCxnSpPr/>
          <p:nvPr/>
        </p:nvCxnSpPr>
        <p:spPr>
          <a:xfrm rot="10800000">
            <a:off x="3879596" y="879768"/>
            <a:ext cx="1384800" cy="0"/>
          </a:xfrm>
          <a:prstGeom prst="straightConnector1">
            <a:avLst/>
          </a:prstGeom>
          <a:noFill/>
          <a:ln cap="flat" cmpd="sng" w="15875">
            <a:solidFill>
              <a:srgbClr val="CC163F"/>
            </a:solidFill>
            <a:prstDash val="solid"/>
            <a:round/>
            <a:headEnd len="sm" w="sm" type="none"/>
            <a:tailEnd len="sm" w="sm" type="none"/>
          </a:ln>
        </p:spPr>
      </p:cxnSp>
      <p:sp>
        <p:nvSpPr>
          <p:cNvPr id="510" name="Google Shape;510;p86"/>
          <p:cNvSpPr txBox="1"/>
          <p:nvPr/>
        </p:nvSpPr>
        <p:spPr>
          <a:xfrm>
            <a:off x="448050" y="1303426"/>
            <a:ext cx="8247900" cy="355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ill Sans"/>
              <a:ea typeface="Gill Sans"/>
              <a:cs typeface="Gill Sans"/>
              <a:sym typeface="Gill San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11" name="Shape 511"/>
        <p:cNvGrpSpPr/>
        <p:nvPr/>
      </p:nvGrpSpPr>
      <p:grpSpPr>
        <a:xfrm>
          <a:off x="0" y="0"/>
          <a:ext cx="0" cy="0"/>
          <a:chOff x="0" y="0"/>
          <a:chExt cx="0" cy="0"/>
        </a:xfrm>
      </p:grpSpPr>
      <p:sp>
        <p:nvSpPr>
          <p:cNvPr id="512" name="Google Shape;512;p87"/>
          <p:cNvSpPr txBox="1"/>
          <p:nvPr>
            <p:ph idx="1" type="body"/>
          </p:nvPr>
        </p:nvSpPr>
        <p:spPr>
          <a:xfrm>
            <a:off x="4833306" y="1161723"/>
            <a:ext cx="3999900" cy="3443700"/>
          </a:xfrm>
          <a:prstGeom prst="rect">
            <a:avLst/>
          </a:prstGeom>
          <a:noFill/>
          <a:ln>
            <a:noFill/>
          </a:ln>
        </p:spPr>
        <p:txBody>
          <a:bodyPr anchorCtr="0" anchor="t" bIns="34275" lIns="68575" spcFirstLastPara="1" rIns="68575" wrap="square" tIns="34275">
            <a:noAutofit/>
          </a:bodyPr>
          <a:lstStyle>
            <a:lvl1pPr indent="-317500" lvl="0" marL="457200" algn="l">
              <a:lnSpc>
                <a:spcPct val="100000"/>
              </a:lnSpc>
              <a:spcBef>
                <a:spcPts val="0"/>
              </a:spcBef>
              <a:spcAft>
                <a:spcPts val="0"/>
              </a:spcAft>
              <a:buSzPts val="1400"/>
              <a:buFont typeface="Arial"/>
              <a:buChar char="•"/>
              <a:defRPr sz="1400">
                <a:latin typeface="Arial"/>
                <a:ea typeface="Arial"/>
                <a:cs typeface="Arial"/>
                <a:sym typeface="Arial"/>
              </a:defRPr>
            </a:lvl1pPr>
            <a:lvl2pPr indent="-304800" lvl="1" marL="914400" algn="l">
              <a:lnSpc>
                <a:spcPct val="100000"/>
              </a:lnSpc>
              <a:spcBef>
                <a:spcPts val="800"/>
              </a:spcBef>
              <a:spcAft>
                <a:spcPts val="0"/>
              </a:spcAft>
              <a:buSzPts val="1200"/>
              <a:buFont typeface="Arial"/>
              <a:buChar char="–"/>
              <a:defRPr sz="1200">
                <a:latin typeface="Arial"/>
                <a:ea typeface="Arial"/>
                <a:cs typeface="Arial"/>
                <a:sym typeface="Arial"/>
              </a:defRPr>
            </a:lvl2pPr>
            <a:lvl3pPr indent="-304800" lvl="2" marL="1371600" algn="l">
              <a:lnSpc>
                <a:spcPct val="100000"/>
              </a:lnSpc>
              <a:spcBef>
                <a:spcPts val="800"/>
              </a:spcBef>
              <a:spcAft>
                <a:spcPts val="0"/>
              </a:spcAft>
              <a:buSzPts val="1200"/>
              <a:buFont typeface="Arial"/>
              <a:buChar char="•"/>
              <a:defRPr sz="1200">
                <a:latin typeface="Arial"/>
                <a:ea typeface="Arial"/>
                <a:cs typeface="Arial"/>
                <a:sym typeface="Arial"/>
              </a:defRPr>
            </a:lvl3pPr>
            <a:lvl4pPr indent="-304800" lvl="3" marL="1828800" algn="l">
              <a:lnSpc>
                <a:spcPct val="100000"/>
              </a:lnSpc>
              <a:spcBef>
                <a:spcPts val="300"/>
              </a:spcBef>
              <a:spcAft>
                <a:spcPts val="0"/>
              </a:spcAft>
              <a:buSzPts val="1200"/>
              <a:buFont typeface="Arial"/>
              <a:buChar char="–"/>
              <a:defRPr sz="1200">
                <a:latin typeface="Arial"/>
                <a:ea typeface="Arial"/>
                <a:cs typeface="Arial"/>
                <a:sym typeface="Arial"/>
              </a:defRPr>
            </a:lvl4pPr>
            <a:lvl5pPr indent="-304800" lvl="4" marL="2286000" algn="l">
              <a:lnSpc>
                <a:spcPct val="100000"/>
              </a:lnSpc>
              <a:spcBef>
                <a:spcPts val="300"/>
              </a:spcBef>
              <a:spcAft>
                <a:spcPts val="0"/>
              </a:spcAft>
              <a:buSzPts val="1200"/>
              <a:buFont typeface="Arial"/>
              <a:buChar char="»"/>
              <a:defRPr sz="1200">
                <a:latin typeface="Arial"/>
                <a:ea typeface="Arial"/>
                <a:cs typeface="Arial"/>
                <a:sym typeface="Arial"/>
              </a:defRPr>
            </a:lvl5pPr>
            <a:lvl6pPr indent="-304800" lvl="5" marL="2743200" algn="l">
              <a:lnSpc>
                <a:spcPct val="100000"/>
              </a:lnSpc>
              <a:spcBef>
                <a:spcPts val="400"/>
              </a:spcBef>
              <a:spcAft>
                <a:spcPts val="0"/>
              </a:spcAft>
              <a:buSzPts val="1200"/>
              <a:buFont typeface="Arial"/>
              <a:buChar char="•"/>
              <a:defRPr sz="1200">
                <a:latin typeface="Arial"/>
                <a:ea typeface="Arial"/>
                <a:cs typeface="Arial"/>
                <a:sym typeface="Arial"/>
              </a:defRPr>
            </a:lvl6pPr>
            <a:lvl7pPr indent="-304800" lvl="6" marL="3200400" algn="l">
              <a:lnSpc>
                <a:spcPct val="100000"/>
              </a:lnSpc>
              <a:spcBef>
                <a:spcPts val="400"/>
              </a:spcBef>
              <a:spcAft>
                <a:spcPts val="0"/>
              </a:spcAft>
              <a:buSzPts val="1200"/>
              <a:buFont typeface="Arial"/>
              <a:buChar char="•"/>
              <a:defRPr sz="1200">
                <a:latin typeface="Arial"/>
                <a:ea typeface="Arial"/>
                <a:cs typeface="Arial"/>
                <a:sym typeface="Arial"/>
              </a:defRPr>
            </a:lvl7pPr>
            <a:lvl8pPr indent="-304800" lvl="7" marL="3657600" algn="l">
              <a:lnSpc>
                <a:spcPct val="100000"/>
              </a:lnSpc>
              <a:spcBef>
                <a:spcPts val="400"/>
              </a:spcBef>
              <a:spcAft>
                <a:spcPts val="0"/>
              </a:spcAft>
              <a:buSzPts val="1200"/>
              <a:buFont typeface="Arial"/>
              <a:buChar char="•"/>
              <a:defRPr sz="1200">
                <a:latin typeface="Arial"/>
                <a:ea typeface="Arial"/>
                <a:cs typeface="Arial"/>
                <a:sym typeface="Arial"/>
              </a:defRPr>
            </a:lvl8pPr>
            <a:lvl9pPr indent="-304800" lvl="8" marL="4114800" algn="l">
              <a:lnSpc>
                <a:spcPct val="100000"/>
              </a:lnSpc>
              <a:spcBef>
                <a:spcPts val="400"/>
              </a:spcBef>
              <a:spcAft>
                <a:spcPts val="0"/>
              </a:spcAft>
              <a:buSzPts val="1200"/>
              <a:buFont typeface="Arial"/>
              <a:buChar char="•"/>
              <a:defRPr sz="1200">
                <a:latin typeface="Arial"/>
                <a:ea typeface="Arial"/>
                <a:cs typeface="Arial"/>
                <a:sym typeface="Arial"/>
              </a:defRPr>
            </a:lvl9pPr>
          </a:lstStyle>
          <a:p/>
        </p:txBody>
      </p:sp>
      <p:sp>
        <p:nvSpPr>
          <p:cNvPr id="513" name="Google Shape;513;p87"/>
          <p:cNvSpPr txBox="1"/>
          <p:nvPr>
            <p:ph type="title"/>
          </p:nvPr>
        </p:nvSpPr>
        <p:spPr>
          <a:xfrm>
            <a:off x="311700" y="448596"/>
            <a:ext cx="8520600" cy="577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24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4" name="Google Shape;514;p87"/>
          <p:cNvSpPr txBox="1"/>
          <p:nvPr>
            <p:ph idx="2" type="body"/>
          </p:nvPr>
        </p:nvSpPr>
        <p:spPr>
          <a:xfrm>
            <a:off x="311700" y="1161723"/>
            <a:ext cx="3999900" cy="3443700"/>
          </a:xfrm>
          <a:prstGeom prst="rect">
            <a:avLst/>
          </a:prstGeom>
          <a:noFill/>
          <a:ln>
            <a:noFill/>
          </a:ln>
        </p:spPr>
        <p:txBody>
          <a:bodyPr anchorCtr="0" anchor="t" bIns="34275" lIns="68575" spcFirstLastPara="1" rIns="68575" wrap="square" tIns="34275">
            <a:noAutofit/>
          </a:bodyPr>
          <a:lstStyle>
            <a:lvl1pPr indent="-317500" lvl="0" marL="457200" algn="l">
              <a:lnSpc>
                <a:spcPct val="100000"/>
              </a:lnSpc>
              <a:spcBef>
                <a:spcPts val="0"/>
              </a:spcBef>
              <a:spcAft>
                <a:spcPts val="0"/>
              </a:spcAft>
              <a:buSzPts val="1400"/>
              <a:buFont typeface="Arial"/>
              <a:buChar char="•"/>
              <a:defRPr sz="1400">
                <a:latin typeface="Arial"/>
                <a:ea typeface="Arial"/>
                <a:cs typeface="Arial"/>
                <a:sym typeface="Arial"/>
              </a:defRPr>
            </a:lvl1pPr>
            <a:lvl2pPr indent="-304800" lvl="1" marL="914400" algn="l">
              <a:lnSpc>
                <a:spcPct val="100000"/>
              </a:lnSpc>
              <a:spcBef>
                <a:spcPts val="800"/>
              </a:spcBef>
              <a:spcAft>
                <a:spcPts val="0"/>
              </a:spcAft>
              <a:buSzPts val="1200"/>
              <a:buFont typeface="Arial"/>
              <a:buChar char="–"/>
              <a:defRPr sz="1200">
                <a:latin typeface="Arial"/>
                <a:ea typeface="Arial"/>
                <a:cs typeface="Arial"/>
                <a:sym typeface="Arial"/>
              </a:defRPr>
            </a:lvl2pPr>
            <a:lvl3pPr indent="-304800" lvl="2" marL="1371600" algn="l">
              <a:lnSpc>
                <a:spcPct val="100000"/>
              </a:lnSpc>
              <a:spcBef>
                <a:spcPts val="800"/>
              </a:spcBef>
              <a:spcAft>
                <a:spcPts val="0"/>
              </a:spcAft>
              <a:buSzPts val="1200"/>
              <a:buFont typeface="Arial"/>
              <a:buChar char="•"/>
              <a:defRPr sz="1200">
                <a:latin typeface="Arial"/>
                <a:ea typeface="Arial"/>
                <a:cs typeface="Arial"/>
                <a:sym typeface="Arial"/>
              </a:defRPr>
            </a:lvl3pPr>
            <a:lvl4pPr indent="-304800" lvl="3" marL="1828800" algn="l">
              <a:lnSpc>
                <a:spcPct val="100000"/>
              </a:lnSpc>
              <a:spcBef>
                <a:spcPts val="300"/>
              </a:spcBef>
              <a:spcAft>
                <a:spcPts val="0"/>
              </a:spcAft>
              <a:buSzPts val="1200"/>
              <a:buFont typeface="Arial"/>
              <a:buChar char="–"/>
              <a:defRPr sz="1200">
                <a:latin typeface="Arial"/>
                <a:ea typeface="Arial"/>
                <a:cs typeface="Arial"/>
                <a:sym typeface="Arial"/>
              </a:defRPr>
            </a:lvl4pPr>
            <a:lvl5pPr indent="-304800" lvl="4" marL="2286000" algn="l">
              <a:lnSpc>
                <a:spcPct val="100000"/>
              </a:lnSpc>
              <a:spcBef>
                <a:spcPts val="300"/>
              </a:spcBef>
              <a:spcAft>
                <a:spcPts val="0"/>
              </a:spcAft>
              <a:buSzPts val="1200"/>
              <a:buFont typeface="Arial"/>
              <a:buChar char="»"/>
              <a:defRPr sz="1200">
                <a:latin typeface="Arial"/>
                <a:ea typeface="Arial"/>
                <a:cs typeface="Arial"/>
                <a:sym typeface="Arial"/>
              </a:defRPr>
            </a:lvl5pPr>
            <a:lvl6pPr indent="-304800" lvl="5" marL="2743200" algn="l">
              <a:lnSpc>
                <a:spcPct val="100000"/>
              </a:lnSpc>
              <a:spcBef>
                <a:spcPts val="400"/>
              </a:spcBef>
              <a:spcAft>
                <a:spcPts val="0"/>
              </a:spcAft>
              <a:buSzPts val="1200"/>
              <a:buFont typeface="Arial"/>
              <a:buChar char="•"/>
              <a:defRPr sz="1200">
                <a:latin typeface="Arial"/>
                <a:ea typeface="Arial"/>
                <a:cs typeface="Arial"/>
                <a:sym typeface="Arial"/>
              </a:defRPr>
            </a:lvl6pPr>
            <a:lvl7pPr indent="-304800" lvl="6" marL="3200400" algn="l">
              <a:lnSpc>
                <a:spcPct val="100000"/>
              </a:lnSpc>
              <a:spcBef>
                <a:spcPts val="400"/>
              </a:spcBef>
              <a:spcAft>
                <a:spcPts val="0"/>
              </a:spcAft>
              <a:buSzPts val="1200"/>
              <a:buFont typeface="Arial"/>
              <a:buChar char="•"/>
              <a:defRPr sz="1200">
                <a:latin typeface="Arial"/>
                <a:ea typeface="Arial"/>
                <a:cs typeface="Arial"/>
                <a:sym typeface="Arial"/>
              </a:defRPr>
            </a:lvl7pPr>
            <a:lvl8pPr indent="-304800" lvl="7" marL="3657600" algn="l">
              <a:lnSpc>
                <a:spcPct val="100000"/>
              </a:lnSpc>
              <a:spcBef>
                <a:spcPts val="400"/>
              </a:spcBef>
              <a:spcAft>
                <a:spcPts val="0"/>
              </a:spcAft>
              <a:buSzPts val="1200"/>
              <a:buFont typeface="Arial"/>
              <a:buChar char="•"/>
              <a:defRPr sz="1200">
                <a:latin typeface="Arial"/>
                <a:ea typeface="Arial"/>
                <a:cs typeface="Arial"/>
                <a:sym typeface="Arial"/>
              </a:defRPr>
            </a:lvl8pPr>
            <a:lvl9pPr indent="-304800" lvl="8" marL="4114800" algn="l">
              <a:lnSpc>
                <a:spcPct val="100000"/>
              </a:lnSpc>
              <a:spcBef>
                <a:spcPts val="400"/>
              </a:spcBef>
              <a:spcAft>
                <a:spcPts val="0"/>
              </a:spcAft>
              <a:buSzPts val="1200"/>
              <a:buFont typeface="Arial"/>
              <a:buChar char="•"/>
              <a:defRPr sz="1200">
                <a:latin typeface="Arial"/>
                <a:ea typeface="Arial"/>
                <a:cs typeface="Arial"/>
                <a:sym typeface="Arial"/>
              </a:defRPr>
            </a:lvl9pPr>
          </a:lstStyle>
          <a:p/>
        </p:txBody>
      </p:sp>
      <p:sp>
        <p:nvSpPr>
          <p:cNvPr id="515" name="Google Shape;515;p87"/>
          <p:cNvSpPr txBox="1"/>
          <p:nvPr>
            <p:ph idx="12" type="sldNum"/>
          </p:nvPr>
        </p:nvSpPr>
        <p:spPr>
          <a:xfrm>
            <a:off x="8472458" y="4700638"/>
            <a:ext cx="548700" cy="396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6" name="Shape 516"/>
        <p:cNvGrpSpPr/>
        <p:nvPr/>
      </p:nvGrpSpPr>
      <p:grpSpPr>
        <a:xfrm>
          <a:off x="0" y="0"/>
          <a:ext cx="0" cy="0"/>
          <a:chOff x="0" y="0"/>
          <a:chExt cx="0" cy="0"/>
        </a:xfrm>
      </p:grpSpPr>
      <p:sp>
        <p:nvSpPr>
          <p:cNvPr id="517" name="Google Shape;517;p88"/>
          <p:cNvSpPr txBox="1"/>
          <p:nvPr>
            <p:ph type="title"/>
          </p:nvPr>
        </p:nvSpPr>
        <p:spPr>
          <a:xfrm>
            <a:off x="311700" y="448596"/>
            <a:ext cx="8520600" cy="577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24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8" name="Google Shape;518;p88"/>
          <p:cNvSpPr txBox="1"/>
          <p:nvPr>
            <p:ph idx="12" type="sldNum"/>
          </p:nvPr>
        </p:nvSpPr>
        <p:spPr>
          <a:xfrm>
            <a:off x="8472458" y="4700638"/>
            <a:ext cx="548700" cy="396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9" name="Shape 519"/>
        <p:cNvGrpSpPr/>
        <p:nvPr/>
      </p:nvGrpSpPr>
      <p:grpSpPr>
        <a:xfrm>
          <a:off x="0" y="0"/>
          <a:ext cx="0" cy="0"/>
          <a:chOff x="0" y="0"/>
          <a:chExt cx="0" cy="0"/>
        </a:xfrm>
      </p:grpSpPr>
      <p:sp>
        <p:nvSpPr>
          <p:cNvPr id="520" name="Google Shape;520;p89"/>
          <p:cNvSpPr txBox="1"/>
          <p:nvPr>
            <p:ph type="title"/>
          </p:nvPr>
        </p:nvSpPr>
        <p:spPr>
          <a:xfrm>
            <a:off x="311700" y="2168110"/>
            <a:ext cx="8520600" cy="8487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21" name="Google Shape;521;p89"/>
          <p:cNvSpPr txBox="1"/>
          <p:nvPr>
            <p:ph idx="12" type="sldNum"/>
          </p:nvPr>
        </p:nvSpPr>
        <p:spPr>
          <a:xfrm>
            <a:off x="8472458" y="4700638"/>
            <a:ext cx="548700" cy="396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Photo 1 1 1">
  <p:cSld name="Cover - Full Photo_1_1_1">
    <p:bg>
      <p:bgPr>
        <a:solidFill>
          <a:schemeClr val="dk1"/>
        </a:solidFill>
      </p:bgPr>
    </p:bg>
    <p:spTree>
      <p:nvGrpSpPr>
        <p:cNvPr id="59" name="Shape 59"/>
        <p:cNvGrpSpPr/>
        <p:nvPr/>
      </p:nvGrpSpPr>
      <p:grpSpPr>
        <a:xfrm>
          <a:off x="0" y="0"/>
          <a:ext cx="0" cy="0"/>
          <a:chOff x="0" y="0"/>
          <a:chExt cx="0" cy="0"/>
        </a:xfrm>
      </p:grpSpPr>
      <p:pic>
        <p:nvPicPr>
          <p:cNvPr id="60" name="Google Shape;60;p10"/>
          <p:cNvPicPr preferRelativeResize="0"/>
          <p:nvPr/>
        </p:nvPicPr>
        <p:blipFill rotWithShape="1">
          <a:blip r:embed="rId2">
            <a:alphaModFix/>
          </a:blip>
          <a:srcRect b="950" l="0" r="0" t="961"/>
          <a:stretch/>
        </p:blipFill>
        <p:spPr>
          <a:xfrm>
            <a:off x="152400" y="153988"/>
            <a:ext cx="8839200" cy="4876800"/>
          </a:xfrm>
          <a:prstGeom prst="rect">
            <a:avLst/>
          </a:prstGeom>
          <a:noFill/>
          <a:ln>
            <a:noFill/>
          </a:ln>
        </p:spPr>
      </p:pic>
      <p:sp>
        <p:nvSpPr>
          <p:cNvPr id="61" name="Google Shape;61;p10"/>
          <p:cNvSpPr txBox="1"/>
          <p:nvPr>
            <p:ph type="ctrTitle"/>
          </p:nvPr>
        </p:nvSpPr>
        <p:spPr>
          <a:xfrm>
            <a:off x="685800" y="1601787"/>
            <a:ext cx="3886200" cy="1209900"/>
          </a:xfrm>
          <a:prstGeom prst="rect">
            <a:avLst/>
          </a:prstGeom>
          <a:noFill/>
          <a:ln>
            <a:noFill/>
          </a:ln>
          <a:effectLst>
            <a:outerShdw blurRad="254000" rotWithShape="0" algn="tl">
              <a:srgbClr val="000000">
                <a:alpha val="20000"/>
              </a:srgbClr>
            </a:outerShdw>
          </a:effectLst>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Gill Sans"/>
              <a:buNone/>
              <a:defRPr i="0" sz="2400" u="none" cap="none" strike="noStrik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
        <p:nvSpPr>
          <p:cNvPr id="62" name="Google Shape;62;p10"/>
          <p:cNvSpPr txBox="1"/>
          <p:nvPr>
            <p:ph idx="1" type="subTitle"/>
          </p:nvPr>
        </p:nvSpPr>
        <p:spPr>
          <a:xfrm>
            <a:off x="685800" y="3135206"/>
            <a:ext cx="3429000" cy="1209900"/>
          </a:xfrm>
          <a:prstGeom prst="rect">
            <a:avLst/>
          </a:prstGeom>
          <a:noFill/>
          <a:ln>
            <a:noFill/>
          </a:ln>
          <a:effectLst>
            <a:outerShdw blurRad="254000" rotWithShape="0" algn="tl">
              <a:srgbClr val="000000">
                <a:alpha val="40000"/>
              </a:srgbClr>
            </a:outerShdw>
          </a:effectLst>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1600"/>
              <a:buFont typeface="Gill Sans"/>
              <a:buNone/>
              <a:defRPr i="0" sz="1600" u="none" cap="none" strike="noStrike">
                <a:solidFill>
                  <a:schemeClr val="lt1"/>
                </a:solidFill>
                <a:latin typeface="Gill Sans"/>
                <a:ea typeface="Gill Sans"/>
                <a:cs typeface="Gill Sans"/>
                <a:sym typeface="Gill Sans"/>
              </a:defRPr>
            </a:lvl1pPr>
            <a:lvl2pPr lvl="1" marR="0" algn="ctr">
              <a:lnSpc>
                <a:spcPct val="100000"/>
              </a:lnSpc>
              <a:spcBef>
                <a:spcPts val="80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2pPr>
            <a:lvl3pPr lvl="2" marR="0" algn="ctr">
              <a:lnSpc>
                <a:spcPct val="100000"/>
              </a:lnSpc>
              <a:spcBef>
                <a:spcPts val="800"/>
              </a:spcBef>
              <a:spcAft>
                <a:spcPts val="0"/>
              </a:spcAft>
              <a:buClr>
                <a:srgbClr val="888888"/>
              </a:buClr>
              <a:buSzPts val="1800"/>
              <a:buFont typeface="Gill Sans"/>
              <a:buNone/>
              <a:defRPr i="0" sz="1800" u="none" cap="none" strike="noStrike">
                <a:solidFill>
                  <a:srgbClr val="888888"/>
                </a:solidFill>
                <a:latin typeface="Gill Sans"/>
                <a:ea typeface="Gill Sans"/>
                <a:cs typeface="Gill Sans"/>
                <a:sym typeface="Gill Sans"/>
              </a:defRPr>
            </a:lvl3pPr>
            <a:lvl4pPr lvl="3" marR="0" algn="ctr">
              <a:lnSpc>
                <a:spcPct val="100000"/>
              </a:lnSpc>
              <a:spcBef>
                <a:spcPts val="32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4pPr>
            <a:lvl5pPr lvl="4" marR="0" algn="ctr">
              <a:lnSpc>
                <a:spcPct val="100000"/>
              </a:lnSpc>
              <a:spcBef>
                <a:spcPts val="280"/>
              </a:spcBef>
              <a:spcAft>
                <a:spcPts val="0"/>
              </a:spcAft>
              <a:buClr>
                <a:srgbClr val="888888"/>
              </a:buClr>
              <a:buSzPts val="1400"/>
              <a:buFont typeface="Gill Sans"/>
              <a:buNone/>
              <a:defRPr i="0" sz="1400" u="none" cap="none" strike="noStrike">
                <a:solidFill>
                  <a:srgbClr val="888888"/>
                </a:solidFill>
                <a:latin typeface="Gill Sans"/>
                <a:ea typeface="Gill Sans"/>
                <a:cs typeface="Gill Sans"/>
                <a:sym typeface="Gill Sans"/>
              </a:defRPr>
            </a:lvl5pPr>
            <a:lvl6pPr lvl="5"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6pPr>
            <a:lvl7pPr lvl="6"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7pPr>
            <a:lvl8pPr lvl="7"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8pPr>
            <a:lvl9pPr lvl="8"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9pPr>
          </a:lstStyle>
          <a:p/>
        </p:txBody>
      </p:sp>
      <p:sp>
        <p:nvSpPr>
          <p:cNvPr id="63" name="Google Shape;63;p10"/>
          <p:cNvSpPr txBox="1"/>
          <p:nvPr>
            <p:ph idx="2" type="body"/>
          </p:nvPr>
        </p:nvSpPr>
        <p:spPr>
          <a:xfrm rot="-5400000">
            <a:off x="7862384" y="1098547"/>
            <a:ext cx="2073900" cy="184800"/>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chemeClr val="lt1"/>
              </a:buClr>
              <a:buSzPts val="1600"/>
              <a:buFont typeface="Arial"/>
              <a:buNone/>
              <a:defRPr b="0" i="0" sz="600" u="none" cap="none" strike="noStrike">
                <a:solidFill>
                  <a:schemeClr val="lt1"/>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pic>
        <p:nvPicPr>
          <p:cNvPr descr="USAID_Logo_White_v02.png" id="64" name="Google Shape;64;p10"/>
          <p:cNvPicPr preferRelativeResize="0"/>
          <p:nvPr/>
        </p:nvPicPr>
        <p:blipFill rotWithShape="1">
          <a:blip r:embed="rId3">
            <a:alphaModFix/>
          </a:blip>
          <a:srcRect b="0" l="0" r="0" t="0"/>
          <a:stretch/>
        </p:blipFill>
        <p:spPr>
          <a:xfrm>
            <a:off x="683805" y="569937"/>
            <a:ext cx="1371600" cy="411000"/>
          </a:xfrm>
          <a:prstGeom prst="rect">
            <a:avLst/>
          </a:prstGeom>
          <a:noFill/>
          <a:ln>
            <a:noFill/>
          </a:ln>
          <a:effectLst>
            <a:outerShdw blurRad="254000" rotWithShape="0" algn="tl">
              <a:srgbClr val="000000">
                <a:alpha val="2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1.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77.xml"/><Relationship Id="rId42" Type="http://schemas.openxmlformats.org/officeDocument/2006/relationships/slideLayout" Target="../slideLayouts/slideLayout79.xml"/><Relationship Id="rId41" Type="http://schemas.openxmlformats.org/officeDocument/2006/relationships/slideLayout" Target="../slideLayouts/slideLayout78.xml"/><Relationship Id="rId44" Type="http://schemas.openxmlformats.org/officeDocument/2006/relationships/slideLayout" Target="../slideLayouts/slideLayout81.xml"/><Relationship Id="rId43" Type="http://schemas.openxmlformats.org/officeDocument/2006/relationships/slideLayout" Target="../slideLayouts/slideLayout80.xml"/><Relationship Id="rId46" Type="http://schemas.openxmlformats.org/officeDocument/2006/relationships/slideLayout" Target="../slideLayouts/slideLayout83.xml"/><Relationship Id="rId45" Type="http://schemas.openxmlformats.org/officeDocument/2006/relationships/slideLayout" Target="../slideLayouts/slideLayout82.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48" Type="http://schemas.openxmlformats.org/officeDocument/2006/relationships/slideLayout" Target="../slideLayouts/slideLayout85.xml"/><Relationship Id="rId47" Type="http://schemas.openxmlformats.org/officeDocument/2006/relationships/slideLayout" Target="../slideLayouts/slideLayout84.xml"/><Relationship Id="rId49" Type="http://schemas.openxmlformats.org/officeDocument/2006/relationships/slideLayout" Target="../slideLayouts/slideLayout86.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31" Type="http://schemas.openxmlformats.org/officeDocument/2006/relationships/slideLayout" Target="../slideLayouts/slideLayout68.xml"/><Relationship Id="rId30" Type="http://schemas.openxmlformats.org/officeDocument/2006/relationships/slideLayout" Target="../slideLayouts/slideLayout67.xml"/><Relationship Id="rId33" Type="http://schemas.openxmlformats.org/officeDocument/2006/relationships/slideLayout" Target="../slideLayouts/slideLayout70.xml"/><Relationship Id="rId32" Type="http://schemas.openxmlformats.org/officeDocument/2006/relationships/slideLayout" Target="../slideLayouts/slideLayout69.xml"/><Relationship Id="rId35" Type="http://schemas.openxmlformats.org/officeDocument/2006/relationships/slideLayout" Target="../slideLayouts/slideLayout72.xml"/><Relationship Id="rId34" Type="http://schemas.openxmlformats.org/officeDocument/2006/relationships/slideLayout" Target="../slideLayouts/slideLayout71.xml"/><Relationship Id="rId37" Type="http://schemas.openxmlformats.org/officeDocument/2006/relationships/slideLayout" Target="../slideLayouts/slideLayout74.xml"/><Relationship Id="rId36" Type="http://schemas.openxmlformats.org/officeDocument/2006/relationships/slideLayout" Target="../slideLayouts/slideLayout73.xml"/><Relationship Id="rId39" Type="http://schemas.openxmlformats.org/officeDocument/2006/relationships/slideLayout" Target="../slideLayouts/slideLayout76.xml"/><Relationship Id="rId38" Type="http://schemas.openxmlformats.org/officeDocument/2006/relationships/slideLayout" Target="../slideLayouts/slideLayout75.xml"/><Relationship Id="rId20" Type="http://schemas.openxmlformats.org/officeDocument/2006/relationships/slideLayout" Target="../slideLayouts/slideLayout57.xml"/><Relationship Id="rId22" Type="http://schemas.openxmlformats.org/officeDocument/2006/relationships/slideLayout" Target="../slideLayouts/slideLayout59.xml"/><Relationship Id="rId21" Type="http://schemas.openxmlformats.org/officeDocument/2006/relationships/slideLayout" Target="../slideLayouts/slideLayout58.xml"/><Relationship Id="rId24" Type="http://schemas.openxmlformats.org/officeDocument/2006/relationships/slideLayout" Target="../slideLayouts/slideLayout61.xml"/><Relationship Id="rId23" Type="http://schemas.openxmlformats.org/officeDocument/2006/relationships/slideLayout" Target="../slideLayouts/slideLayout60.xml"/><Relationship Id="rId26" Type="http://schemas.openxmlformats.org/officeDocument/2006/relationships/slideLayout" Target="../slideLayouts/slideLayout63.xml"/><Relationship Id="rId25" Type="http://schemas.openxmlformats.org/officeDocument/2006/relationships/slideLayout" Target="../slideLayouts/slideLayout62.xml"/><Relationship Id="rId28" Type="http://schemas.openxmlformats.org/officeDocument/2006/relationships/slideLayout" Target="../slideLayouts/slideLayout65.xml"/><Relationship Id="rId27" Type="http://schemas.openxmlformats.org/officeDocument/2006/relationships/slideLayout" Target="../slideLayouts/slideLayout64.xml"/><Relationship Id="rId29" Type="http://schemas.openxmlformats.org/officeDocument/2006/relationships/slideLayout" Target="../slideLayouts/slideLayout66.xml"/><Relationship Id="rId51" Type="http://schemas.openxmlformats.org/officeDocument/2006/relationships/theme" Target="../theme/theme2.xml"/><Relationship Id="rId50" Type="http://schemas.openxmlformats.org/officeDocument/2006/relationships/slideLayout" Target="../slideLayouts/slideLayout87.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15" Type="http://schemas.openxmlformats.org/officeDocument/2006/relationships/slideLayout" Target="../slideLayouts/slideLayout52.xml"/><Relationship Id="rId14" Type="http://schemas.openxmlformats.org/officeDocument/2006/relationships/slideLayout" Target="../slideLayouts/slideLayout51.xml"/><Relationship Id="rId17" Type="http://schemas.openxmlformats.org/officeDocument/2006/relationships/slideLayout" Target="../slideLayouts/slideLayout54.xml"/><Relationship Id="rId16" Type="http://schemas.openxmlformats.org/officeDocument/2006/relationships/slideLayout" Target="../slideLayouts/slideLayout53.xml"/><Relationship Id="rId19" Type="http://schemas.openxmlformats.org/officeDocument/2006/relationships/slideLayout" Target="../slideLayouts/slideLayout56.xml"/><Relationship Id="rId1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86104" y="682922"/>
            <a:ext cx="7772400" cy="461665"/>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BA0C2F"/>
              </a:buClr>
              <a:buSzPts val="1400"/>
              <a:buFont typeface="Cabin"/>
              <a:buNone/>
              <a:defRPr b="0" i="0" sz="2400" u="none" cap="none" strike="noStrike">
                <a:solidFill>
                  <a:srgbClr val="BA0C2F"/>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85800" y="1296987"/>
            <a:ext cx="7772400" cy="32004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1pPr>
            <a:lvl2pPr indent="-330200" lvl="1" marL="914400" marR="0" rtl="0" algn="l">
              <a:lnSpc>
                <a:spcPct val="100000"/>
              </a:lnSpc>
              <a:spcBef>
                <a:spcPts val="80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2pPr>
            <a:lvl3pPr indent="-342900" lvl="2" marL="1371600" marR="0" rtl="0" algn="l">
              <a:lnSpc>
                <a:spcPct val="100000"/>
              </a:lnSpc>
              <a:spcBef>
                <a:spcPts val="800"/>
              </a:spcBef>
              <a:spcAft>
                <a:spcPts val="0"/>
              </a:spcAft>
              <a:buClr>
                <a:srgbClr val="6C6463"/>
              </a:buClr>
              <a:buSzPts val="1800"/>
              <a:buFont typeface="Arial"/>
              <a:buChar char="•"/>
              <a:defRPr b="0" i="0" sz="1800" u="none" cap="none" strike="noStrike">
                <a:solidFill>
                  <a:srgbClr val="6C6463"/>
                </a:solidFill>
                <a:latin typeface="Cabin"/>
                <a:ea typeface="Cabin"/>
                <a:cs typeface="Cabin"/>
                <a:sym typeface="Cabin"/>
              </a:defRPr>
            </a:lvl3pPr>
            <a:lvl4pPr indent="-330200" lvl="3" marL="1828800" marR="0" rtl="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4pPr>
            <a:lvl5pPr indent="-317500" lvl="4" marL="2286000" marR="0" rtl="0" algn="l">
              <a:lnSpc>
                <a:spcPct val="100000"/>
              </a:lnSpc>
              <a:spcBef>
                <a:spcPts val="280"/>
              </a:spcBef>
              <a:spcAft>
                <a:spcPts val="0"/>
              </a:spcAft>
              <a:buClr>
                <a:srgbClr val="6C6463"/>
              </a:buClr>
              <a:buSzPts val="1400"/>
              <a:buFont typeface="Arial"/>
              <a:buChar char="»"/>
              <a:defRPr b="0" i="0" sz="1400" u="none" cap="none" strike="noStrike">
                <a:solidFill>
                  <a:srgbClr val="6C6463"/>
                </a:solidFill>
                <a:latin typeface="Cabin"/>
                <a:ea typeface="Cabin"/>
                <a:cs typeface="Cabin"/>
                <a:sym typeface="Cab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2" name="Google Shape;12;p1"/>
          <p:cNvSpPr/>
          <p:nvPr/>
        </p:nvSpPr>
        <p:spPr>
          <a:xfrm>
            <a:off x="0" y="0"/>
            <a:ext cx="9144000" cy="5189384"/>
          </a:xfrm>
          <a:prstGeom prst="frame">
            <a:avLst>
              <a:gd fmla="val 2963" name="adj1"/>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bin"/>
              <a:ea typeface="Cabin"/>
              <a:cs typeface="Cabin"/>
              <a:sym typeface="Cabin"/>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186" name="Shape 186"/>
        <p:cNvGrpSpPr/>
        <p:nvPr/>
      </p:nvGrpSpPr>
      <p:grpSpPr>
        <a:xfrm>
          <a:off x="0" y="0"/>
          <a:ext cx="0" cy="0"/>
          <a:chOff x="0" y="0"/>
          <a:chExt cx="0" cy="0"/>
        </a:xfrm>
      </p:grpSpPr>
      <p:sp>
        <p:nvSpPr>
          <p:cNvPr id="187" name="Google Shape;187;p39"/>
          <p:cNvSpPr txBox="1"/>
          <p:nvPr>
            <p:ph type="title"/>
          </p:nvPr>
        </p:nvSpPr>
        <p:spPr>
          <a:xfrm>
            <a:off x="686104" y="705492"/>
            <a:ext cx="7772400" cy="439200"/>
          </a:xfrm>
          <a:prstGeom prst="rect">
            <a:avLst/>
          </a:prstGeom>
          <a:noFill/>
          <a:ln>
            <a:noFill/>
          </a:ln>
        </p:spPr>
        <p:txBody>
          <a:bodyPr anchorCtr="0" anchor="b" bIns="34275" lIns="68575" spcFirstLastPara="1" rIns="68575" wrap="square" tIns="34275">
            <a:noAutofit/>
          </a:bodyPr>
          <a:lstStyle>
            <a:lvl1pPr lvl="0" marR="0" rtl="0" algn="l">
              <a:lnSpc>
                <a:spcPct val="100000"/>
              </a:lnSpc>
              <a:spcBef>
                <a:spcPts val="0"/>
              </a:spcBef>
              <a:spcAft>
                <a:spcPts val="0"/>
              </a:spcAft>
              <a:buClr>
                <a:srgbClr val="BA0C2F"/>
              </a:buClr>
              <a:buSzPts val="2400"/>
              <a:buFont typeface="Gill Sans"/>
              <a:buNone/>
              <a:defRPr b="0" i="0" sz="2400" u="none" cap="none" strike="noStrike">
                <a:solidFill>
                  <a:srgbClr val="BA0C2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88" name="Google Shape;188;p39"/>
          <p:cNvSpPr txBox="1"/>
          <p:nvPr>
            <p:ph idx="1" type="body"/>
          </p:nvPr>
        </p:nvSpPr>
        <p:spPr>
          <a:xfrm>
            <a:off x="685800" y="1296987"/>
            <a:ext cx="7772400" cy="3200400"/>
          </a:xfrm>
          <a:prstGeom prst="rect">
            <a:avLst/>
          </a:prstGeom>
          <a:noFill/>
          <a:ln>
            <a:noFill/>
          </a:ln>
        </p:spPr>
        <p:txBody>
          <a:bodyPr anchorCtr="0" anchor="t" bIns="34275" lIns="68575" spcFirstLastPara="1" rIns="68575" wrap="square" tIns="34275">
            <a:noAutofit/>
          </a:bodyPr>
          <a:lstStyle>
            <a:lvl1pPr indent="-330200" lvl="0" marL="457200" marR="0" rtl="0" algn="l">
              <a:lnSpc>
                <a:spcPct val="100000"/>
              </a:lnSpc>
              <a:spcBef>
                <a:spcPts val="0"/>
              </a:spcBef>
              <a:spcAft>
                <a:spcPts val="0"/>
              </a:spcAft>
              <a:buClr>
                <a:srgbClr val="6C6463"/>
              </a:buClr>
              <a:buSzPts val="1600"/>
              <a:buFont typeface="Arial"/>
              <a:buChar char="•"/>
              <a:defRPr b="0" i="0" sz="1600" u="none" cap="none" strike="noStrike">
                <a:solidFill>
                  <a:srgbClr val="6C6463"/>
                </a:solidFill>
                <a:latin typeface="Gill Sans"/>
                <a:ea typeface="Gill Sans"/>
                <a:cs typeface="Gill Sans"/>
                <a:sym typeface="Gill Sans"/>
              </a:defRPr>
            </a:lvl1pPr>
            <a:lvl2pPr indent="-330200" lvl="1" marL="914400" marR="0" rtl="0" algn="l">
              <a:lnSpc>
                <a:spcPct val="100000"/>
              </a:lnSpc>
              <a:spcBef>
                <a:spcPts val="800"/>
              </a:spcBef>
              <a:spcAft>
                <a:spcPts val="0"/>
              </a:spcAft>
              <a:buClr>
                <a:srgbClr val="6C6463"/>
              </a:buClr>
              <a:buSzPts val="1600"/>
              <a:buFont typeface="Arial"/>
              <a:buChar char="–"/>
              <a:defRPr b="0" i="0" sz="1600" u="none" cap="none" strike="noStrike">
                <a:solidFill>
                  <a:srgbClr val="6C6463"/>
                </a:solidFill>
                <a:latin typeface="Gill Sans"/>
                <a:ea typeface="Gill Sans"/>
                <a:cs typeface="Gill Sans"/>
                <a:sym typeface="Gill Sans"/>
              </a:defRPr>
            </a:lvl2pPr>
            <a:lvl3pPr indent="-342900" lvl="2" marL="1371600" marR="0" rtl="0" algn="l">
              <a:lnSpc>
                <a:spcPct val="100000"/>
              </a:lnSpc>
              <a:spcBef>
                <a:spcPts val="800"/>
              </a:spcBef>
              <a:spcAft>
                <a:spcPts val="0"/>
              </a:spcAft>
              <a:buClr>
                <a:srgbClr val="6C6463"/>
              </a:buClr>
              <a:buSzPts val="1800"/>
              <a:buFont typeface="Arial"/>
              <a:buChar char="•"/>
              <a:defRPr b="0" i="0" sz="1800" u="none" cap="none" strike="noStrike">
                <a:solidFill>
                  <a:srgbClr val="6C6463"/>
                </a:solidFill>
                <a:latin typeface="Gill Sans"/>
                <a:ea typeface="Gill Sans"/>
                <a:cs typeface="Gill Sans"/>
                <a:sym typeface="Gill Sans"/>
              </a:defRPr>
            </a:lvl3pPr>
            <a:lvl4pPr indent="-330200" lvl="3" marL="1828800" marR="0" rtl="0" algn="l">
              <a:lnSpc>
                <a:spcPct val="100000"/>
              </a:lnSpc>
              <a:spcBef>
                <a:spcPts val="300"/>
              </a:spcBef>
              <a:spcAft>
                <a:spcPts val="0"/>
              </a:spcAft>
              <a:buClr>
                <a:srgbClr val="6C6463"/>
              </a:buClr>
              <a:buSzPts val="1600"/>
              <a:buFont typeface="Arial"/>
              <a:buChar char="–"/>
              <a:defRPr b="0" i="0" sz="1600" u="none" cap="none" strike="noStrike">
                <a:solidFill>
                  <a:srgbClr val="6C6463"/>
                </a:solidFill>
                <a:latin typeface="Gill Sans"/>
                <a:ea typeface="Gill Sans"/>
                <a:cs typeface="Gill Sans"/>
                <a:sym typeface="Gill Sans"/>
              </a:defRPr>
            </a:lvl4pPr>
            <a:lvl5pPr indent="-317500" lvl="4" marL="2286000" marR="0" rtl="0" algn="l">
              <a:lnSpc>
                <a:spcPct val="100000"/>
              </a:lnSpc>
              <a:spcBef>
                <a:spcPts val="300"/>
              </a:spcBef>
              <a:spcAft>
                <a:spcPts val="0"/>
              </a:spcAft>
              <a:buClr>
                <a:srgbClr val="6C6463"/>
              </a:buClr>
              <a:buSzPts val="1400"/>
              <a:buFont typeface="Arial"/>
              <a:buChar char="»"/>
              <a:defRPr b="0" i="0" sz="1400" u="none" cap="none" strike="noStrike">
                <a:solidFill>
                  <a:srgbClr val="6C6463"/>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189" name="Google Shape;189;p39"/>
          <p:cNvSpPr txBox="1"/>
          <p:nvPr>
            <p:ph idx="10" type="dt"/>
          </p:nvPr>
        </p:nvSpPr>
        <p:spPr>
          <a:xfrm>
            <a:off x="152400" y="4876180"/>
            <a:ext cx="2133600" cy="1623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9pPr>
          </a:lstStyle>
          <a:p/>
        </p:txBody>
      </p:sp>
      <p:sp>
        <p:nvSpPr>
          <p:cNvPr id="190" name="Google Shape;190;p39"/>
          <p:cNvSpPr txBox="1"/>
          <p:nvPr>
            <p:ph idx="11" type="ftr"/>
          </p:nvPr>
        </p:nvSpPr>
        <p:spPr>
          <a:xfrm>
            <a:off x="3124200" y="4876180"/>
            <a:ext cx="2895600" cy="1623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Gill Sans"/>
                <a:ea typeface="Gill Sans"/>
                <a:cs typeface="Gill Sans"/>
                <a:sym typeface="Gill Sans"/>
              </a:defRPr>
            </a:lvl9pPr>
          </a:lstStyle>
          <a:p/>
        </p:txBody>
      </p:sp>
      <p:sp>
        <p:nvSpPr>
          <p:cNvPr id="191" name="Google Shape;191;p39"/>
          <p:cNvSpPr txBox="1"/>
          <p:nvPr>
            <p:ph idx="12" type="sldNum"/>
          </p:nvPr>
        </p:nvSpPr>
        <p:spPr>
          <a:xfrm>
            <a:off x="6858000" y="4876180"/>
            <a:ext cx="2133600" cy="1623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92" name="Google Shape;192;p39"/>
          <p:cNvSpPr/>
          <p:nvPr/>
        </p:nvSpPr>
        <p:spPr>
          <a:xfrm>
            <a:off x="0" y="0"/>
            <a:ext cx="9144000" cy="5189400"/>
          </a:xfrm>
          <a:prstGeom prst="frame">
            <a:avLst>
              <a:gd fmla="val 2963" name="adj1"/>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 id="2147483726" r:id="rId42"/>
    <p:sldLayoutId id="2147483727" r:id="rId43"/>
    <p:sldLayoutId id="2147483728" r:id="rId44"/>
    <p:sldLayoutId id="2147483729" r:id="rId45"/>
    <p:sldLayoutId id="2147483730" r:id="rId46"/>
    <p:sldLayoutId id="2147483731" r:id="rId47"/>
    <p:sldLayoutId id="2147483732" r:id="rId48"/>
    <p:sldLayoutId id="2147483733" r:id="rId49"/>
    <p:sldLayoutId id="2147483734" r:id="rId5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90"/>
          <p:cNvSpPr txBox="1"/>
          <p:nvPr>
            <p:ph idx="2" type="body"/>
          </p:nvPr>
        </p:nvSpPr>
        <p:spPr>
          <a:xfrm rot="-5400000">
            <a:off x="7862312" y="1098609"/>
            <a:ext cx="2073910" cy="18466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600"/>
              <a:buFont typeface="Arial"/>
              <a:buNone/>
            </a:pPr>
            <a:r>
              <a:rPr lang="en-US"/>
              <a:t>Proto Credit to Yankundiye Vianney, COPED</a:t>
            </a:r>
            <a:endParaRPr b="0" i="0" sz="600" u="none" cap="none" strike="noStrike">
              <a:solidFill>
                <a:schemeClr val="lt1"/>
              </a:solidFill>
              <a:latin typeface="Cabin"/>
              <a:ea typeface="Cabin"/>
              <a:cs typeface="Cabin"/>
              <a:sym typeface="Cabin"/>
            </a:endParaRPr>
          </a:p>
        </p:txBody>
      </p:sp>
      <p:sp>
        <p:nvSpPr>
          <p:cNvPr id="527" name="Google Shape;527;p90"/>
          <p:cNvSpPr txBox="1"/>
          <p:nvPr/>
        </p:nvSpPr>
        <p:spPr>
          <a:xfrm>
            <a:off x="-1308550" y="1888175"/>
            <a:ext cx="12015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bin"/>
              <a:ea typeface="Cabin"/>
              <a:cs typeface="Cabin"/>
              <a:sym typeface="Cabin"/>
            </a:endParaRPr>
          </a:p>
        </p:txBody>
      </p:sp>
      <p:sp>
        <p:nvSpPr>
          <p:cNvPr id="528" name="Google Shape;528;p90"/>
          <p:cNvSpPr txBox="1"/>
          <p:nvPr/>
        </p:nvSpPr>
        <p:spPr>
          <a:xfrm>
            <a:off x="606375" y="2461350"/>
            <a:ext cx="3205200" cy="1054500"/>
          </a:xfrm>
          <a:prstGeom prst="rect">
            <a:avLst/>
          </a:prstGeom>
          <a:noFill/>
          <a:ln>
            <a:noFill/>
          </a:ln>
          <a:effectLst>
            <a:outerShdw blurRad="254000" rotWithShape="0" algn="tl">
              <a:srgbClr val="000000">
                <a:alpha val="20000"/>
              </a:srgbClr>
            </a:outerShdw>
          </a:effectLst>
        </p:spPr>
        <p:txBody>
          <a:bodyPr anchorCtr="0" anchor="b" bIns="45700" lIns="91425" spcFirstLastPara="1" rIns="91425" wrap="square" tIns="45700">
            <a:noAutofit/>
          </a:bodyPr>
          <a:lstStyle/>
          <a:p>
            <a:pPr indent="0" lvl="0" marL="0" rtl="0" algn="l">
              <a:spcBef>
                <a:spcPts val="0"/>
              </a:spcBef>
              <a:spcAft>
                <a:spcPts val="0"/>
              </a:spcAft>
              <a:buNone/>
            </a:pPr>
            <a:r>
              <a:rPr lang="en-US" sz="3000">
                <a:solidFill>
                  <a:srgbClr val="FFFFFF"/>
                </a:solidFill>
                <a:latin typeface="Gill Sans"/>
                <a:ea typeface="Gill Sans"/>
                <a:cs typeface="Gill Sans"/>
                <a:sym typeface="Gill Sans"/>
              </a:rPr>
              <a:t>USAID/Burundi </a:t>
            </a:r>
            <a:endParaRPr sz="3000">
              <a:solidFill>
                <a:srgbClr val="FFFFFF"/>
              </a:solidFill>
              <a:latin typeface="Gill Sans"/>
              <a:ea typeface="Gill Sans"/>
              <a:cs typeface="Gill Sans"/>
              <a:sym typeface="Gill Sans"/>
            </a:endParaRPr>
          </a:p>
          <a:p>
            <a:pPr indent="0" lvl="0" marL="0" rtl="0" algn="l">
              <a:spcBef>
                <a:spcPts val="0"/>
              </a:spcBef>
              <a:spcAft>
                <a:spcPts val="0"/>
              </a:spcAft>
              <a:buNone/>
            </a:pPr>
            <a:r>
              <a:rPr lang="en-US" sz="3000">
                <a:solidFill>
                  <a:srgbClr val="FFFFFF"/>
                </a:solidFill>
                <a:latin typeface="Gill Sans"/>
                <a:ea typeface="Gill Sans"/>
                <a:cs typeface="Gill Sans"/>
                <a:sym typeface="Gill Sans"/>
              </a:rPr>
              <a:t>Health Office and </a:t>
            </a:r>
            <a:endParaRPr sz="3000">
              <a:solidFill>
                <a:srgbClr val="FFFFFF"/>
              </a:solidFill>
              <a:latin typeface="Gill Sans"/>
              <a:ea typeface="Gill Sans"/>
              <a:cs typeface="Gill Sans"/>
              <a:sym typeface="Gill Sans"/>
            </a:endParaRPr>
          </a:p>
          <a:p>
            <a:pPr indent="0" lvl="0" marL="0" rtl="0" algn="l">
              <a:spcBef>
                <a:spcPts val="0"/>
              </a:spcBef>
              <a:spcAft>
                <a:spcPts val="0"/>
              </a:spcAft>
              <a:buNone/>
            </a:pPr>
            <a:r>
              <a:rPr lang="en-US" sz="3000">
                <a:solidFill>
                  <a:srgbClr val="FFFFFF"/>
                </a:solidFill>
                <a:latin typeface="Gill Sans"/>
                <a:ea typeface="Gill Sans"/>
                <a:cs typeface="Gill Sans"/>
                <a:sym typeface="Gill Sans"/>
              </a:rPr>
              <a:t>Localization</a:t>
            </a:r>
            <a:endParaRPr sz="3000">
              <a:solidFill>
                <a:srgbClr val="FFFFFF"/>
              </a:solidFill>
              <a:latin typeface="Gill Sans"/>
              <a:ea typeface="Gill Sans"/>
              <a:cs typeface="Gill Sans"/>
              <a:sym typeface="Gill Sans"/>
            </a:endParaRPr>
          </a:p>
        </p:txBody>
      </p:sp>
      <p:sp>
        <p:nvSpPr>
          <p:cNvPr id="529" name="Google Shape;529;p90"/>
          <p:cNvSpPr txBox="1"/>
          <p:nvPr/>
        </p:nvSpPr>
        <p:spPr>
          <a:xfrm>
            <a:off x="606375" y="4129650"/>
            <a:ext cx="4714200" cy="646200"/>
          </a:xfrm>
          <a:prstGeom prst="rect">
            <a:avLst/>
          </a:prstGeom>
          <a:noFill/>
          <a:ln>
            <a:noFill/>
          </a:ln>
          <a:effectLst>
            <a:outerShdw blurRad="254000" rotWithShape="0" algn="tl">
              <a:srgbClr val="000000">
                <a:alpha val="40000"/>
              </a:srgbClr>
            </a:outerShdw>
          </a:effectLst>
        </p:spPr>
        <p:txBody>
          <a:bodyPr anchorCtr="0" anchor="t" bIns="45700" lIns="91425" spcFirstLastPara="1" rIns="91425" wrap="square" tIns="45700">
            <a:noAutofit/>
          </a:bodyPr>
          <a:lstStyle/>
          <a:p>
            <a:pPr indent="0" lvl="0" marL="0" rtl="0" algn="l">
              <a:spcBef>
                <a:spcPts val="0"/>
              </a:spcBef>
              <a:spcAft>
                <a:spcPts val="0"/>
              </a:spcAft>
              <a:buNone/>
            </a:pPr>
            <a:r>
              <a:rPr lang="en-US" sz="1600">
                <a:solidFill>
                  <a:srgbClr val="FFFFFF"/>
                </a:solidFill>
                <a:latin typeface="Gill Sans"/>
                <a:ea typeface="Gill Sans"/>
                <a:cs typeface="Gill Sans"/>
                <a:sym typeface="Gill Sans"/>
              </a:rPr>
              <a:t>Dr. Arlette Kamariza</a:t>
            </a:r>
            <a:endParaRPr sz="1600">
              <a:solidFill>
                <a:srgbClr val="FFFFFF"/>
              </a:solidFill>
              <a:latin typeface="Gill Sans"/>
              <a:ea typeface="Gill Sans"/>
              <a:cs typeface="Gill Sans"/>
              <a:sym typeface="Gill Sans"/>
            </a:endParaRPr>
          </a:p>
          <a:p>
            <a:pPr indent="0" lvl="0" marL="0" rtl="0" algn="l">
              <a:spcBef>
                <a:spcPts val="0"/>
              </a:spcBef>
              <a:spcAft>
                <a:spcPts val="0"/>
              </a:spcAft>
              <a:buNone/>
            </a:pPr>
            <a:r>
              <a:rPr lang="en-US" sz="1600">
                <a:solidFill>
                  <a:srgbClr val="FFFFFF"/>
                </a:solidFill>
                <a:latin typeface="Gill Sans"/>
                <a:ea typeface="Gill Sans"/>
                <a:cs typeface="Gill Sans"/>
                <a:sym typeface="Gill Sans"/>
              </a:rPr>
              <a:t>June 26, 2024</a:t>
            </a:r>
            <a:endParaRPr sz="1600">
              <a:solidFill>
                <a:srgbClr val="FFFFFF"/>
              </a:solidFill>
              <a:latin typeface="Gill Sans"/>
              <a:ea typeface="Gill Sans"/>
              <a:cs typeface="Gill Sans"/>
              <a:sym typeface="Gill Sans"/>
            </a:endParaRPr>
          </a:p>
        </p:txBody>
      </p:sp>
      <p:sp>
        <p:nvSpPr>
          <p:cNvPr id="530" name="Google Shape;530;p90"/>
          <p:cNvSpPr txBox="1"/>
          <p:nvPr/>
        </p:nvSpPr>
        <p:spPr>
          <a:xfrm>
            <a:off x="606375" y="3634938"/>
            <a:ext cx="4050900" cy="375600"/>
          </a:xfrm>
          <a:prstGeom prst="rect">
            <a:avLst/>
          </a:prstGeom>
          <a:noFill/>
          <a:ln>
            <a:noFill/>
          </a:ln>
          <a:effectLst>
            <a:outerShdw blurRad="254000" rotWithShape="0" algn="tl">
              <a:srgbClr val="000000">
                <a:alpha val="20000"/>
              </a:srgbClr>
            </a:outerShdw>
          </a:effectLst>
        </p:spPr>
        <p:txBody>
          <a:bodyPr anchorCtr="0" anchor="b" bIns="45700" lIns="91425" spcFirstLastPara="1" rIns="91425" wrap="square" tIns="45700">
            <a:noAutofit/>
          </a:bodyPr>
          <a:lstStyle/>
          <a:p>
            <a:pPr indent="0" lvl="0" marL="0" rtl="0" algn="l">
              <a:spcBef>
                <a:spcPts val="0"/>
              </a:spcBef>
              <a:spcAft>
                <a:spcPts val="0"/>
              </a:spcAft>
              <a:buNone/>
            </a:pPr>
            <a:r>
              <a:rPr lang="en-US" sz="2000">
                <a:solidFill>
                  <a:srgbClr val="FFFFFF"/>
                </a:solidFill>
                <a:latin typeface="Gill Sans"/>
                <a:ea typeface="Gill Sans"/>
                <a:cs typeface="Gill Sans"/>
                <a:sym typeface="Gill Sans"/>
              </a:rPr>
              <a:t>USAID/Burundi Industry Day 2024</a:t>
            </a:r>
            <a:endParaRPr sz="2000">
              <a:solidFill>
                <a:srgbClr val="FFFFFF"/>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99"/>
          <p:cNvSpPr txBox="1"/>
          <p:nvPr>
            <p:ph type="title"/>
          </p:nvPr>
        </p:nvSpPr>
        <p:spPr>
          <a:xfrm>
            <a:off x="686104" y="313590"/>
            <a:ext cx="7772400" cy="83099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solidFill>
                  <a:schemeClr val="lt2"/>
                </a:solidFill>
              </a:rPr>
              <a:t>Vision Statement</a:t>
            </a:r>
            <a:endParaRPr>
              <a:solidFill>
                <a:schemeClr val="lt2"/>
              </a:solidFill>
            </a:endParaRPr>
          </a:p>
        </p:txBody>
      </p:sp>
      <p:sp>
        <p:nvSpPr>
          <p:cNvPr id="697" name="Google Shape;697;p99"/>
          <p:cNvSpPr txBox="1"/>
          <p:nvPr/>
        </p:nvSpPr>
        <p:spPr>
          <a:xfrm>
            <a:off x="515475" y="1444550"/>
            <a:ext cx="8295000" cy="1623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0" i="0" lang="en-US" sz="2100" u="none" cap="none" strike="noStrike">
                <a:solidFill>
                  <a:schemeClr val="dk2"/>
                </a:solidFill>
                <a:latin typeface="Gill Sans"/>
                <a:ea typeface="Gill Sans"/>
                <a:cs typeface="Gill Sans"/>
                <a:sym typeface="Gill Sans"/>
              </a:rPr>
              <a:t>PMI invests intentionally in programs, systems, and staffing to support local ownership of malaria program priorities, resources and implementation through dignified and equitable partnerships that drive improved malaria outcomes in the partner countries in which we work.</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100"/>
          <p:cNvSpPr txBox="1"/>
          <p:nvPr>
            <p:ph idx="1" type="body"/>
          </p:nvPr>
        </p:nvSpPr>
        <p:spPr>
          <a:xfrm>
            <a:off x="686100" y="1296973"/>
            <a:ext cx="7772400" cy="366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lang="en-US" sz="1700">
                <a:solidFill>
                  <a:schemeClr val="dk2"/>
                </a:solidFill>
              </a:rPr>
              <a:t>PMI aims to implement a cohesive localization vision, including tailored approaches for PMI partner countries and a long-term strategic approach for ensuring greater country ownership.. </a:t>
            </a:r>
            <a:endParaRPr sz="1700">
              <a:solidFill>
                <a:schemeClr val="dk2"/>
              </a:solidFill>
            </a:endParaRPr>
          </a:p>
          <a:p>
            <a:pPr indent="0" lvl="0" marL="0" rtl="0" algn="l">
              <a:lnSpc>
                <a:spcPct val="115000"/>
              </a:lnSpc>
              <a:spcBef>
                <a:spcPts val="0"/>
              </a:spcBef>
              <a:spcAft>
                <a:spcPts val="0"/>
              </a:spcAft>
              <a:buClr>
                <a:schemeClr val="dk1"/>
              </a:buClr>
              <a:buSzPts val="1800"/>
              <a:buFont typeface="Arial"/>
              <a:buNone/>
            </a:pPr>
            <a:r>
              <a:t/>
            </a:r>
            <a:endParaRPr sz="1700">
              <a:solidFill>
                <a:schemeClr val="dk2"/>
              </a:solidFill>
            </a:endParaRPr>
          </a:p>
          <a:p>
            <a:pPr indent="0" lvl="0" marL="0" rtl="0" algn="l">
              <a:lnSpc>
                <a:spcPct val="115000"/>
              </a:lnSpc>
              <a:spcBef>
                <a:spcPts val="0"/>
              </a:spcBef>
              <a:spcAft>
                <a:spcPts val="0"/>
              </a:spcAft>
              <a:buClr>
                <a:schemeClr val="dk1"/>
              </a:buClr>
              <a:buSzPts val="1800"/>
              <a:buFont typeface="Arial"/>
              <a:buNone/>
            </a:pPr>
            <a:r>
              <a:rPr lang="en-US" sz="1700" u="sng">
                <a:solidFill>
                  <a:schemeClr val="dk2"/>
                </a:solidFill>
              </a:rPr>
              <a:t>Specifically, by the end of 2031, PMI aims for the following to occur: </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en-US" sz="1700">
                <a:solidFill>
                  <a:schemeClr val="dk2"/>
                </a:solidFill>
              </a:rPr>
              <a:t>All entomological monitoring to happen through local bilateral awards</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en-US" sz="1700">
                <a:solidFill>
                  <a:schemeClr val="dk2"/>
                </a:solidFill>
              </a:rPr>
              <a:t>80% of case management/service delivery buy-ins shifted to local or regional bilateral awards</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en-US" sz="1700">
                <a:solidFill>
                  <a:schemeClr val="dk2"/>
                </a:solidFill>
              </a:rPr>
              <a:t>All Therapeutic Efficacy Studies implemented through local or regional awards</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en-US" sz="1700">
                <a:solidFill>
                  <a:schemeClr val="dk2"/>
                </a:solidFill>
              </a:rPr>
              <a:t>80% of warehousing and distribution through local or regional awards</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en-US" sz="1700">
                <a:solidFill>
                  <a:schemeClr val="dk2"/>
                </a:solidFill>
              </a:rPr>
              <a:t>All Operational Research (central and bilateral) prime partners are local or regional institutions</a:t>
            </a:r>
            <a:endParaRPr sz="1700">
              <a:solidFill>
                <a:schemeClr val="dk2"/>
              </a:solidFill>
            </a:endParaRPr>
          </a:p>
          <a:p>
            <a:pPr indent="-336550" lvl="0" marL="457200" rtl="0" algn="l">
              <a:lnSpc>
                <a:spcPct val="115000"/>
              </a:lnSpc>
              <a:spcBef>
                <a:spcPts val="0"/>
              </a:spcBef>
              <a:spcAft>
                <a:spcPts val="0"/>
              </a:spcAft>
              <a:buClr>
                <a:schemeClr val="lt1"/>
              </a:buClr>
              <a:buSzPts val="1700"/>
              <a:buChar char="●"/>
            </a:pPr>
            <a:r>
              <a:rPr lang="en-US" sz="1700">
                <a:solidFill>
                  <a:schemeClr val="lt1"/>
                </a:solidFill>
              </a:rPr>
              <a:t>Double the share of products sourced from the African continent by funding levels from the FY23 baseline (from 10% to 20%) </a:t>
            </a:r>
            <a:endParaRPr/>
          </a:p>
        </p:txBody>
      </p:sp>
      <p:sp>
        <p:nvSpPr>
          <p:cNvPr id="704" name="Google Shape;704;p100"/>
          <p:cNvSpPr txBox="1"/>
          <p:nvPr>
            <p:ph idx="12" type="sldNum"/>
          </p:nvPr>
        </p:nvSpPr>
        <p:spPr>
          <a:xfrm>
            <a:off x="6858000" y="4844639"/>
            <a:ext cx="2133600" cy="186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US"/>
              <a:t>‹#›</a:t>
            </a:fld>
            <a:endParaRPr/>
          </a:p>
        </p:txBody>
      </p:sp>
      <p:sp>
        <p:nvSpPr>
          <p:cNvPr id="705" name="Google Shape;705;p100"/>
          <p:cNvSpPr txBox="1"/>
          <p:nvPr>
            <p:ph type="title"/>
          </p:nvPr>
        </p:nvSpPr>
        <p:spPr>
          <a:xfrm>
            <a:off x="686104" y="679217"/>
            <a:ext cx="7772400" cy="46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1"/>
              </a:buClr>
              <a:buSzPts val="2800"/>
              <a:buFont typeface="Arial"/>
              <a:buNone/>
            </a:pPr>
            <a:r>
              <a:rPr lang="en-US">
                <a:solidFill>
                  <a:schemeClr val="lt2"/>
                </a:solidFill>
              </a:rPr>
              <a:t>Long-term Goals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101"/>
          <p:cNvSpPr txBox="1"/>
          <p:nvPr>
            <p:ph idx="1" type="body"/>
          </p:nvPr>
        </p:nvSpPr>
        <p:spPr>
          <a:xfrm>
            <a:off x="533700" y="992175"/>
            <a:ext cx="7772400" cy="39582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Clr>
                <a:schemeClr val="dk1"/>
              </a:buClr>
              <a:buSzPts val="1800"/>
              <a:buFont typeface="Arial"/>
              <a:buNone/>
            </a:pPr>
            <a:r>
              <a:rPr lang="en-US" sz="1700">
                <a:solidFill>
                  <a:schemeClr val="dk2"/>
                </a:solidFill>
              </a:rPr>
              <a:t>In support of PMI’s long-term goals, PMI’s has set medium-term (to achieve by end of the current strategy / end of CY 2026 / Malaria Operational Plan FY 2025 implementation) targets:</a:t>
            </a:r>
            <a:endParaRPr sz="1700">
              <a:solidFill>
                <a:schemeClr val="dk2"/>
              </a:solidFill>
            </a:endParaRPr>
          </a:p>
          <a:p>
            <a:pPr indent="0" lvl="0" marL="0" rtl="0" algn="l">
              <a:lnSpc>
                <a:spcPct val="105000"/>
              </a:lnSpc>
              <a:spcBef>
                <a:spcPts val="0"/>
              </a:spcBef>
              <a:spcAft>
                <a:spcPts val="0"/>
              </a:spcAft>
              <a:buClr>
                <a:schemeClr val="dk1"/>
              </a:buClr>
              <a:buSzPts val="1800"/>
              <a:buFont typeface="Arial"/>
              <a:buNone/>
            </a:pPr>
            <a:r>
              <a:t/>
            </a:r>
            <a:endParaRPr sz="1700">
              <a:solidFill>
                <a:schemeClr val="dk2"/>
              </a:solidFill>
            </a:endParaRPr>
          </a:p>
          <a:p>
            <a:pPr indent="-336550" lvl="0" marL="457200" rtl="0" algn="l">
              <a:lnSpc>
                <a:spcPct val="105000"/>
              </a:lnSpc>
              <a:spcBef>
                <a:spcPts val="0"/>
              </a:spcBef>
              <a:spcAft>
                <a:spcPts val="0"/>
              </a:spcAft>
              <a:buClr>
                <a:schemeClr val="dk2"/>
              </a:buClr>
              <a:buSzPts val="1700"/>
              <a:buAutoNum type="arabicPeriod"/>
            </a:pPr>
            <a:r>
              <a:rPr lang="en-US" sz="1700">
                <a:solidFill>
                  <a:schemeClr val="dk2"/>
                </a:solidFill>
              </a:rPr>
              <a:t>At least </a:t>
            </a:r>
            <a:r>
              <a:rPr lang="en-US" sz="1700">
                <a:solidFill>
                  <a:schemeClr val="lt2"/>
                </a:solidFill>
              </a:rPr>
              <a:t>10%</a:t>
            </a:r>
            <a:r>
              <a:rPr lang="en-US" sz="1700">
                <a:solidFill>
                  <a:schemeClr val="dk2"/>
                </a:solidFill>
              </a:rPr>
              <a:t> of PMI partner country obligations are channeled directly to local primes, including Government to Government Grant (G2G).</a:t>
            </a:r>
            <a:endParaRPr sz="1700">
              <a:solidFill>
                <a:schemeClr val="dk2"/>
              </a:solidFill>
            </a:endParaRPr>
          </a:p>
          <a:p>
            <a:pPr indent="-336550" lvl="0" marL="457200" rtl="0" algn="l">
              <a:lnSpc>
                <a:spcPct val="105000"/>
              </a:lnSpc>
              <a:spcBef>
                <a:spcPts val="0"/>
              </a:spcBef>
              <a:spcAft>
                <a:spcPts val="0"/>
              </a:spcAft>
              <a:buClr>
                <a:schemeClr val="dk2"/>
              </a:buClr>
              <a:buSzPts val="1700"/>
              <a:buAutoNum type="arabicPeriod"/>
            </a:pPr>
            <a:r>
              <a:rPr lang="en-US" sz="1700">
                <a:solidFill>
                  <a:schemeClr val="dk2"/>
                </a:solidFill>
              </a:rPr>
              <a:t>9 of 13 (~70%) of G2G eligible PMI partner countries have G2G agreements that include malaria funding.</a:t>
            </a:r>
            <a:endParaRPr sz="1700">
              <a:solidFill>
                <a:schemeClr val="dk2"/>
              </a:solidFill>
            </a:endParaRPr>
          </a:p>
          <a:p>
            <a:pPr indent="-336550" lvl="0" marL="457200" rtl="0" algn="l">
              <a:lnSpc>
                <a:spcPct val="105000"/>
              </a:lnSpc>
              <a:spcBef>
                <a:spcPts val="0"/>
              </a:spcBef>
              <a:spcAft>
                <a:spcPts val="0"/>
              </a:spcAft>
              <a:buClr>
                <a:schemeClr val="dk2"/>
              </a:buClr>
              <a:buSzPts val="1700"/>
              <a:buAutoNum type="arabicPeriod"/>
            </a:pPr>
            <a:r>
              <a:rPr lang="en-US" sz="1700">
                <a:solidFill>
                  <a:schemeClr val="lt2"/>
                </a:solidFill>
              </a:rPr>
              <a:t>Every PMI partner country has direct local funding in at least one PMI Specific Investment Area</a:t>
            </a:r>
            <a:r>
              <a:rPr lang="en-US" sz="1700">
                <a:solidFill>
                  <a:schemeClr val="dk2"/>
                </a:solidFill>
              </a:rPr>
              <a:t>.</a:t>
            </a:r>
            <a:endParaRPr sz="1700">
              <a:solidFill>
                <a:schemeClr val="dk2"/>
              </a:solidFill>
            </a:endParaRPr>
          </a:p>
          <a:p>
            <a:pPr indent="-336550" lvl="0" marL="457200" rtl="0" algn="l">
              <a:lnSpc>
                <a:spcPct val="105000"/>
              </a:lnSpc>
              <a:spcBef>
                <a:spcPts val="0"/>
              </a:spcBef>
              <a:spcAft>
                <a:spcPts val="0"/>
              </a:spcAft>
              <a:buClr>
                <a:schemeClr val="dk2"/>
              </a:buClr>
              <a:buSzPts val="1700"/>
              <a:buAutoNum type="arabicPeriod"/>
            </a:pPr>
            <a:r>
              <a:rPr lang="en-US" sz="1700">
                <a:solidFill>
                  <a:schemeClr val="dk2"/>
                </a:solidFill>
              </a:rPr>
              <a:t>12 of 30 PMI partner countries have direct local funding in at least </a:t>
            </a:r>
            <a:endParaRPr sz="1700">
              <a:solidFill>
                <a:schemeClr val="dk2"/>
              </a:solidFill>
            </a:endParaRPr>
          </a:p>
          <a:p>
            <a:pPr indent="0" lvl="0" marL="0" rtl="0" algn="l">
              <a:lnSpc>
                <a:spcPct val="105000"/>
              </a:lnSpc>
              <a:spcBef>
                <a:spcPts val="0"/>
              </a:spcBef>
              <a:spcAft>
                <a:spcPts val="0"/>
              </a:spcAft>
              <a:buSzPts val="1600"/>
              <a:buNone/>
            </a:pPr>
            <a:r>
              <a:rPr lang="en-US" sz="1700">
                <a:solidFill>
                  <a:schemeClr val="dk2"/>
                </a:solidFill>
              </a:rPr>
              <a:t>       five of the 18 PMI Specific Investment Areas</a:t>
            </a:r>
            <a:endParaRPr sz="1700">
              <a:solidFill>
                <a:schemeClr val="dk2"/>
              </a:solidFill>
            </a:endParaRPr>
          </a:p>
          <a:p>
            <a:pPr indent="0" lvl="0" marL="0" rtl="0" algn="l">
              <a:lnSpc>
                <a:spcPct val="105000"/>
              </a:lnSpc>
              <a:spcBef>
                <a:spcPts val="0"/>
              </a:spcBef>
              <a:spcAft>
                <a:spcPts val="0"/>
              </a:spcAft>
              <a:buSzPts val="1600"/>
              <a:buNone/>
            </a:pPr>
            <a:r>
              <a:rPr lang="en-US" sz="1700">
                <a:solidFill>
                  <a:schemeClr val="dk2"/>
                </a:solidFill>
              </a:rPr>
              <a:t>5.     24 of 30 PMI partner countries achieve the indicators for locally led programming that are relevant to their country</a:t>
            </a:r>
            <a:endParaRPr>
              <a:solidFill>
                <a:schemeClr val="dk2"/>
              </a:solidFill>
            </a:endParaRPr>
          </a:p>
        </p:txBody>
      </p:sp>
      <p:sp>
        <p:nvSpPr>
          <p:cNvPr id="712" name="Google Shape;712;p101"/>
          <p:cNvSpPr txBox="1"/>
          <p:nvPr>
            <p:ph idx="12" type="sldNum"/>
          </p:nvPr>
        </p:nvSpPr>
        <p:spPr>
          <a:xfrm>
            <a:off x="6858000" y="4844639"/>
            <a:ext cx="2133600" cy="186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US"/>
              <a:t>‹#›</a:t>
            </a:fld>
            <a:endParaRPr/>
          </a:p>
        </p:txBody>
      </p:sp>
      <p:sp>
        <p:nvSpPr>
          <p:cNvPr id="713" name="Google Shape;713;p101"/>
          <p:cNvSpPr txBox="1"/>
          <p:nvPr>
            <p:ph type="title"/>
          </p:nvPr>
        </p:nvSpPr>
        <p:spPr>
          <a:xfrm>
            <a:off x="686104" y="374417"/>
            <a:ext cx="7772400" cy="46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1"/>
              </a:buClr>
              <a:buSzPts val="2800"/>
              <a:buFont typeface="Arial"/>
              <a:buNone/>
            </a:pPr>
            <a:r>
              <a:rPr lang="en-US" sz="2800">
                <a:solidFill>
                  <a:schemeClr val="lt2"/>
                </a:solidFill>
              </a:rPr>
              <a:t>Medium-Term Targets to Achieve Long-term Goals</a:t>
            </a:r>
            <a:endParaRPr>
              <a:solidFill>
                <a:schemeClr val="l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102"/>
          <p:cNvSpPr txBox="1"/>
          <p:nvPr>
            <p:ph idx="2" type="body"/>
          </p:nvPr>
        </p:nvSpPr>
        <p:spPr>
          <a:xfrm rot="-5400000">
            <a:off x="7862385" y="3536946"/>
            <a:ext cx="2073900" cy="184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FFFF"/>
              </a:buClr>
              <a:buSzPts val="1600"/>
              <a:buFont typeface="Arial"/>
              <a:buNone/>
            </a:pPr>
            <a:r>
              <a:t/>
            </a:r>
            <a:endParaRPr b="0" i="0" sz="600" u="none" cap="none" strike="noStrike">
              <a:solidFill>
                <a:srgbClr val="FFFFFF"/>
              </a:solidFill>
              <a:latin typeface="Cabin"/>
              <a:ea typeface="Cabin"/>
              <a:cs typeface="Cabin"/>
              <a:sym typeface="Cabin"/>
            </a:endParaRPr>
          </a:p>
        </p:txBody>
      </p:sp>
      <p:grpSp>
        <p:nvGrpSpPr>
          <p:cNvPr id="719" name="Google Shape;719;p102"/>
          <p:cNvGrpSpPr/>
          <p:nvPr/>
        </p:nvGrpSpPr>
        <p:grpSpPr>
          <a:xfrm>
            <a:off x="3376739" y="1425717"/>
            <a:ext cx="2311894" cy="1598992"/>
            <a:chOff x="4769016" y="2771097"/>
            <a:chExt cx="1732405" cy="1115057"/>
          </a:xfrm>
        </p:grpSpPr>
        <p:sp>
          <p:nvSpPr>
            <p:cNvPr id="720" name="Google Shape;720;p102"/>
            <p:cNvSpPr/>
            <p:nvPr/>
          </p:nvSpPr>
          <p:spPr>
            <a:xfrm flipH="1" rot="10800000">
              <a:off x="5285221" y="3590654"/>
              <a:ext cx="1216200" cy="295500"/>
            </a:xfrm>
            <a:prstGeom prst="rightArrow">
              <a:avLst>
                <a:gd fmla="val 44246" name="adj1"/>
                <a:gd fmla="val 76912" name="adj2"/>
              </a:avLst>
            </a:prstGeom>
            <a:solidFill>
              <a:srgbClr val="F48220"/>
            </a:solidFill>
            <a:ln cap="flat" cmpd="sng" w="9525">
              <a:solidFill>
                <a:srgbClr val="F793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Arial"/>
                <a:ea typeface="Arial"/>
                <a:cs typeface="Arial"/>
                <a:sym typeface="Arial"/>
              </a:endParaRPr>
            </a:p>
          </p:txBody>
        </p:sp>
        <p:sp>
          <p:nvSpPr>
            <p:cNvPr id="721" name="Google Shape;721;p102"/>
            <p:cNvSpPr/>
            <p:nvPr/>
          </p:nvSpPr>
          <p:spPr>
            <a:xfrm flipH="1" rot="10800000">
              <a:off x="4807789" y="2771097"/>
              <a:ext cx="972000" cy="972000"/>
            </a:xfrm>
            <a:prstGeom prst="ellipse">
              <a:avLst/>
            </a:prstGeom>
            <a:solidFill>
              <a:srgbClr val="FFFFFF"/>
            </a:solidFill>
            <a:ln cap="flat" cmpd="sng" w="127000">
              <a:solidFill>
                <a:srgbClr val="F7931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Arial"/>
                <a:ea typeface="Arial"/>
                <a:cs typeface="Arial"/>
                <a:sym typeface="Arial"/>
              </a:endParaRPr>
            </a:p>
          </p:txBody>
        </p:sp>
        <p:sp>
          <p:nvSpPr>
            <p:cNvPr id="722" name="Google Shape;722;p102"/>
            <p:cNvSpPr txBox="1"/>
            <p:nvPr/>
          </p:nvSpPr>
          <p:spPr>
            <a:xfrm>
              <a:off x="4769016" y="3062377"/>
              <a:ext cx="972000" cy="3219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2400" u="none" cap="none" strike="noStrike">
                  <a:solidFill>
                    <a:srgbClr val="F48220"/>
                  </a:solidFill>
                  <a:latin typeface="Arial"/>
                  <a:ea typeface="Arial"/>
                  <a:cs typeface="Arial"/>
                  <a:sym typeface="Arial"/>
                </a:rPr>
                <a:t>FY24</a:t>
              </a:r>
              <a:endParaRPr b="1" i="0" sz="2400" u="none" cap="none" strike="noStrike">
                <a:solidFill>
                  <a:srgbClr val="F48220"/>
                </a:solidFill>
                <a:latin typeface="Arial"/>
                <a:ea typeface="Arial"/>
                <a:cs typeface="Arial"/>
                <a:sym typeface="Arial"/>
              </a:endParaRPr>
            </a:p>
          </p:txBody>
        </p:sp>
      </p:grpSp>
      <p:grpSp>
        <p:nvGrpSpPr>
          <p:cNvPr id="723" name="Google Shape;723;p102"/>
          <p:cNvGrpSpPr/>
          <p:nvPr/>
        </p:nvGrpSpPr>
        <p:grpSpPr>
          <a:xfrm>
            <a:off x="1329237" y="2592392"/>
            <a:ext cx="2217244" cy="1518107"/>
            <a:chOff x="3340397" y="3570051"/>
            <a:chExt cx="1745999" cy="1122860"/>
          </a:xfrm>
        </p:grpSpPr>
        <p:sp>
          <p:nvSpPr>
            <p:cNvPr id="724" name="Google Shape;724;p102"/>
            <p:cNvSpPr/>
            <p:nvPr/>
          </p:nvSpPr>
          <p:spPr>
            <a:xfrm>
              <a:off x="3826396" y="3570051"/>
              <a:ext cx="1260000" cy="295500"/>
            </a:xfrm>
            <a:prstGeom prst="rightArrow">
              <a:avLst>
                <a:gd fmla="val 44246" name="adj1"/>
                <a:gd fmla="val 76912" name="adj2"/>
              </a:avLst>
            </a:prstGeom>
            <a:solidFill>
              <a:srgbClr val="8E7C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Arial"/>
                <a:ea typeface="Arial"/>
                <a:cs typeface="Arial"/>
                <a:sym typeface="Arial"/>
              </a:endParaRPr>
            </a:p>
          </p:txBody>
        </p:sp>
        <p:sp>
          <p:nvSpPr>
            <p:cNvPr id="725" name="Google Shape;725;p102"/>
            <p:cNvSpPr/>
            <p:nvPr/>
          </p:nvSpPr>
          <p:spPr>
            <a:xfrm>
              <a:off x="3340397" y="3720911"/>
              <a:ext cx="972000" cy="972000"/>
            </a:xfrm>
            <a:prstGeom prst="ellipse">
              <a:avLst/>
            </a:prstGeom>
            <a:noFill/>
            <a:ln cap="flat" cmpd="sng" w="127000">
              <a:solidFill>
                <a:srgbClr val="8E7C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highlight>
                  <a:srgbClr val="8E7CC3"/>
                </a:highlight>
                <a:latin typeface="Arial"/>
                <a:ea typeface="Arial"/>
                <a:cs typeface="Arial"/>
                <a:sym typeface="Arial"/>
              </a:endParaRPr>
            </a:p>
          </p:txBody>
        </p:sp>
        <p:sp>
          <p:nvSpPr>
            <p:cNvPr id="726" name="Google Shape;726;p102"/>
            <p:cNvSpPr txBox="1"/>
            <p:nvPr/>
          </p:nvSpPr>
          <p:spPr>
            <a:xfrm>
              <a:off x="3417788" y="4061938"/>
              <a:ext cx="817200" cy="3414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2400" u="none" cap="none" strike="noStrike">
                  <a:solidFill>
                    <a:srgbClr val="8E7CC3"/>
                  </a:solidFill>
                  <a:latin typeface="Arial"/>
                  <a:ea typeface="Arial"/>
                  <a:cs typeface="Arial"/>
                  <a:sym typeface="Arial"/>
                </a:rPr>
                <a:t>FY 23</a:t>
              </a:r>
              <a:endParaRPr b="1" i="0" sz="2400" u="none" cap="none" strike="noStrike">
                <a:solidFill>
                  <a:srgbClr val="8E7CC3"/>
                </a:solidFill>
                <a:latin typeface="Arial"/>
                <a:ea typeface="Arial"/>
                <a:cs typeface="Arial"/>
                <a:sym typeface="Arial"/>
              </a:endParaRPr>
            </a:p>
          </p:txBody>
        </p:sp>
      </p:grpSp>
      <p:sp>
        <p:nvSpPr>
          <p:cNvPr id="727" name="Google Shape;727;p102"/>
          <p:cNvSpPr txBox="1"/>
          <p:nvPr>
            <p:ph type="title"/>
          </p:nvPr>
        </p:nvSpPr>
        <p:spPr>
          <a:xfrm>
            <a:off x="457204" y="307592"/>
            <a:ext cx="7772400" cy="4653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US">
                <a:solidFill>
                  <a:schemeClr val="lt2"/>
                </a:solidFill>
              </a:rPr>
              <a:t>Burundi’s progress towards achieving its localization goal </a:t>
            </a:r>
            <a:endParaRPr sz="2500">
              <a:solidFill>
                <a:schemeClr val="lt2"/>
              </a:solidFill>
            </a:endParaRPr>
          </a:p>
        </p:txBody>
      </p:sp>
      <p:sp>
        <p:nvSpPr>
          <p:cNvPr id="728" name="Google Shape;728;p102"/>
          <p:cNvSpPr txBox="1"/>
          <p:nvPr/>
        </p:nvSpPr>
        <p:spPr>
          <a:xfrm>
            <a:off x="3158173" y="4088650"/>
            <a:ext cx="1644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p:txBody>
      </p:sp>
      <p:sp>
        <p:nvSpPr>
          <p:cNvPr id="729" name="Google Shape;729;p102"/>
          <p:cNvSpPr txBox="1"/>
          <p:nvPr/>
        </p:nvSpPr>
        <p:spPr>
          <a:xfrm>
            <a:off x="5589125" y="985400"/>
            <a:ext cx="3402600" cy="1262100"/>
          </a:xfrm>
          <a:prstGeom prst="rect">
            <a:avLst/>
          </a:prstGeom>
          <a:noFill/>
          <a:ln cap="flat" cmpd="sng" w="9525">
            <a:solidFill>
              <a:srgbClr val="00437B"/>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2"/>
                </a:solidFill>
                <a:latin typeface="Arial"/>
                <a:ea typeface="Arial"/>
                <a:cs typeface="Arial"/>
                <a:sym typeface="Arial"/>
              </a:rPr>
              <a:t>Integrated Community Health</a:t>
            </a:r>
            <a:r>
              <a:rPr b="1" i="0" lang="en-US" sz="1400" u="none" cap="none" strike="noStrike">
                <a:solidFill>
                  <a:schemeClr val="accent6"/>
                </a:solidFill>
                <a:latin typeface="Arial"/>
                <a:ea typeface="Arial"/>
                <a:cs typeface="Arial"/>
                <a:sym typeface="Arial"/>
              </a:rPr>
              <a:t> </a:t>
            </a:r>
            <a:r>
              <a:rPr b="1" i="0" lang="en-US" sz="1400" u="none" cap="none" strike="noStrike">
                <a:solidFill>
                  <a:schemeClr val="lt2"/>
                </a:solidFill>
                <a:latin typeface="Arial"/>
                <a:ea typeface="Arial"/>
                <a:cs typeface="Arial"/>
                <a:sym typeface="Arial"/>
              </a:rPr>
              <a:t>Award </a:t>
            </a:r>
            <a:endParaRPr b="1" i="0" sz="140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2"/>
              </a:solidFill>
              <a:latin typeface="Arial"/>
              <a:ea typeface="Arial"/>
              <a:cs typeface="Arial"/>
              <a:sym typeface="Arial"/>
            </a:endParaRPr>
          </a:p>
          <a:p>
            <a:pPr indent="-317500" lvl="0" marL="457200" marR="0" rtl="0" algn="l">
              <a:lnSpc>
                <a:spcPct val="100000"/>
              </a:lnSpc>
              <a:spcBef>
                <a:spcPts val="0"/>
              </a:spcBef>
              <a:spcAft>
                <a:spcPts val="0"/>
              </a:spcAft>
              <a:buClr>
                <a:schemeClr val="accent6"/>
              </a:buClr>
              <a:buSzPts val="1400"/>
              <a:buFont typeface="Arial"/>
              <a:buChar char="●"/>
            </a:pPr>
            <a:r>
              <a:rPr b="1" i="0" lang="en-US" sz="1400" u="none" cap="none" strike="noStrike">
                <a:solidFill>
                  <a:schemeClr val="accent6"/>
                </a:solidFill>
                <a:latin typeface="Arial"/>
                <a:ea typeface="Arial"/>
                <a:cs typeface="Arial"/>
                <a:sym typeface="Arial"/>
              </a:rPr>
              <a:t>PMI Budget </a:t>
            </a:r>
            <a:endParaRPr b="1" i="0" sz="1400" u="none" cap="none" strike="noStrike">
              <a:solidFill>
                <a:schemeClr val="accent6"/>
              </a:solidFill>
              <a:latin typeface="Arial"/>
              <a:ea typeface="Arial"/>
              <a:cs typeface="Arial"/>
              <a:sym typeface="Arial"/>
            </a:endParaRPr>
          </a:p>
          <a:p>
            <a:pPr indent="-317500" lvl="0" marL="457200" marR="0" rtl="0" algn="l">
              <a:lnSpc>
                <a:spcPct val="100000"/>
              </a:lnSpc>
              <a:spcBef>
                <a:spcPts val="0"/>
              </a:spcBef>
              <a:spcAft>
                <a:spcPts val="0"/>
              </a:spcAft>
              <a:buClr>
                <a:schemeClr val="accent6"/>
              </a:buClr>
              <a:buSzPts val="1400"/>
              <a:buFont typeface="Arial"/>
              <a:buChar char="●"/>
            </a:pPr>
            <a:r>
              <a:rPr b="1" i="0" lang="en-US" sz="1400" u="none" cap="none" strike="noStrike">
                <a:solidFill>
                  <a:schemeClr val="accent6"/>
                </a:solidFill>
                <a:latin typeface="Arial"/>
                <a:ea typeface="Arial"/>
                <a:cs typeface="Arial"/>
                <a:sym typeface="Arial"/>
              </a:rPr>
              <a:t>MCH Budget </a:t>
            </a:r>
            <a:endParaRPr b="1" i="0" sz="1400" u="none" cap="none" strike="noStrike">
              <a:solidFill>
                <a:schemeClr val="accent6"/>
              </a:solidFill>
              <a:latin typeface="Arial"/>
              <a:ea typeface="Arial"/>
              <a:cs typeface="Arial"/>
              <a:sym typeface="Arial"/>
            </a:endParaRPr>
          </a:p>
          <a:p>
            <a:pPr indent="-317500" lvl="0" marL="457200" marR="0" rtl="0" algn="l">
              <a:lnSpc>
                <a:spcPct val="100000"/>
              </a:lnSpc>
              <a:spcBef>
                <a:spcPts val="0"/>
              </a:spcBef>
              <a:spcAft>
                <a:spcPts val="0"/>
              </a:spcAft>
              <a:buClr>
                <a:schemeClr val="accent6"/>
              </a:buClr>
              <a:buSzPts val="1400"/>
              <a:buFont typeface="Arial"/>
              <a:buChar char="●"/>
            </a:pPr>
            <a:r>
              <a:rPr b="1" i="0" lang="en-US" sz="1400" u="none" cap="none" strike="noStrike">
                <a:solidFill>
                  <a:schemeClr val="accent6"/>
                </a:solidFill>
                <a:latin typeface="Arial"/>
                <a:ea typeface="Arial"/>
                <a:cs typeface="Arial"/>
                <a:sym typeface="Arial"/>
              </a:rPr>
              <a:t>FP Budget</a:t>
            </a:r>
            <a:endParaRPr b="1" i="0" sz="1400" u="none" cap="none" strike="noStrike">
              <a:solidFill>
                <a:schemeClr val="accent6"/>
              </a:solidFill>
              <a:latin typeface="Arial"/>
              <a:ea typeface="Arial"/>
              <a:cs typeface="Arial"/>
              <a:sym typeface="Arial"/>
            </a:endParaRPr>
          </a:p>
        </p:txBody>
      </p:sp>
      <p:sp>
        <p:nvSpPr>
          <p:cNvPr id="730" name="Google Shape;730;p102"/>
          <p:cNvSpPr txBox="1"/>
          <p:nvPr/>
        </p:nvSpPr>
        <p:spPr>
          <a:xfrm>
            <a:off x="877350" y="1059650"/>
            <a:ext cx="2745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accent6"/>
                </a:solidFill>
                <a:latin typeface="Arial"/>
                <a:ea typeface="Arial"/>
                <a:cs typeface="Arial"/>
                <a:sym typeface="Arial"/>
              </a:rPr>
              <a:t>Design and competition </a:t>
            </a:r>
            <a:endParaRPr b="0" i="0" sz="1400" u="none" cap="none" strike="noStrike">
              <a:solidFill>
                <a:schemeClr val="lt2"/>
              </a:solidFill>
              <a:latin typeface="Arial"/>
              <a:ea typeface="Arial"/>
              <a:cs typeface="Arial"/>
              <a:sym typeface="Arial"/>
            </a:endParaRPr>
          </a:p>
        </p:txBody>
      </p:sp>
      <p:grpSp>
        <p:nvGrpSpPr>
          <p:cNvPr id="731" name="Google Shape;731;p102"/>
          <p:cNvGrpSpPr/>
          <p:nvPr/>
        </p:nvGrpSpPr>
        <p:grpSpPr>
          <a:xfrm>
            <a:off x="5430656" y="2679199"/>
            <a:ext cx="2413320" cy="1507557"/>
            <a:chOff x="4825809" y="3749501"/>
            <a:chExt cx="1745999" cy="1115057"/>
          </a:xfrm>
        </p:grpSpPr>
        <p:sp>
          <p:nvSpPr>
            <p:cNvPr id="732" name="Google Shape;732;p102"/>
            <p:cNvSpPr/>
            <p:nvPr/>
          </p:nvSpPr>
          <p:spPr>
            <a:xfrm>
              <a:off x="5311808" y="3749501"/>
              <a:ext cx="1260000" cy="295500"/>
            </a:xfrm>
            <a:prstGeom prst="rightArrow">
              <a:avLst>
                <a:gd fmla="val 44246" name="adj1"/>
                <a:gd fmla="val 76912" name="adj2"/>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Arial"/>
                <a:ea typeface="Arial"/>
                <a:cs typeface="Arial"/>
                <a:sym typeface="Arial"/>
              </a:endParaRPr>
            </a:p>
          </p:txBody>
        </p:sp>
        <p:sp>
          <p:nvSpPr>
            <p:cNvPr id="733" name="Google Shape;733;p102"/>
            <p:cNvSpPr/>
            <p:nvPr/>
          </p:nvSpPr>
          <p:spPr>
            <a:xfrm>
              <a:off x="4825809" y="3892558"/>
              <a:ext cx="972000" cy="972000"/>
            </a:xfrm>
            <a:prstGeom prst="ellipse">
              <a:avLst/>
            </a:prstGeom>
            <a:solidFill>
              <a:srgbClr val="FFFFFF"/>
            </a:solidFill>
            <a:ln cap="flat" cmpd="sng" w="1270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Arial"/>
                <a:ea typeface="Arial"/>
                <a:cs typeface="Arial"/>
                <a:sym typeface="Arial"/>
              </a:endParaRPr>
            </a:p>
          </p:txBody>
        </p:sp>
      </p:grpSp>
      <p:sp>
        <p:nvSpPr>
          <p:cNvPr id="734" name="Google Shape;734;p102"/>
          <p:cNvSpPr txBox="1"/>
          <p:nvPr/>
        </p:nvSpPr>
        <p:spPr>
          <a:xfrm>
            <a:off x="5482800" y="3114700"/>
            <a:ext cx="15402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2"/>
                </a:solidFill>
                <a:latin typeface="Arial"/>
                <a:ea typeface="Arial"/>
                <a:cs typeface="Arial"/>
                <a:sym typeface="Arial"/>
              </a:rPr>
              <a:t>FY 25</a:t>
            </a:r>
            <a:endParaRPr b="0" i="0" sz="2100" u="none" cap="none" strike="noStrike">
              <a:solidFill>
                <a:schemeClr val="accent2"/>
              </a:solidFill>
              <a:latin typeface="Arial"/>
              <a:ea typeface="Arial"/>
              <a:cs typeface="Arial"/>
              <a:sym typeface="Arial"/>
            </a:endParaRPr>
          </a:p>
        </p:txBody>
      </p:sp>
      <p:sp>
        <p:nvSpPr>
          <p:cNvPr id="735" name="Google Shape;735;p102"/>
          <p:cNvSpPr/>
          <p:nvPr/>
        </p:nvSpPr>
        <p:spPr>
          <a:xfrm>
            <a:off x="3769159" y="1459847"/>
            <a:ext cx="107400" cy="135000"/>
          </a:xfrm>
          <a:prstGeom prst="chevron">
            <a:avLst>
              <a:gd fmla="val 60958" name="adj"/>
            </a:avLst>
          </a:prstGeom>
          <a:solidFill>
            <a:srgbClr val="F79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6" name="Google Shape;736;p102"/>
          <p:cNvSpPr txBox="1"/>
          <p:nvPr/>
        </p:nvSpPr>
        <p:spPr>
          <a:xfrm>
            <a:off x="2379200" y="3955550"/>
            <a:ext cx="1444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6"/>
                </a:solidFill>
                <a:latin typeface="Arial"/>
                <a:ea typeface="Arial"/>
                <a:cs typeface="Arial"/>
                <a:sym typeface="Arial"/>
              </a:rPr>
              <a:t>Internal Discussions</a:t>
            </a:r>
            <a:endParaRPr b="1" i="0" sz="1700" u="none" cap="none" strike="noStrike">
              <a:solidFill>
                <a:schemeClr val="accent6"/>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03"/>
          <p:cNvSpPr txBox="1"/>
          <p:nvPr>
            <p:ph type="title"/>
          </p:nvPr>
        </p:nvSpPr>
        <p:spPr>
          <a:xfrm>
            <a:off x="1143000" y="534987"/>
            <a:ext cx="54864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bin"/>
              <a:buNone/>
            </a:pPr>
            <a:r>
              <a:rPr lang="en-US">
                <a:latin typeface="Gill Sans"/>
                <a:ea typeface="Gill Sans"/>
                <a:cs typeface="Gill Sans"/>
                <a:sym typeface="Gill Sans"/>
              </a:rPr>
              <a:t>What did we learn?</a:t>
            </a:r>
            <a:endParaRPr i="0" sz="2400" u="none" cap="none" strike="noStrike">
              <a:solidFill>
                <a:srgbClr val="000000"/>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104"/>
          <p:cNvSpPr txBox="1"/>
          <p:nvPr/>
        </p:nvSpPr>
        <p:spPr>
          <a:xfrm>
            <a:off x="210250" y="746850"/>
            <a:ext cx="3834900" cy="4205400"/>
          </a:xfrm>
          <a:prstGeom prst="rect">
            <a:avLst/>
          </a:prstGeom>
          <a:noFill/>
          <a:ln cap="flat" cmpd="sng" w="9525">
            <a:solidFill>
              <a:srgbClr val="00437C"/>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53846"/>
              </a:lnSpc>
              <a:spcBef>
                <a:spcPts val="800"/>
              </a:spcBef>
              <a:spcAft>
                <a:spcPts val="0"/>
              </a:spcAft>
              <a:buClr>
                <a:srgbClr val="000000"/>
              </a:buClr>
              <a:buSzPts val="1500"/>
              <a:buFont typeface="Arial"/>
              <a:buNone/>
            </a:pPr>
            <a:r>
              <a:rPr b="1" i="1" lang="en-US" sz="1500" u="none" cap="none" strike="noStrike">
                <a:solidFill>
                  <a:srgbClr val="002F6C"/>
                </a:solidFill>
                <a:latin typeface="Gill Sans"/>
                <a:ea typeface="Gill Sans"/>
                <a:cs typeface="Gill Sans"/>
                <a:sym typeface="Gill Sans"/>
              </a:rPr>
              <a:t>CHALLENGES</a:t>
            </a:r>
            <a:endParaRPr b="1" i="1" sz="1500" u="none" cap="none" strike="noStrike">
              <a:solidFill>
                <a:srgbClr val="002F6C"/>
              </a:solidFill>
              <a:latin typeface="Gill Sans"/>
              <a:ea typeface="Gill Sans"/>
              <a:cs typeface="Gill Sans"/>
              <a:sym typeface="Gill Sans"/>
            </a:endParaRPr>
          </a:p>
          <a:p>
            <a:pPr indent="-317500" lvl="0" marL="457200" marR="0" rtl="0" algn="l">
              <a:lnSpc>
                <a:spcPct val="115000"/>
              </a:lnSpc>
              <a:spcBef>
                <a:spcPts val="0"/>
              </a:spcBef>
              <a:spcAft>
                <a:spcPts val="0"/>
              </a:spcAft>
              <a:buClr>
                <a:srgbClr val="002F6C"/>
              </a:buClr>
              <a:buSzPts val="1400"/>
              <a:buFont typeface="Arial"/>
              <a:buChar char="●"/>
            </a:pPr>
            <a:r>
              <a:rPr b="0" i="0" lang="en-US" sz="1400" u="none" cap="none" strike="noStrike">
                <a:solidFill>
                  <a:srgbClr val="002F6C"/>
                </a:solidFill>
                <a:latin typeface="Gill Sans"/>
                <a:ea typeface="Gill Sans"/>
                <a:cs typeface="Gill Sans"/>
                <a:sym typeface="Gill Sans"/>
              </a:rPr>
              <a:t>Insufficient </a:t>
            </a:r>
            <a:r>
              <a:rPr b="0" i="0" lang="en-US" sz="1400" u="none" cap="none" strike="noStrike">
                <a:solidFill>
                  <a:srgbClr val="C13018"/>
                </a:solidFill>
                <a:latin typeface="Gill Sans"/>
                <a:ea typeface="Gill Sans"/>
                <a:cs typeface="Gill Sans"/>
                <a:sym typeface="Gill Sans"/>
              </a:rPr>
              <a:t>Mission’s staffing to support</a:t>
            </a:r>
            <a:r>
              <a:rPr b="0" i="0" lang="en-US" sz="1400" u="none" cap="none" strike="noStrike">
                <a:solidFill>
                  <a:srgbClr val="002F6C"/>
                </a:solidFill>
                <a:latin typeface="Gill Sans"/>
                <a:ea typeface="Gill Sans"/>
                <a:cs typeface="Gill Sans"/>
                <a:sym typeface="Gill Sans"/>
              </a:rPr>
              <a:t>/ Manage  or  Mentors LP </a:t>
            </a:r>
            <a:endParaRPr b="0" i="0" sz="1400" u="none" cap="none" strike="noStrike">
              <a:solidFill>
                <a:srgbClr val="002F6C"/>
              </a:solidFill>
              <a:latin typeface="Gill Sans"/>
              <a:ea typeface="Gill Sans"/>
              <a:cs typeface="Gill Sans"/>
              <a:sym typeface="Gill Sans"/>
            </a:endParaRPr>
          </a:p>
          <a:p>
            <a:pPr indent="-317500" lvl="0" marL="457200" marR="0" rtl="0" algn="l">
              <a:lnSpc>
                <a:spcPct val="115000"/>
              </a:lnSpc>
              <a:spcBef>
                <a:spcPts val="0"/>
              </a:spcBef>
              <a:spcAft>
                <a:spcPts val="0"/>
              </a:spcAft>
              <a:buClr>
                <a:srgbClr val="002F6C"/>
              </a:buClr>
              <a:buSzPts val="1400"/>
              <a:buFont typeface="Arial"/>
              <a:buChar char="●"/>
            </a:pPr>
            <a:r>
              <a:rPr b="0" i="0" lang="en-US" sz="1400" u="none" cap="none" strike="noStrike">
                <a:solidFill>
                  <a:srgbClr val="002F6C"/>
                </a:solidFill>
                <a:latin typeface="Gill Sans"/>
                <a:ea typeface="Gill Sans"/>
                <a:cs typeface="Gill Sans"/>
                <a:sym typeface="Gill Sans"/>
              </a:rPr>
              <a:t>USAID funding opportunities are often limited to local organizations already partnered with larger international contractors. This restricts access for many promising emerging local actors.</a:t>
            </a:r>
            <a:endParaRPr b="0" i="0" sz="1400" u="none" cap="none" strike="noStrike">
              <a:solidFill>
                <a:srgbClr val="002F6C"/>
              </a:solidFill>
              <a:latin typeface="Gill Sans"/>
              <a:ea typeface="Gill Sans"/>
              <a:cs typeface="Gill Sans"/>
              <a:sym typeface="Gill Sans"/>
            </a:endParaRPr>
          </a:p>
          <a:p>
            <a:pPr indent="-317500" lvl="0" marL="457200" marR="0" rtl="0" algn="l">
              <a:lnSpc>
                <a:spcPct val="115000"/>
              </a:lnSpc>
              <a:spcBef>
                <a:spcPts val="0"/>
              </a:spcBef>
              <a:spcAft>
                <a:spcPts val="0"/>
              </a:spcAft>
              <a:buClr>
                <a:srgbClr val="002F6C"/>
              </a:buClr>
              <a:buSzPts val="1400"/>
              <a:buFont typeface="Arial"/>
              <a:buChar char="●"/>
            </a:pPr>
            <a:r>
              <a:rPr b="0" i="0" lang="en-US" sz="1400" u="none" cap="none" strike="noStrike">
                <a:solidFill>
                  <a:srgbClr val="002F6C"/>
                </a:solidFill>
                <a:latin typeface="Gill Sans"/>
                <a:ea typeface="Gill Sans"/>
                <a:cs typeface="Gill Sans"/>
                <a:sym typeface="Gill Sans"/>
              </a:rPr>
              <a:t>Many emerging </a:t>
            </a:r>
            <a:r>
              <a:rPr b="0" i="0" lang="en-US" sz="1400" u="none" cap="none" strike="noStrike">
                <a:solidFill>
                  <a:srgbClr val="C13018"/>
                </a:solidFill>
                <a:latin typeface="Gill Sans"/>
                <a:ea typeface="Gill Sans"/>
                <a:cs typeface="Gill Sans"/>
                <a:sym typeface="Gill Sans"/>
              </a:rPr>
              <a:t>LPs have limited experience </a:t>
            </a:r>
            <a:r>
              <a:rPr b="0" i="0" lang="en-US" sz="1400" u="none" cap="none" strike="noStrike">
                <a:solidFill>
                  <a:srgbClr val="002F6C"/>
                </a:solidFill>
                <a:latin typeface="Gill Sans"/>
                <a:ea typeface="Gill Sans"/>
                <a:cs typeface="Gill Sans"/>
                <a:sym typeface="Gill Sans"/>
              </a:rPr>
              <a:t>in project management methodologies like monitoring and evaluation (M&amp;E) or project planning. Training or streamlined procedures can address this.</a:t>
            </a:r>
            <a:endParaRPr b="0" i="0" sz="1600" u="none" cap="none" strike="noStrike">
              <a:solidFill>
                <a:srgbClr val="FFFFFF"/>
              </a:solidFill>
              <a:latin typeface="Gill Sans"/>
              <a:ea typeface="Gill Sans"/>
              <a:cs typeface="Gill Sans"/>
              <a:sym typeface="Gill Sans"/>
            </a:endParaRPr>
          </a:p>
          <a:p>
            <a:pPr indent="0" lvl="0" marL="457200" marR="0" rtl="0" algn="l">
              <a:lnSpc>
                <a:spcPct val="153846"/>
              </a:lnSpc>
              <a:spcBef>
                <a:spcPts val="800"/>
              </a:spcBef>
              <a:spcAft>
                <a:spcPts val="0"/>
              </a:spcAft>
              <a:buClr>
                <a:srgbClr val="000000"/>
              </a:buClr>
              <a:buSzPts val="1500"/>
              <a:buFont typeface="Arial"/>
              <a:buNone/>
            </a:pPr>
            <a:r>
              <a:t/>
            </a:r>
            <a:endParaRPr b="0" i="0" sz="1500" u="none" cap="none" strike="noStrike">
              <a:solidFill>
                <a:srgbClr val="FFFFFF"/>
              </a:solidFill>
              <a:latin typeface="Gill Sans"/>
              <a:ea typeface="Gill Sans"/>
              <a:cs typeface="Gill Sans"/>
              <a:sym typeface="Gill Sans"/>
            </a:endParaRPr>
          </a:p>
        </p:txBody>
      </p:sp>
      <p:sp>
        <p:nvSpPr>
          <p:cNvPr id="747" name="Google Shape;747;p104"/>
          <p:cNvSpPr txBox="1"/>
          <p:nvPr/>
        </p:nvSpPr>
        <p:spPr>
          <a:xfrm>
            <a:off x="4149125" y="746525"/>
            <a:ext cx="4863900" cy="4268400"/>
          </a:xfrm>
          <a:prstGeom prst="rect">
            <a:avLst/>
          </a:prstGeom>
          <a:noFill/>
          <a:ln cap="flat" cmpd="sng" w="9525">
            <a:solidFill>
              <a:schemeClr val="dk2"/>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53846"/>
              </a:lnSpc>
              <a:spcBef>
                <a:spcPts val="800"/>
              </a:spcBef>
              <a:spcAft>
                <a:spcPts val="0"/>
              </a:spcAft>
              <a:buClr>
                <a:srgbClr val="000000"/>
              </a:buClr>
              <a:buSzPts val="1500"/>
              <a:buFont typeface="Arial"/>
              <a:buNone/>
            </a:pPr>
            <a:r>
              <a:rPr b="1" i="1" lang="en-US" sz="1500" u="none" cap="none" strike="noStrike">
                <a:solidFill>
                  <a:srgbClr val="002F6C"/>
                </a:solidFill>
                <a:latin typeface="Gill Sans"/>
                <a:ea typeface="Gill Sans"/>
                <a:cs typeface="Gill Sans"/>
                <a:sym typeface="Gill Sans"/>
              </a:rPr>
              <a:t>LESSONS LEARNT</a:t>
            </a:r>
            <a:endParaRPr b="1" i="1" sz="1500" u="none" cap="none" strike="noStrike">
              <a:solidFill>
                <a:srgbClr val="002F6C"/>
              </a:solidFill>
              <a:latin typeface="Gill Sans"/>
              <a:ea typeface="Gill Sans"/>
              <a:cs typeface="Gill Sans"/>
              <a:sym typeface="Gill Sans"/>
            </a:endParaRPr>
          </a:p>
          <a:p>
            <a:pPr indent="-317500" lvl="0" marL="457200" marR="0" rtl="0" algn="l">
              <a:lnSpc>
                <a:spcPct val="115000"/>
              </a:lnSpc>
              <a:spcBef>
                <a:spcPts val="0"/>
              </a:spcBef>
              <a:spcAft>
                <a:spcPts val="0"/>
              </a:spcAft>
              <a:buClr>
                <a:srgbClr val="002F6C"/>
              </a:buClr>
              <a:buSzPts val="1400"/>
              <a:buFont typeface="Arial"/>
              <a:buChar char="●"/>
            </a:pPr>
            <a:r>
              <a:rPr b="0" i="0" lang="en-US" sz="1400" u="none" cap="none" strike="noStrike">
                <a:solidFill>
                  <a:srgbClr val="002F6C"/>
                </a:solidFill>
                <a:latin typeface="Gill Sans"/>
                <a:ea typeface="Gill Sans"/>
                <a:cs typeface="Gill Sans"/>
                <a:sym typeface="Gill Sans"/>
              </a:rPr>
              <a:t>Development of a </a:t>
            </a:r>
            <a:r>
              <a:rPr b="0" i="0" lang="en-US" sz="1400" u="none" cap="none" strike="noStrike">
                <a:solidFill>
                  <a:srgbClr val="C13018"/>
                </a:solidFill>
                <a:latin typeface="Gill Sans"/>
                <a:ea typeface="Gill Sans"/>
                <a:cs typeface="Gill Sans"/>
                <a:sym typeface="Gill Sans"/>
              </a:rPr>
              <a:t>clear exit strategy</a:t>
            </a:r>
            <a:r>
              <a:rPr b="0" i="0" lang="en-US" sz="1400" u="none" cap="none" strike="noStrike">
                <a:solidFill>
                  <a:srgbClr val="002F6C"/>
                </a:solidFill>
                <a:latin typeface="Gill Sans"/>
                <a:ea typeface="Gill Sans"/>
                <a:cs typeface="Gill Sans"/>
                <a:sym typeface="Gill Sans"/>
              </a:rPr>
              <a:t> that includes capacity building plan ensures a smooth transition and empowers local partners to continue the project independently.</a:t>
            </a:r>
            <a:endParaRPr b="0" i="0" sz="1400" u="none" cap="none" strike="noStrike">
              <a:solidFill>
                <a:srgbClr val="002F6C"/>
              </a:solidFill>
              <a:latin typeface="Gill Sans"/>
              <a:ea typeface="Gill Sans"/>
              <a:cs typeface="Gill Sans"/>
              <a:sym typeface="Gill Sans"/>
            </a:endParaRPr>
          </a:p>
          <a:p>
            <a:pPr indent="-317500" lvl="0" marL="457200" marR="0" rtl="0" algn="l">
              <a:lnSpc>
                <a:spcPct val="115000"/>
              </a:lnSpc>
              <a:spcBef>
                <a:spcPts val="0"/>
              </a:spcBef>
              <a:spcAft>
                <a:spcPts val="0"/>
              </a:spcAft>
              <a:buClr>
                <a:srgbClr val="002F6C"/>
              </a:buClr>
              <a:buSzPts val="1400"/>
              <a:buFont typeface="Arial"/>
              <a:buChar char="●"/>
            </a:pPr>
            <a:r>
              <a:rPr b="0" i="0" lang="en-US" sz="1400" u="none" cap="none" strike="noStrike">
                <a:solidFill>
                  <a:srgbClr val="002F6C"/>
                </a:solidFill>
                <a:latin typeface="Gill Sans"/>
                <a:ea typeface="Gill Sans"/>
                <a:cs typeface="Gill Sans"/>
                <a:sym typeface="Gill Sans"/>
              </a:rPr>
              <a:t>Local partners have a </a:t>
            </a:r>
            <a:r>
              <a:rPr b="0" i="0" lang="en-US" sz="1400" u="none" cap="none" strike="noStrike">
                <a:solidFill>
                  <a:srgbClr val="C13018"/>
                </a:solidFill>
                <a:latin typeface="Gill Sans"/>
                <a:ea typeface="Gill Sans"/>
                <a:cs typeface="Gill Sans"/>
                <a:sym typeface="Gill Sans"/>
              </a:rPr>
              <a:t>deep understanding of the community's needs</a:t>
            </a:r>
            <a:r>
              <a:rPr b="0" i="0" lang="en-US" sz="1400" u="none" cap="none" strike="noStrike">
                <a:solidFill>
                  <a:srgbClr val="002F6C"/>
                </a:solidFill>
                <a:latin typeface="Gill Sans"/>
                <a:ea typeface="Gill Sans"/>
                <a:cs typeface="Gill Sans"/>
                <a:sym typeface="Gill Sans"/>
              </a:rPr>
              <a:t>, values, and communication styles. This can lead to more culturally appropriate interventions and increased trust from the target population.</a:t>
            </a:r>
            <a:endParaRPr b="0" i="0" sz="1400" u="none" cap="none" strike="noStrike">
              <a:solidFill>
                <a:srgbClr val="002F6C"/>
              </a:solidFill>
              <a:latin typeface="Gill Sans"/>
              <a:ea typeface="Gill Sans"/>
              <a:cs typeface="Gill Sans"/>
              <a:sym typeface="Gill Sans"/>
            </a:endParaRPr>
          </a:p>
          <a:p>
            <a:pPr indent="-317500" lvl="0" marL="457200" marR="0" rtl="0" algn="l">
              <a:lnSpc>
                <a:spcPct val="115000"/>
              </a:lnSpc>
              <a:spcBef>
                <a:spcPts val="0"/>
              </a:spcBef>
              <a:spcAft>
                <a:spcPts val="0"/>
              </a:spcAft>
              <a:buClr>
                <a:srgbClr val="002F6C"/>
              </a:buClr>
              <a:buSzPts val="1400"/>
              <a:buFont typeface="Arial"/>
              <a:buChar char="●"/>
            </a:pPr>
            <a:r>
              <a:rPr b="0" i="0" lang="en-US" sz="1400" u="none" cap="none" strike="noStrike">
                <a:solidFill>
                  <a:srgbClr val="C13018"/>
                </a:solidFill>
                <a:latin typeface="Gill Sans"/>
                <a:ea typeface="Gill Sans"/>
                <a:cs typeface="Gill Sans"/>
                <a:sym typeface="Gill Sans"/>
              </a:rPr>
              <a:t>Maintain flexibility</a:t>
            </a:r>
            <a:r>
              <a:rPr b="0" i="0" lang="en-US" sz="1400" u="none" cap="none" strike="noStrike">
                <a:solidFill>
                  <a:srgbClr val="002F6C"/>
                </a:solidFill>
                <a:latin typeface="Gill Sans"/>
                <a:ea typeface="Gill Sans"/>
                <a:cs typeface="Gill Sans"/>
                <a:sym typeface="Gill Sans"/>
              </a:rPr>
              <a:t> to address unexpected situations and cultural variations. Local partners offer crucial guidance in overcoming these hurdles.</a:t>
            </a:r>
            <a:endParaRPr b="0" i="0" sz="1400" u="none" cap="none" strike="noStrike">
              <a:solidFill>
                <a:srgbClr val="002F6C"/>
              </a:solidFill>
              <a:latin typeface="Gill Sans"/>
              <a:ea typeface="Gill Sans"/>
              <a:cs typeface="Gill Sans"/>
              <a:sym typeface="Gill Sans"/>
            </a:endParaRPr>
          </a:p>
          <a:p>
            <a:pPr indent="-317500" lvl="0" marL="457200" marR="0" rtl="0" algn="l">
              <a:lnSpc>
                <a:spcPct val="115000"/>
              </a:lnSpc>
              <a:spcBef>
                <a:spcPts val="0"/>
              </a:spcBef>
              <a:spcAft>
                <a:spcPts val="0"/>
              </a:spcAft>
              <a:buClr>
                <a:srgbClr val="002F6C"/>
              </a:buClr>
              <a:buSzPts val="1400"/>
              <a:buFont typeface="Arial"/>
              <a:buChar char="●"/>
            </a:pPr>
            <a:r>
              <a:rPr b="0" i="0" lang="en-US" sz="1400" u="none" cap="none" strike="noStrike">
                <a:solidFill>
                  <a:srgbClr val="C13018"/>
                </a:solidFill>
                <a:latin typeface="Gill Sans"/>
                <a:ea typeface="Gill Sans"/>
                <a:cs typeface="Gill Sans"/>
                <a:sym typeface="Gill Sans"/>
              </a:rPr>
              <a:t>Strong communication</a:t>
            </a:r>
            <a:r>
              <a:rPr b="0" i="0" lang="en-US" sz="1400" u="none" cap="none" strike="noStrike">
                <a:solidFill>
                  <a:srgbClr val="002F6C"/>
                </a:solidFill>
                <a:latin typeface="Gill Sans"/>
                <a:ea typeface="Gill Sans"/>
                <a:cs typeface="Gill Sans"/>
                <a:sym typeface="Gill Sans"/>
              </a:rPr>
              <a:t>, transparency, and mutual respect are essential for a successful partnership with any local partner, regardless of the sector.</a:t>
            </a:r>
            <a:endParaRPr b="0" i="0" sz="1400" u="none" cap="none" strike="noStrike">
              <a:solidFill>
                <a:srgbClr val="002F6C"/>
              </a:solidFill>
              <a:latin typeface="Gill Sans"/>
              <a:ea typeface="Gill Sans"/>
              <a:cs typeface="Gill Sans"/>
              <a:sym typeface="Gill Sans"/>
            </a:endParaRPr>
          </a:p>
          <a:p>
            <a:pPr indent="0" lvl="0" marL="457200" marR="0" rtl="0" algn="l">
              <a:lnSpc>
                <a:spcPct val="153846"/>
              </a:lnSpc>
              <a:spcBef>
                <a:spcPts val="800"/>
              </a:spcBef>
              <a:spcAft>
                <a:spcPts val="0"/>
              </a:spcAft>
              <a:buClr>
                <a:srgbClr val="000000"/>
              </a:buClr>
              <a:buSzPts val="1500"/>
              <a:buFont typeface="Arial"/>
              <a:buNone/>
            </a:pPr>
            <a:r>
              <a:t/>
            </a:r>
            <a:endParaRPr b="0" i="0" sz="1500" u="none" cap="none" strike="noStrike">
              <a:solidFill>
                <a:srgbClr val="FFFFFF"/>
              </a:solidFill>
              <a:latin typeface="Gill Sans"/>
              <a:ea typeface="Gill Sans"/>
              <a:cs typeface="Gill Sans"/>
              <a:sym typeface="Gill Sans"/>
            </a:endParaRPr>
          </a:p>
          <a:p>
            <a:pPr indent="0" lvl="0" marL="457200" marR="0" rtl="0" algn="l">
              <a:lnSpc>
                <a:spcPct val="153846"/>
              </a:lnSpc>
              <a:spcBef>
                <a:spcPts val="800"/>
              </a:spcBef>
              <a:spcAft>
                <a:spcPts val="0"/>
              </a:spcAft>
              <a:buClr>
                <a:srgbClr val="000000"/>
              </a:buClr>
              <a:buSzPts val="1000"/>
              <a:buFont typeface="Arial"/>
              <a:buNone/>
            </a:pPr>
            <a:r>
              <a:t/>
            </a:r>
            <a:endParaRPr b="0" i="0" sz="1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1" name="Shape 751"/>
        <p:cNvGrpSpPr/>
        <p:nvPr/>
      </p:nvGrpSpPr>
      <p:grpSpPr>
        <a:xfrm>
          <a:off x="0" y="0"/>
          <a:ext cx="0" cy="0"/>
          <a:chOff x="0" y="0"/>
          <a:chExt cx="0" cy="0"/>
        </a:xfrm>
      </p:grpSpPr>
      <p:sp>
        <p:nvSpPr>
          <p:cNvPr id="752" name="Google Shape;752;p105"/>
          <p:cNvSpPr txBox="1"/>
          <p:nvPr>
            <p:ph type="ctrTitle"/>
          </p:nvPr>
        </p:nvSpPr>
        <p:spPr>
          <a:xfrm>
            <a:off x="685800" y="1601788"/>
            <a:ext cx="3886200" cy="1209900"/>
          </a:xfrm>
          <a:prstGeom prst="rect">
            <a:avLst/>
          </a:prstGeom>
          <a:noFill/>
          <a:ln>
            <a:noFill/>
          </a:ln>
          <a:effectLst>
            <a:outerShdw blurRad="254000" rotWithShape="0" algn="tl">
              <a:srgbClr val="000000">
                <a:alpha val="20000"/>
              </a:srgbClr>
            </a:outerShdw>
          </a:effectLst>
        </p:spPr>
        <p:txBody>
          <a:bodyPr anchorCtr="0" anchor="b" bIns="34275" lIns="68575" spcFirstLastPara="1" rIns="68575" wrap="square" tIns="34275">
            <a:noAutofit/>
          </a:bodyPr>
          <a:lstStyle/>
          <a:p>
            <a:pPr indent="0" lvl="0" marL="0" rtl="0" algn="l">
              <a:lnSpc>
                <a:spcPct val="100000"/>
              </a:lnSpc>
              <a:spcBef>
                <a:spcPts val="0"/>
              </a:spcBef>
              <a:spcAft>
                <a:spcPts val="0"/>
              </a:spcAft>
              <a:buSzPts val="2400"/>
              <a:buNone/>
            </a:pPr>
            <a:r>
              <a:rPr b="1" lang="en-US"/>
              <a:t>Murakoze!</a:t>
            </a:r>
            <a:endParaRPr b="1"/>
          </a:p>
        </p:txBody>
      </p:sp>
      <p:sp>
        <p:nvSpPr>
          <p:cNvPr id="753" name="Google Shape;753;p105"/>
          <p:cNvSpPr txBox="1"/>
          <p:nvPr>
            <p:ph idx="2" type="body"/>
          </p:nvPr>
        </p:nvSpPr>
        <p:spPr>
          <a:xfrm rot="-5400000">
            <a:off x="7862262" y="1110547"/>
            <a:ext cx="2073900" cy="160800"/>
          </a:xfrm>
          <a:prstGeom prst="rect">
            <a:avLst/>
          </a:prstGeom>
          <a:noFill/>
          <a:ln>
            <a:noFill/>
          </a:ln>
        </p:spPr>
        <p:txBody>
          <a:bodyPr anchorCtr="0" anchor="t" bIns="34275" lIns="68575" spcFirstLastPara="1" rIns="68575" wrap="square" tIns="34275">
            <a:noAutofit/>
          </a:bodyPr>
          <a:lstStyle/>
          <a:p>
            <a:pPr indent="0" lvl="0" marL="0" rtl="0" algn="r">
              <a:lnSpc>
                <a:spcPct val="100000"/>
              </a:lnSpc>
              <a:spcBef>
                <a:spcPts val="0"/>
              </a:spcBef>
              <a:spcAft>
                <a:spcPts val="800"/>
              </a:spcAft>
              <a:buSzPts val="6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91"/>
          <p:cNvSpPr txBox="1"/>
          <p:nvPr>
            <p:ph idx="12" type="sldNum"/>
          </p:nvPr>
        </p:nvSpPr>
        <p:spPr>
          <a:xfrm>
            <a:off x="6858000" y="4844639"/>
            <a:ext cx="2133600" cy="186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537" name="Google Shape;537;p91"/>
          <p:cNvSpPr txBox="1"/>
          <p:nvPr>
            <p:ph idx="2" type="body"/>
          </p:nvPr>
        </p:nvSpPr>
        <p:spPr>
          <a:xfrm rot="-5400000">
            <a:off x="7862385" y="3536946"/>
            <a:ext cx="2073900" cy="18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600"/>
              <a:buNone/>
            </a:pPr>
            <a:r>
              <a:t/>
            </a:r>
            <a:endParaRPr/>
          </a:p>
        </p:txBody>
      </p:sp>
      <p:sp>
        <p:nvSpPr>
          <p:cNvPr id="538" name="Google Shape;538;p91"/>
          <p:cNvSpPr txBox="1"/>
          <p:nvPr>
            <p:ph type="title"/>
          </p:nvPr>
        </p:nvSpPr>
        <p:spPr>
          <a:xfrm>
            <a:off x="686100" y="237395"/>
            <a:ext cx="7772400" cy="433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651D32"/>
              </a:buClr>
              <a:buSzPts val="1400"/>
              <a:buFont typeface="Cabin"/>
              <a:buNone/>
            </a:pPr>
            <a:r>
              <a:rPr lang="en-US">
                <a:solidFill>
                  <a:srgbClr val="BA0C2F"/>
                </a:solidFill>
              </a:rPr>
              <a:t>Core activities by </a:t>
            </a:r>
            <a:r>
              <a:rPr b="1" lang="en-US">
                <a:solidFill>
                  <a:srgbClr val="BA0C2F"/>
                </a:solidFill>
              </a:rPr>
              <a:t>Program</a:t>
            </a:r>
            <a:r>
              <a:rPr lang="en-US">
                <a:solidFill>
                  <a:srgbClr val="BA0C2F"/>
                </a:solidFill>
              </a:rPr>
              <a:t> and cross cutting programs</a:t>
            </a:r>
            <a:endParaRPr i="0" sz="2400" u="none" cap="none" strike="noStrike">
              <a:solidFill>
                <a:srgbClr val="BA0C2F"/>
              </a:solidFill>
              <a:latin typeface="Gill Sans"/>
              <a:ea typeface="Gill Sans"/>
              <a:cs typeface="Gill Sans"/>
              <a:sym typeface="Gill Sans"/>
            </a:endParaRPr>
          </a:p>
        </p:txBody>
      </p:sp>
      <p:sp>
        <p:nvSpPr>
          <p:cNvPr id="539" name="Google Shape;539;p91"/>
          <p:cNvSpPr/>
          <p:nvPr/>
        </p:nvSpPr>
        <p:spPr>
          <a:xfrm>
            <a:off x="580750" y="960075"/>
            <a:ext cx="3134700" cy="510000"/>
          </a:xfrm>
          <a:prstGeom prst="roundRect">
            <a:avLst>
              <a:gd fmla="val 16667" name="adj"/>
            </a:avLst>
          </a:prstGeom>
          <a:solidFill>
            <a:srgbClr val="0B5394"/>
          </a:solidFill>
          <a:ln cap="flat" cmpd="sng" w="9525">
            <a:solidFill>
              <a:srgbClr val="002F6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25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250" u="sng" cap="none" strike="noStrike">
                <a:solidFill>
                  <a:srgbClr val="FFFFFF"/>
                </a:solidFill>
                <a:latin typeface="Calibri"/>
                <a:ea typeface="Calibri"/>
                <a:cs typeface="Calibri"/>
                <a:sym typeface="Calibri"/>
              </a:rPr>
              <a:t>HIV:</a:t>
            </a:r>
            <a:r>
              <a:rPr b="0" i="0" lang="en-US" sz="1250" u="none" cap="none" strike="noStrike">
                <a:solidFill>
                  <a:srgbClr val="FFFFFF"/>
                </a:solidFill>
                <a:latin typeface="Calibri"/>
                <a:ea typeface="Calibri"/>
                <a:cs typeface="Calibri"/>
                <a:sym typeface="Calibri"/>
              </a:rPr>
              <a:t> Achieve and sustain epidemic control through the ‘three 95s’</a:t>
            </a:r>
            <a:endParaRPr b="0" i="0" sz="125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250" u="none" cap="none" strike="noStrike">
              <a:solidFill>
                <a:srgbClr val="000000"/>
              </a:solidFill>
              <a:latin typeface="Calibri"/>
              <a:ea typeface="Calibri"/>
              <a:cs typeface="Calibri"/>
              <a:sym typeface="Calibri"/>
            </a:endParaRPr>
          </a:p>
        </p:txBody>
      </p:sp>
      <p:sp>
        <p:nvSpPr>
          <p:cNvPr id="540" name="Google Shape;540;p91"/>
          <p:cNvSpPr/>
          <p:nvPr/>
        </p:nvSpPr>
        <p:spPr>
          <a:xfrm>
            <a:off x="580750" y="3017987"/>
            <a:ext cx="3134700" cy="865500"/>
          </a:xfrm>
          <a:prstGeom prst="roundRect">
            <a:avLst>
              <a:gd fmla="val 16667" name="adj"/>
            </a:avLst>
          </a:prstGeom>
          <a:solidFill>
            <a:srgbClr val="0B5394"/>
          </a:solidFill>
          <a:ln cap="flat" cmpd="sng" w="9525">
            <a:solidFill>
              <a:srgbClr val="002F6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250" u="sng" cap="none" strike="noStrike">
                <a:solidFill>
                  <a:srgbClr val="FFFFFF"/>
                </a:solidFill>
                <a:latin typeface="Calibri"/>
                <a:ea typeface="Calibri"/>
                <a:cs typeface="Calibri"/>
                <a:sym typeface="Calibri"/>
              </a:rPr>
              <a:t>Malaria</a:t>
            </a:r>
            <a:r>
              <a:rPr b="1" i="0" lang="en-US" sz="1250" u="none" cap="none" strike="noStrike">
                <a:solidFill>
                  <a:srgbClr val="FFFFFF"/>
                </a:solidFill>
                <a:latin typeface="Calibri"/>
                <a:ea typeface="Calibri"/>
                <a:cs typeface="Calibri"/>
                <a:sym typeface="Calibri"/>
              </a:rPr>
              <a:t>:</a:t>
            </a:r>
            <a:r>
              <a:rPr b="0" i="0" lang="en-US" sz="1250" u="none" cap="none" strike="noStrike">
                <a:solidFill>
                  <a:srgbClr val="FFFFFF"/>
                </a:solidFill>
                <a:latin typeface="Calibri"/>
                <a:ea typeface="Calibri"/>
                <a:cs typeface="Calibri"/>
                <a:sym typeface="Calibri"/>
              </a:rPr>
              <a:t> Case prevention; Case management Facility and community; Surveillance Monitoring and evaluation, Entomology; Community Engagement, SBC</a:t>
            </a:r>
            <a:endParaRPr b="0" i="0" sz="1250" u="none" cap="none" strike="noStrike">
              <a:solidFill>
                <a:srgbClr val="FFFFFF"/>
              </a:solidFill>
              <a:latin typeface="Calibri"/>
              <a:ea typeface="Calibri"/>
              <a:cs typeface="Calibri"/>
              <a:sym typeface="Calibri"/>
            </a:endParaRPr>
          </a:p>
        </p:txBody>
      </p:sp>
      <p:sp>
        <p:nvSpPr>
          <p:cNvPr id="541" name="Google Shape;541;p91"/>
          <p:cNvSpPr/>
          <p:nvPr/>
        </p:nvSpPr>
        <p:spPr>
          <a:xfrm>
            <a:off x="580750" y="1560326"/>
            <a:ext cx="3134700" cy="655200"/>
          </a:xfrm>
          <a:prstGeom prst="roundRect">
            <a:avLst>
              <a:gd fmla="val 16667" name="adj"/>
            </a:avLst>
          </a:prstGeom>
          <a:solidFill>
            <a:srgbClr val="0B5394"/>
          </a:solidFill>
          <a:ln cap="flat" cmpd="sng" w="9525">
            <a:solidFill>
              <a:srgbClr val="002F6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50" u="sng" cap="none" strike="noStrike">
                <a:solidFill>
                  <a:srgbClr val="FFFFFF"/>
                </a:solidFill>
                <a:latin typeface="Calibri"/>
                <a:ea typeface="Calibri"/>
                <a:cs typeface="Calibri"/>
                <a:sym typeface="Calibri"/>
              </a:rPr>
              <a:t>Maternal &amp; Child Health</a:t>
            </a:r>
            <a:r>
              <a:rPr b="0" i="0" lang="en-US" sz="1250" u="none" cap="none" strike="noStrike">
                <a:solidFill>
                  <a:srgbClr val="FFFFFF"/>
                </a:solidFill>
                <a:latin typeface="Calibri"/>
                <a:ea typeface="Calibri"/>
                <a:cs typeface="Calibri"/>
                <a:sym typeface="Calibri"/>
              </a:rPr>
              <a:t>: Reduction of maternal and child morbidity &amp; mortality</a:t>
            </a:r>
            <a:endParaRPr b="0" i="0" sz="1250" u="none" cap="none" strike="noStrike">
              <a:solidFill>
                <a:srgbClr val="FFFFFF"/>
              </a:solidFill>
              <a:latin typeface="Calibri"/>
              <a:ea typeface="Calibri"/>
              <a:cs typeface="Calibri"/>
              <a:sym typeface="Calibri"/>
            </a:endParaRPr>
          </a:p>
        </p:txBody>
      </p:sp>
      <p:sp>
        <p:nvSpPr>
          <p:cNvPr id="542" name="Google Shape;542;p91"/>
          <p:cNvSpPr/>
          <p:nvPr/>
        </p:nvSpPr>
        <p:spPr>
          <a:xfrm>
            <a:off x="580750" y="2305812"/>
            <a:ext cx="3134700" cy="582000"/>
          </a:xfrm>
          <a:prstGeom prst="roundRect">
            <a:avLst>
              <a:gd fmla="val 16667" name="adj"/>
            </a:avLst>
          </a:prstGeom>
          <a:solidFill>
            <a:srgbClr val="0B5394"/>
          </a:solidFill>
          <a:ln cap="flat" cmpd="sng" w="9525">
            <a:solidFill>
              <a:srgbClr val="002F6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1000"/>
              </a:spcBef>
              <a:spcAft>
                <a:spcPts val="1000"/>
              </a:spcAft>
              <a:buClr>
                <a:srgbClr val="000000"/>
              </a:buClr>
              <a:buSzPts val="1400"/>
              <a:buFont typeface="Arial"/>
              <a:buNone/>
            </a:pPr>
            <a:r>
              <a:rPr b="1" i="0" lang="en-US" sz="1250" u="sng" cap="none" strike="noStrike">
                <a:solidFill>
                  <a:srgbClr val="FFFFFF"/>
                </a:solidFill>
                <a:latin typeface="Calibri"/>
                <a:ea typeface="Calibri"/>
                <a:cs typeface="Calibri"/>
                <a:sym typeface="Calibri"/>
              </a:rPr>
              <a:t>Family Planning</a:t>
            </a:r>
            <a:r>
              <a:rPr b="1" i="0" lang="en-US" sz="1250" u="none" cap="none" strike="noStrike">
                <a:solidFill>
                  <a:srgbClr val="FFFFFF"/>
                </a:solidFill>
                <a:latin typeface="Calibri"/>
                <a:ea typeface="Calibri"/>
                <a:cs typeface="Calibri"/>
                <a:sym typeface="Calibri"/>
              </a:rPr>
              <a:t>: </a:t>
            </a:r>
            <a:r>
              <a:rPr b="0" i="0" lang="en-US" sz="1250" u="none" cap="none" strike="noStrike">
                <a:solidFill>
                  <a:srgbClr val="FFFFFF"/>
                </a:solidFill>
                <a:latin typeface="Calibri"/>
                <a:ea typeface="Calibri"/>
                <a:cs typeface="Calibri"/>
                <a:sym typeface="Calibri"/>
              </a:rPr>
              <a:t>Increased demand for and access to FP services</a:t>
            </a:r>
            <a:endParaRPr b="0" i="0" sz="1250" u="none" cap="none" strike="noStrike">
              <a:solidFill>
                <a:srgbClr val="000000"/>
              </a:solidFill>
              <a:latin typeface="Calibri"/>
              <a:ea typeface="Calibri"/>
              <a:cs typeface="Calibri"/>
              <a:sym typeface="Calibri"/>
            </a:endParaRPr>
          </a:p>
        </p:txBody>
      </p:sp>
      <p:sp>
        <p:nvSpPr>
          <p:cNvPr id="543" name="Google Shape;543;p91"/>
          <p:cNvSpPr/>
          <p:nvPr/>
        </p:nvSpPr>
        <p:spPr>
          <a:xfrm>
            <a:off x="580750" y="4013664"/>
            <a:ext cx="3134700" cy="716700"/>
          </a:xfrm>
          <a:prstGeom prst="roundRect">
            <a:avLst>
              <a:gd fmla="val 16667" name="adj"/>
            </a:avLst>
          </a:prstGeom>
          <a:solidFill>
            <a:srgbClr val="0B5394"/>
          </a:solidFill>
          <a:ln cap="flat" cmpd="sng" w="9525">
            <a:solidFill>
              <a:srgbClr val="002F6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1000"/>
              </a:spcBef>
              <a:spcAft>
                <a:spcPts val="0"/>
              </a:spcAft>
              <a:buClr>
                <a:srgbClr val="000000"/>
              </a:buClr>
              <a:buSzPts val="1400"/>
              <a:buFont typeface="Arial"/>
              <a:buNone/>
            </a:pPr>
            <a:r>
              <a:rPr b="1" i="0" lang="en-US" sz="1250" u="sng" cap="none" strike="noStrike">
                <a:solidFill>
                  <a:srgbClr val="FFFFFF"/>
                </a:solidFill>
                <a:latin typeface="Calibri"/>
                <a:ea typeface="Calibri"/>
                <a:cs typeface="Calibri"/>
                <a:sym typeface="Calibri"/>
              </a:rPr>
              <a:t>Global Health Security</a:t>
            </a:r>
            <a:r>
              <a:rPr b="1" i="0" lang="en-US" sz="1250" u="none" cap="none" strike="noStrike">
                <a:solidFill>
                  <a:srgbClr val="FFFFFF"/>
                </a:solidFill>
                <a:latin typeface="Calibri"/>
                <a:ea typeface="Calibri"/>
                <a:cs typeface="Calibri"/>
                <a:sym typeface="Calibri"/>
              </a:rPr>
              <a:t>: </a:t>
            </a:r>
            <a:r>
              <a:rPr b="0" i="0" lang="en-US" sz="1250" u="none" cap="none" strike="noStrike">
                <a:solidFill>
                  <a:srgbClr val="FFFFFF"/>
                </a:solidFill>
                <a:latin typeface="Calibri"/>
                <a:ea typeface="Calibri"/>
                <a:cs typeface="Calibri"/>
                <a:sym typeface="Calibri"/>
              </a:rPr>
              <a:t>Rapid response across the preparedness pillars in support of GoB priorities</a:t>
            </a:r>
            <a:endParaRPr b="0" i="0" sz="1250" u="none" cap="none" strike="noStrike">
              <a:solidFill>
                <a:srgbClr val="000000"/>
              </a:solidFill>
              <a:latin typeface="Calibri"/>
              <a:ea typeface="Calibri"/>
              <a:cs typeface="Calibri"/>
              <a:sym typeface="Calibri"/>
            </a:endParaRPr>
          </a:p>
        </p:txBody>
      </p:sp>
      <p:sp>
        <p:nvSpPr>
          <p:cNvPr id="544" name="Google Shape;544;p91"/>
          <p:cNvSpPr/>
          <p:nvPr/>
        </p:nvSpPr>
        <p:spPr>
          <a:xfrm>
            <a:off x="4805725" y="1276224"/>
            <a:ext cx="3134700" cy="2635500"/>
          </a:xfrm>
          <a:prstGeom prst="roundRect">
            <a:avLst>
              <a:gd fmla="val 16667" name="adj"/>
            </a:avLst>
          </a:prstGeom>
          <a:solidFill>
            <a:srgbClr val="E6B8AF"/>
          </a:solidFill>
          <a:ln cap="flat" cmpd="sng" w="9525">
            <a:solidFill>
              <a:srgbClr val="002F6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rgbClr val="000000"/>
                </a:solidFill>
                <a:latin typeface="Calibri"/>
                <a:ea typeface="Calibri"/>
                <a:cs typeface="Calibri"/>
                <a:sym typeface="Calibri"/>
              </a:rPr>
              <a:t>HEALTH SYSTEMS</a:t>
            </a:r>
            <a:endParaRPr b="1" i="0" sz="1400" u="sng" cap="none" strike="noStrike">
              <a:solidFill>
                <a:srgbClr val="000000"/>
              </a:solidFill>
              <a:latin typeface="Calibri"/>
              <a:ea typeface="Calibri"/>
              <a:cs typeface="Calibri"/>
              <a:sym typeface="Calibri"/>
            </a:endParaRPr>
          </a:p>
          <a:p>
            <a:pPr indent="-317500" lvl="0" marL="457200" marR="0" rtl="0" algn="l">
              <a:lnSpc>
                <a:spcPct val="100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Logistics/ Health Management Information Systems </a:t>
            </a:r>
            <a:endParaRPr b="0" i="0" sz="1400" u="none" cap="none" strike="noStrike">
              <a:solidFill>
                <a:srgbClr val="000000"/>
              </a:solidFill>
              <a:latin typeface="Calibri"/>
              <a:ea typeface="Calibri"/>
              <a:cs typeface="Calibri"/>
              <a:sym typeface="Calibri"/>
            </a:endParaRPr>
          </a:p>
          <a:p>
            <a:pPr indent="-317500" lvl="0" marL="457200" marR="0" rtl="0" algn="l">
              <a:lnSpc>
                <a:spcPct val="100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Data availability &amp; use </a:t>
            </a:r>
            <a:endParaRPr b="0" i="0" sz="1400" u="none" cap="none" strike="noStrike">
              <a:solidFill>
                <a:srgbClr val="000000"/>
              </a:solidFill>
              <a:latin typeface="Calibri"/>
              <a:ea typeface="Calibri"/>
              <a:cs typeface="Calibri"/>
              <a:sym typeface="Calibri"/>
            </a:endParaRPr>
          </a:p>
          <a:p>
            <a:pPr indent="-317500" lvl="0" marL="457200" marR="0" rtl="0" algn="l">
              <a:lnSpc>
                <a:spcPct val="100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Laboratory systems </a:t>
            </a:r>
            <a:endParaRPr b="0" i="0" sz="1400" u="none" cap="none" strike="noStrike">
              <a:solidFill>
                <a:srgbClr val="000000"/>
              </a:solidFill>
              <a:latin typeface="Calibri"/>
              <a:ea typeface="Calibri"/>
              <a:cs typeface="Calibri"/>
              <a:sym typeface="Calibri"/>
            </a:endParaRPr>
          </a:p>
          <a:p>
            <a:pPr indent="-317500" lvl="0" marL="457200" marR="0" rtl="0" algn="l">
              <a:lnSpc>
                <a:spcPct val="100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Health-care provider </a:t>
            </a:r>
            <a:endParaRPr b="0" i="0" sz="1400" u="none" cap="none" strike="noStrike">
              <a:solidFill>
                <a:srgbClr val="000000"/>
              </a:solidFill>
              <a:latin typeface="Calibri"/>
              <a:ea typeface="Calibri"/>
              <a:cs typeface="Calibri"/>
              <a:sym typeface="Calibri"/>
            </a:endParaRPr>
          </a:p>
          <a:p>
            <a:pPr indent="-317500" lvl="0" marL="457200" marR="0" rtl="0" algn="l">
              <a:lnSpc>
                <a:spcPct val="100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Facility-based quality improvement</a:t>
            </a:r>
            <a:endParaRPr b="0" i="0" sz="1400" u="none" cap="none" strike="noStrike">
              <a:solidFill>
                <a:srgbClr val="000000"/>
              </a:solidFill>
              <a:latin typeface="Calibri"/>
              <a:ea typeface="Calibri"/>
              <a:cs typeface="Calibri"/>
              <a:sym typeface="Calibri"/>
            </a:endParaRPr>
          </a:p>
          <a:p>
            <a:pPr indent="-317500" lvl="0" marL="457200" marR="0" rtl="0" algn="l">
              <a:lnSpc>
                <a:spcPct val="100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Supply chain management</a:t>
            </a:r>
            <a:endParaRPr b="0" i="0" sz="1400" u="none" cap="none" strike="noStrike">
              <a:solidFill>
                <a:srgbClr val="000000"/>
              </a:solidFill>
              <a:latin typeface="Calibri"/>
              <a:ea typeface="Calibri"/>
              <a:cs typeface="Calibri"/>
              <a:sym typeface="Calibri"/>
            </a:endParaRPr>
          </a:p>
          <a:p>
            <a:pPr indent="-317500" lvl="0" marL="457200" marR="0" rtl="0" algn="l">
              <a:lnSpc>
                <a:spcPct val="100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Leadership</a:t>
            </a:r>
            <a:endParaRPr b="0" i="0" sz="1400" u="none" cap="none" strike="noStrike">
              <a:solidFill>
                <a:srgbClr val="000000"/>
              </a:solidFill>
              <a:latin typeface="Calibri"/>
              <a:ea typeface="Calibri"/>
              <a:cs typeface="Calibri"/>
              <a:sym typeface="Calibri"/>
            </a:endParaRPr>
          </a:p>
        </p:txBody>
      </p:sp>
      <p:sp>
        <p:nvSpPr>
          <p:cNvPr id="545" name="Google Shape;545;p91"/>
          <p:cNvSpPr/>
          <p:nvPr/>
        </p:nvSpPr>
        <p:spPr>
          <a:xfrm>
            <a:off x="4805725" y="4006074"/>
            <a:ext cx="3134700" cy="724200"/>
          </a:xfrm>
          <a:prstGeom prst="roundRect">
            <a:avLst>
              <a:gd fmla="val 16667" name="adj"/>
            </a:avLst>
          </a:prstGeom>
          <a:solidFill>
            <a:srgbClr val="E6B8AF"/>
          </a:solidFill>
          <a:ln cap="flat" cmpd="sng" w="9525">
            <a:solidFill>
              <a:srgbClr val="002F6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1400"/>
              <a:buFont typeface="Arial"/>
              <a:buNone/>
            </a:pPr>
            <a:r>
              <a:rPr b="1" i="0" lang="en-US" sz="1400" u="sng" cap="none" strike="noStrike">
                <a:solidFill>
                  <a:srgbClr val="000000"/>
                </a:solidFill>
                <a:latin typeface="Calibri"/>
                <a:ea typeface="Calibri"/>
                <a:cs typeface="Calibri"/>
                <a:sym typeface="Calibri"/>
              </a:rPr>
              <a:t>GENDER</a:t>
            </a:r>
            <a:endParaRPr b="1" i="0" sz="1400" u="sng"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Gender-Based Violence (GBV) prevention and response</a:t>
            </a:r>
            <a:endParaRPr b="0" i="0" sz="1500" u="none" cap="none" strike="noStrike">
              <a:solidFill>
                <a:srgbClr val="000000"/>
              </a:solidFill>
              <a:latin typeface="Calibri"/>
              <a:ea typeface="Calibri"/>
              <a:cs typeface="Calibri"/>
              <a:sym typeface="Calibri"/>
            </a:endParaRPr>
          </a:p>
        </p:txBody>
      </p:sp>
      <p:sp>
        <p:nvSpPr>
          <p:cNvPr id="546" name="Google Shape;546;p91"/>
          <p:cNvSpPr/>
          <p:nvPr/>
        </p:nvSpPr>
        <p:spPr>
          <a:xfrm>
            <a:off x="4805725" y="731476"/>
            <a:ext cx="3134700" cy="452400"/>
          </a:xfrm>
          <a:prstGeom prst="roundRect">
            <a:avLst>
              <a:gd fmla="val 16667" name="adj"/>
            </a:avLst>
          </a:prstGeom>
          <a:solidFill>
            <a:srgbClr val="DD7E6B"/>
          </a:solidFill>
          <a:ln cap="flat" cmpd="sng" w="9525">
            <a:solidFill>
              <a:srgbClr val="002F6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800" u="none" cap="none" strike="noStrike">
                <a:solidFill>
                  <a:srgbClr val="000000"/>
                </a:solidFill>
                <a:latin typeface="Calibri"/>
                <a:ea typeface="Calibri"/>
                <a:cs typeface="Calibri"/>
                <a:sym typeface="Calibri"/>
              </a:rPr>
              <a:t>Cross-Cutting Activities</a:t>
            </a:r>
            <a:endParaRPr b="0" i="0" sz="1800" u="none" cap="none" strike="noStrike">
              <a:solidFill>
                <a:srgbClr val="000000"/>
              </a:solidFill>
              <a:latin typeface="Calibri"/>
              <a:ea typeface="Calibri"/>
              <a:cs typeface="Calibri"/>
              <a:sym typeface="Calibri"/>
            </a:endParaRPr>
          </a:p>
        </p:txBody>
      </p:sp>
      <p:sp>
        <p:nvSpPr>
          <p:cNvPr id="547" name="Google Shape;547;p91"/>
          <p:cNvSpPr/>
          <p:nvPr/>
        </p:nvSpPr>
        <p:spPr>
          <a:xfrm>
            <a:off x="3553750" y="3851725"/>
            <a:ext cx="833112" cy="582012"/>
          </a:xfrm>
          <a:prstGeom prst="cloud">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bin"/>
                <a:ea typeface="Cabin"/>
                <a:cs typeface="Cabin"/>
                <a:sym typeface="Cabin"/>
              </a:rPr>
              <a:t>New</a:t>
            </a:r>
            <a:endParaRPr b="0" i="0" sz="1400" u="none" cap="none" strike="noStrike">
              <a:solidFill>
                <a:srgbClr val="000000"/>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92"/>
          <p:cNvSpPr txBox="1"/>
          <p:nvPr>
            <p:ph idx="2" type="body"/>
          </p:nvPr>
        </p:nvSpPr>
        <p:spPr>
          <a:xfrm rot="-5400000">
            <a:off x="7862385" y="3536946"/>
            <a:ext cx="2073900" cy="184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FFFF"/>
              </a:buClr>
              <a:buSzPts val="1600"/>
              <a:buFont typeface="Arial"/>
              <a:buNone/>
            </a:pPr>
            <a:r>
              <a:t/>
            </a:r>
            <a:endParaRPr b="0" i="0" sz="600" u="none" cap="none" strike="noStrike">
              <a:solidFill>
                <a:srgbClr val="FFFFFF"/>
              </a:solidFill>
              <a:latin typeface="Cabin"/>
              <a:ea typeface="Cabin"/>
              <a:cs typeface="Cabin"/>
              <a:sym typeface="Cabin"/>
            </a:endParaRPr>
          </a:p>
        </p:txBody>
      </p:sp>
      <p:sp>
        <p:nvSpPr>
          <p:cNvPr id="553" name="Google Shape;553;p92"/>
          <p:cNvSpPr txBox="1"/>
          <p:nvPr>
            <p:ph type="title"/>
          </p:nvPr>
        </p:nvSpPr>
        <p:spPr>
          <a:xfrm>
            <a:off x="686100" y="237395"/>
            <a:ext cx="7772400" cy="433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651D32"/>
              </a:buClr>
              <a:buSzPts val="1400"/>
              <a:buFont typeface="Cabin"/>
              <a:buNone/>
            </a:pPr>
            <a:r>
              <a:rPr b="1" lang="en-US">
                <a:solidFill>
                  <a:srgbClr val="BA0C2F"/>
                </a:solidFill>
              </a:rPr>
              <a:t>Investments Across 5 Funding Streams</a:t>
            </a:r>
            <a:endParaRPr b="1" i="0" sz="2400" u="none" cap="none" strike="noStrike">
              <a:solidFill>
                <a:srgbClr val="BA0C2F"/>
              </a:solidFill>
            </a:endParaRPr>
          </a:p>
        </p:txBody>
      </p:sp>
      <p:graphicFrame>
        <p:nvGraphicFramePr>
          <p:cNvPr id="554" name="Google Shape;554;p92"/>
          <p:cNvGraphicFramePr/>
          <p:nvPr/>
        </p:nvGraphicFramePr>
        <p:xfrm>
          <a:off x="421150" y="771488"/>
          <a:ext cx="3000000" cy="3000000"/>
        </p:xfrm>
        <a:graphic>
          <a:graphicData uri="http://schemas.openxmlformats.org/drawingml/2006/table">
            <a:tbl>
              <a:tblPr>
                <a:noFill/>
                <a:tableStyleId>{61F3146A-53DF-454F-AC4A-4C4E821463BE}</a:tableStyleId>
              </a:tblPr>
              <a:tblGrid>
                <a:gridCol w="2380650"/>
                <a:gridCol w="1934325"/>
                <a:gridCol w="3629750"/>
              </a:tblGrid>
              <a:tr h="734625">
                <a:tc>
                  <a:txBody>
                    <a:bodyPr/>
                    <a:lstStyle/>
                    <a:p>
                      <a:pPr indent="0" lvl="0" marL="0" marR="0" rtl="0" algn="l">
                        <a:lnSpc>
                          <a:spcPct val="100000"/>
                        </a:lnSpc>
                        <a:spcBef>
                          <a:spcPts val="0"/>
                        </a:spcBef>
                        <a:spcAft>
                          <a:spcPts val="0"/>
                        </a:spcAft>
                        <a:buClr>
                          <a:srgbClr val="000000"/>
                        </a:buClr>
                        <a:buSzPts val="1900"/>
                        <a:buFont typeface="Arial"/>
                        <a:buNone/>
                      </a:pPr>
                      <a:r>
                        <a:rPr b="1" lang="en-US" sz="1200" u="none" cap="none" strike="noStrike">
                          <a:solidFill>
                            <a:srgbClr val="FFFFFF"/>
                          </a:solidFill>
                          <a:latin typeface="Calibri"/>
                          <a:ea typeface="Calibri"/>
                          <a:cs typeface="Calibri"/>
                          <a:sym typeface="Calibri"/>
                        </a:rPr>
                        <a:t>Funding Type (# of projects)</a:t>
                      </a:r>
                      <a:endParaRPr b="1"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1" lang="en-US" sz="1200" u="none" cap="none" strike="noStrike">
                          <a:solidFill>
                            <a:srgbClr val="FFFFFF"/>
                          </a:solidFill>
                          <a:latin typeface="Calibri"/>
                          <a:ea typeface="Calibri"/>
                          <a:cs typeface="Calibri"/>
                          <a:sym typeface="Calibri"/>
                        </a:rPr>
                        <a:t>Budget</a:t>
                      </a:r>
                      <a:endParaRPr b="1" i="1" sz="1200" u="none" cap="none" strike="noStrike">
                        <a:solidFill>
                          <a:srgbClr val="FFFFFF"/>
                        </a:solidFill>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3D85C6"/>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en-US" sz="1200" u="none" cap="none" strike="noStrike">
                          <a:solidFill>
                            <a:srgbClr val="FFFFFF"/>
                          </a:solidFill>
                          <a:latin typeface="Calibri"/>
                          <a:ea typeface="Calibri"/>
                          <a:cs typeface="Calibri"/>
                          <a:sym typeface="Calibri"/>
                        </a:rPr>
                        <a:t>Mission-Managed </a:t>
                      </a:r>
                      <a:endParaRPr b="1" sz="12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1" lang="en-US" sz="1200" u="none" cap="none" strike="noStrike">
                          <a:solidFill>
                            <a:srgbClr val="FFFFFF"/>
                          </a:solidFill>
                          <a:latin typeface="Calibri"/>
                          <a:ea typeface="Calibri"/>
                          <a:cs typeface="Calibri"/>
                          <a:sym typeface="Calibri"/>
                        </a:rPr>
                        <a:t>Awards</a:t>
                      </a:r>
                      <a:endParaRPr b="1" sz="1200" u="none" cap="none" strike="noStrike">
                        <a:solidFill>
                          <a:srgbClr val="FFFFFF"/>
                        </a:solidFill>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3D85C6"/>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en-US" sz="1200" u="none" cap="none" strike="noStrike">
                          <a:solidFill>
                            <a:srgbClr val="FFFFFF"/>
                          </a:solidFill>
                          <a:latin typeface="Calibri"/>
                          <a:ea typeface="Calibri"/>
                          <a:cs typeface="Calibri"/>
                          <a:sym typeface="Calibri"/>
                        </a:rPr>
                        <a:t>Field Support Activities (management based in Washington)</a:t>
                      </a:r>
                      <a:endParaRPr b="1" sz="1200" u="none" cap="none" strike="noStrike">
                        <a:solidFill>
                          <a:srgbClr val="FFFFFF"/>
                        </a:solidFill>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3D85C6"/>
                    </a:solidFill>
                  </a:tcPr>
                </a:tc>
              </a:tr>
              <a:tr h="921900">
                <a:tc>
                  <a:txBody>
                    <a:bodyPr/>
                    <a:lstStyle/>
                    <a:p>
                      <a:pPr indent="0" lvl="0" marL="0" marR="0" rtl="0" algn="l">
                        <a:lnSpc>
                          <a:spcPct val="100000"/>
                        </a:lnSpc>
                        <a:spcBef>
                          <a:spcPts val="0"/>
                        </a:spcBef>
                        <a:spcAft>
                          <a:spcPts val="0"/>
                        </a:spcAft>
                        <a:buClr>
                          <a:srgbClr val="000000"/>
                        </a:buClr>
                        <a:buSzPts val="1900"/>
                        <a:buFont typeface="Arial"/>
                        <a:buNone/>
                      </a:pPr>
                      <a:r>
                        <a:rPr b="1" lang="en-US" sz="1200" u="none" cap="none" strike="noStrike">
                          <a:solidFill>
                            <a:srgbClr val="FFFFFF"/>
                          </a:solidFill>
                          <a:latin typeface="Calibri"/>
                          <a:ea typeface="Calibri"/>
                          <a:cs typeface="Calibri"/>
                          <a:sym typeface="Calibri"/>
                        </a:rPr>
                        <a:t>HIV/TB (9)</a:t>
                      </a:r>
                      <a:endParaRPr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i="1" lang="en-US" sz="1200" u="none" cap="none" strike="noStrike">
                          <a:solidFill>
                            <a:srgbClr val="FFFFFF"/>
                          </a:solidFill>
                          <a:latin typeface="Calibri"/>
                          <a:ea typeface="Calibri"/>
                          <a:cs typeface="Calibri"/>
                          <a:sym typeface="Calibri"/>
                        </a:rPr>
                        <a:t>$27 million</a:t>
                      </a:r>
                      <a:endParaRPr i="1" sz="1200" u="none" cap="none" strike="noStrike">
                        <a:solidFill>
                          <a:srgbClr val="FFFFFF"/>
                        </a:solidFill>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3D85C6"/>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200" u="none" cap="none" strike="noStrike">
                          <a:latin typeface="Calibri"/>
                          <a:ea typeface="Calibri"/>
                          <a:cs typeface="Calibri"/>
                          <a:sym typeface="Calibri"/>
                        </a:rPr>
                        <a:t>SIMS - Wiyizire Extension* - </a:t>
                      </a:r>
                      <a:endParaRPr b="1" sz="12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lang="en-US" sz="1200" u="none" cap="none" strike="noStrike">
                          <a:latin typeface="Calibri"/>
                          <a:ea typeface="Calibri"/>
                          <a:cs typeface="Calibri"/>
                          <a:sym typeface="Calibri"/>
                        </a:rPr>
                        <a:t>GBV Bridge* </a:t>
                      </a:r>
                      <a:r>
                        <a:rPr lang="en-US" sz="1200" u="none" cap="none" strike="noStrike">
                          <a:solidFill>
                            <a:srgbClr val="000000"/>
                          </a:solidFill>
                          <a:latin typeface="Calibri"/>
                          <a:ea typeface="Calibri"/>
                          <a:cs typeface="Calibri"/>
                          <a:sym typeface="Calibri"/>
                        </a:rPr>
                        <a:t>-</a:t>
                      </a:r>
                      <a:r>
                        <a:rPr lang="en-US" sz="1200" u="none" cap="none" strike="noStrike">
                          <a:solidFill>
                            <a:srgbClr val="FF0000"/>
                          </a:solidFill>
                          <a:latin typeface="Calibri"/>
                          <a:ea typeface="Calibri"/>
                          <a:cs typeface="Calibri"/>
                          <a:sym typeface="Calibri"/>
                        </a:rPr>
                        <a:t> </a:t>
                      </a:r>
                      <a:r>
                        <a:rPr lang="en-US" sz="1200" u="none" cap="none" strike="noStrike">
                          <a:latin typeface="Calibri"/>
                          <a:ea typeface="Calibri"/>
                          <a:cs typeface="Calibri"/>
                          <a:sym typeface="Calibri"/>
                        </a:rPr>
                        <a:t>Baho Mbeho-Mpore (new GBV)</a:t>
                      </a:r>
                      <a:endParaRPr sz="1200" u="none" cap="none" strike="noStrike">
                        <a:solidFill>
                          <a:srgbClr val="000000"/>
                        </a:solidFill>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200" u="none" cap="none" strike="noStrike">
                          <a:latin typeface="Calibri"/>
                          <a:ea typeface="Calibri"/>
                          <a:cs typeface="Calibri"/>
                          <a:sym typeface="Calibri"/>
                        </a:rPr>
                        <a:t>EpiC - RISE</a:t>
                      </a:r>
                      <a:endParaRPr sz="12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US" sz="1200" u="none" cap="none" strike="noStrike">
                          <a:latin typeface="Calibri"/>
                          <a:ea typeface="Calibri"/>
                          <a:cs typeface="Calibri"/>
                          <a:sym typeface="Calibri"/>
                        </a:rPr>
                        <a:t>Global Health Supply Chain-Procurement &amp; Supply Chain Management ((GHSC-PSM: Task Order (TO)1)) - PSI (DOD)</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r>
              <a:tr h="547350">
                <a:tc>
                  <a:txBody>
                    <a:bodyPr/>
                    <a:lstStyle/>
                    <a:p>
                      <a:pPr indent="0" lvl="0" marL="0" marR="0" rtl="0" algn="l">
                        <a:lnSpc>
                          <a:spcPct val="100000"/>
                        </a:lnSpc>
                        <a:spcBef>
                          <a:spcPts val="0"/>
                        </a:spcBef>
                        <a:spcAft>
                          <a:spcPts val="0"/>
                        </a:spcAft>
                        <a:buClr>
                          <a:srgbClr val="000000"/>
                        </a:buClr>
                        <a:buSzPts val="1900"/>
                        <a:buFont typeface="Arial"/>
                        <a:buNone/>
                      </a:pPr>
                      <a:r>
                        <a:rPr b="1" lang="en-US" sz="1200" u="none" cap="none" strike="noStrike">
                          <a:solidFill>
                            <a:srgbClr val="FFFFFF"/>
                          </a:solidFill>
                          <a:latin typeface="Calibri"/>
                          <a:ea typeface="Calibri"/>
                          <a:cs typeface="Calibri"/>
                          <a:sym typeface="Calibri"/>
                        </a:rPr>
                        <a:t>Maternal Child Health (4)</a:t>
                      </a:r>
                      <a:endParaRPr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i="1" lang="en-US" sz="1200" u="none" cap="none" strike="noStrike">
                          <a:solidFill>
                            <a:srgbClr val="FFFFFF"/>
                          </a:solidFill>
                          <a:latin typeface="Calibri"/>
                          <a:ea typeface="Calibri"/>
                          <a:cs typeface="Calibri"/>
                          <a:sym typeface="Calibri"/>
                        </a:rPr>
                        <a:t>$5 million</a:t>
                      </a:r>
                      <a:endParaRPr i="1" sz="1200" u="none" cap="none" strike="noStrike">
                        <a:solidFill>
                          <a:srgbClr val="FFFFFF"/>
                        </a:solidFill>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3D85C6"/>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200" u="none" cap="none" strike="noStrike">
                          <a:latin typeface="Calibri"/>
                          <a:ea typeface="Calibri"/>
                          <a:cs typeface="Calibri"/>
                          <a:sym typeface="Calibri"/>
                        </a:rPr>
                        <a:t>Tubiteho</a:t>
                      </a:r>
                      <a:r>
                        <a:rPr lang="en-US" sz="1200" u="none" cap="none" strike="noStrike">
                          <a:solidFill>
                            <a:srgbClr val="000000"/>
                          </a:solidFill>
                          <a:latin typeface="Calibri"/>
                          <a:ea typeface="Calibri"/>
                          <a:cs typeface="Calibri"/>
                          <a:sym typeface="Calibri"/>
                        </a:rPr>
                        <a:t>*</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200" u="none" cap="none" strike="noStrike">
                          <a:latin typeface="Calibri"/>
                          <a:ea typeface="Calibri"/>
                          <a:cs typeface="Calibri"/>
                          <a:sym typeface="Calibri"/>
                        </a:rPr>
                        <a:t>US Census Bureau - DHS* - MPHD*</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r>
              <a:tr h="547350">
                <a:tc>
                  <a:txBody>
                    <a:bodyPr/>
                    <a:lstStyle/>
                    <a:p>
                      <a:pPr indent="0" lvl="0" marL="0" marR="0" rtl="0" algn="l">
                        <a:lnSpc>
                          <a:spcPct val="100000"/>
                        </a:lnSpc>
                        <a:spcBef>
                          <a:spcPts val="0"/>
                        </a:spcBef>
                        <a:spcAft>
                          <a:spcPts val="0"/>
                        </a:spcAft>
                        <a:buClr>
                          <a:srgbClr val="000000"/>
                        </a:buClr>
                        <a:buSzPts val="1900"/>
                        <a:buFont typeface="Arial"/>
                        <a:buNone/>
                      </a:pPr>
                      <a:r>
                        <a:rPr b="1" lang="en-US" sz="1200" u="none" cap="none" strike="noStrike">
                          <a:solidFill>
                            <a:srgbClr val="FFFFFF"/>
                          </a:solidFill>
                          <a:latin typeface="Calibri"/>
                          <a:ea typeface="Calibri"/>
                          <a:cs typeface="Calibri"/>
                          <a:sym typeface="Calibri"/>
                        </a:rPr>
                        <a:t>Family Planning (FP) (4)</a:t>
                      </a:r>
                      <a:endParaRPr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i="1" lang="en-US" sz="1200" u="none" cap="none" strike="noStrike">
                          <a:solidFill>
                            <a:srgbClr val="FFFFFF"/>
                          </a:solidFill>
                          <a:latin typeface="Calibri"/>
                          <a:ea typeface="Calibri"/>
                          <a:cs typeface="Calibri"/>
                          <a:sym typeface="Calibri"/>
                        </a:rPr>
                        <a:t>$10 million</a:t>
                      </a:r>
                      <a:endParaRPr i="1" sz="1200" u="none" cap="none" strike="noStrike">
                        <a:solidFill>
                          <a:srgbClr val="FFFFFF"/>
                        </a:solidFill>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3D85C6"/>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200" u="none" cap="none" strike="noStrike">
                          <a:latin typeface="Calibri"/>
                          <a:ea typeface="Calibri"/>
                          <a:cs typeface="Calibri"/>
                          <a:sym typeface="Calibri"/>
                        </a:rPr>
                        <a:t>Tubiteho* - </a:t>
                      </a:r>
                      <a:r>
                        <a:rPr b="1" lang="en-US" sz="1200" u="none" cap="none" strike="noStrike">
                          <a:latin typeface="Calibri"/>
                          <a:ea typeface="Calibri"/>
                          <a:cs typeface="Calibri"/>
                          <a:sym typeface="Calibri"/>
                        </a:rPr>
                        <a:t>Mpore GBV*</a:t>
                      </a:r>
                      <a:endParaRPr b="1"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200" u="none" cap="none" strike="noStrike">
                          <a:solidFill>
                            <a:srgbClr val="000000"/>
                          </a:solidFill>
                          <a:latin typeface="Calibri"/>
                          <a:ea typeface="Calibri"/>
                          <a:cs typeface="Calibri"/>
                          <a:sym typeface="Calibri"/>
                        </a:rPr>
                        <a:t>GHSC-PSM (TO3) - </a:t>
                      </a:r>
                      <a:endParaRPr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US" sz="1200" u="none" cap="none" strike="noStrike">
                          <a:solidFill>
                            <a:srgbClr val="000000"/>
                          </a:solidFill>
                          <a:latin typeface="Calibri"/>
                          <a:ea typeface="Calibri"/>
                          <a:cs typeface="Calibri"/>
                          <a:sym typeface="Calibri"/>
                        </a:rPr>
                        <a:t>MPHD*</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r>
              <a:tr h="734625">
                <a:tc>
                  <a:txBody>
                    <a:bodyPr/>
                    <a:lstStyle/>
                    <a:p>
                      <a:pPr indent="0" lvl="0" marL="0" marR="0" rtl="0" algn="l">
                        <a:lnSpc>
                          <a:spcPct val="100000"/>
                        </a:lnSpc>
                        <a:spcBef>
                          <a:spcPts val="0"/>
                        </a:spcBef>
                        <a:spcAft>
                          <a:spcPts val="0"/>
                        </a:spcAft>
                        <a:buClr>
                          <a:srgbClr val="000000"/>
                        </a:buClr>
                        <a:buSzPts val="1900"/>
                        <a:buFont typeface="Arial"/>
                        <a:buNone/>
                      </a:pPr>
                      <a:r>
                        <a:rPr b="1" lang="en-US" sz="1200" u="none" cap="none" strike="noStrike">
                          <a:solidFill>
                            <a:srgbClr val="FFFFFF"/>
                          </a:solidFill>
                          <a:latin typeface="Calibri"/>
                          <a:ea typeface="Calibri"/>
                          <a:cs typeface="Calibri"/>
                          <a:sym typeface="Calibri"/>
                        </a:rPr>
                        <a:t>Malaria (6)</a:t>
                      </a:r>
                      <a:endParaRPr b="1"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i="1" lang="en-US" sz="1200" u="none" cap="none" strike="noStrike">
                          <a:solidFill>
                            <a:srgbClr val="FFFFFF"/>
                          </a:solidFill>
                          <a:latin typeface="Calibri"/>
                          <a:ea typeface="Calibri"/>
                          <a:cs typeface="Calibri"/>
                          <a:sym typeface="Calibri"/>
                        </a:rPr>
                        <a:t>$15 million</a:t>
                      </a:r>
                      <a:endParaRPr b="1" i="1" sz="1200" u="none" cap="none" strike="noStrike">
                        <a:solidFill>
                          <a:srgbClr val="F48220"/>
                        </a:solidFill>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3D85C6"/>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200" u="none" cap="none" strike="noStrike">
                          <a:latin typeface="Calibri"/>
                          <a:ea typeface="Calibri"/>
                          <a:cs typeface="Calibri"/>
                          <a:sym typeface="Calibri"/>
                        </a:rPr>
                        <a:t>Tubiteho</a:t>
                      </a:r>
                      <a:r>
                        <a:rPr lang="en-US" sz="1200" u="none" cap="none" strike="noStrike">
                          <a:solidFill>
                            <a:srgbClr val="000000"/>
                          </a:solidFill>
                          <a:latin typeface="Calibri"/>
                          <a:ea typeface="Calibri"/>
                          <a:cs typeface="Calibri"/>
                          <a:sym typeface="Calibri"/>
                        </a:rPr>
                        <a:t>*</a:t>
                      </a:r>
                      <a:endParaRPr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US" sz="1200" u="none" cap="none" strike="noStrike">
                          <a:latin typeface="Calibri"/>
                          <a:ea typeface="Calibri"/>
                          <a:cs typeface="Calibri"/>
                          <a:sym typeface="Calibri"/>
                        </a:rPr>
                        <a:t>ICH</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200" u="none" cap="none" strike="noStrike">
                          <a:solidFill>
                            <a:srgbClr val="000000"/>
                          </a:solidFill>
                          <a:latin typeface="Calibri"/>
                          <a:ea typeface="Calibri"/>
                          <a:cs typeface="Calibri"/>
                          <a:sym typeface="Calibri"/>
                        </a:rPr>
                        <a:t>GHSC-PSM (TO2) - DHS* - </a:t>
                      </a:r>
                      <a:endParaRPr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US" sz="1200" u="none" cap="none" strike="noStrike">
                          <a:solidFill>
                            <a:srgbClr val="000000"/>
                          </a:solidFill>
                          <a:latin typeface="Calibri"/>
                          <a:ea typeface="Calibri"/>
                          <a:cs typeface="Calibri"/>
                          <a:sym typeface="Calibri"/>
                        </a:rPr>
                        <a:t>- PMI Evolve -  CHISU- MPHD* - Breakthrough Action</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r>
              <a:tr h="547350">
                <a:tc>
                  <a:txBody>
                    <a:bodyPr/>
                    <a:lstStyle/>
                    <a:p>
                      <a:pPr indent="0" lvl="0" marL="0" marR="0" rtl="0" algn="l">
                        <a:lnSpc>
                          <a:spcPct val="100000"/>
                        </a:lnSpc>
                        <a:spcBef>
                          <a:spcPts val="0"/>
                        </a:spcBef>
                        <a:spcAft>
                          <a:spcPts val="0"/>
                        </a:spcAft>
                        <a:buClr>
                          <a:srgbClr val="000000"/>
                        </a:buClr>
                        <a:buSzPts val="1900"/>
                        <a:buFont typeface="Arial"/>
                        <a:buNone/>
                      </a:pPr>
                      <a:r>
                        <a:rPr b="1" lang="en-US" sz="1200" u="none" cap="none" strike="noStrike">
                          <a:solidFill>
                            <a:srgbClr val="FFFFFF"/>
                          </a:solidFill>
                          <a:latin typeface="Calibri"/>
                          <a:ea typeface="Calibri"/>
                          <a:cs typeface="Calibri"/>
                          <a:sym typeface="Calibri"/>
                        </a:rPr>
                        <a:t>Global Health Security (5)</a:t>
                      </a:r>
                      <a:endParaRPr b="1"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i="1" lang="en-US" sz="1200" u="none" cap="none" strike="noStrike">
                          <a:solidFill>
                            <a:srgbClr val="FFFFFF"/>
                          </a:solidFill>
                          <a:latin typeface="Calibri"/>
                          <a:ea typeface="Calibri"/>
                          <a:cs typeface="Calibri"/>
                          <a:sym typeface="Calibri"/>
                        </a:rPr>
                        <a:t>$3 million</a:t>
                      </a:r>
                      <a:endParaRPr i="1" sz="1200" u="none" cap="none" strike="noStrike">
                        <a:solidFill>
                          <a:srgbClr val="FFFFFF"/>
                        </a:solidFill>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3D85C6"/>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200" u="none" cap="none" strike="noStrike">
                          <a:latin typeface="Calibri"/>
                          <a:ea typeface="Calibri"/>
                          <a:cs typeface="Calibri"/>
                          <a:sym typeface="Calibri"/>
                        </a:rPr>
                        <a:t>None planned at present</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chemeClr val="dk1"/>
                        </a:buClr>
                        <a:buSzPts val="1800"/>
                        <a:buFont typeface="Arial"/>
                        <a:buNone/>
                      </a:pPr>
                      <a:r>
                        <a:rPr lang="en-US" sz="1200" u="none" cap="none" strike="noStrike">
                          <a:solidFill>
                            <a:schemeClr val="dk1"/>
                          </a:solidFill>
                          <a:latin typeface="Calibri"/>
                          <a:ea typeface="Calibri"/>
                          <a:cs typeface="Calibri"/>
                          <a:sym typeface="Calibri"/>
                        </a:rPr>
                        <a:t>None planned at present</a:t>
                      </a:r>
                      <a:endParaRPr sz="1200" u="none" cap="none" strike="noStrike">
                        <a:solidFill>
                          <a:schemeClr val="lt2"/>
                        </a:solidFill>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93"/>
          <p:cNvSpPr txBox="1"/>
          <p:nvPr>
            <p:ph idx="12" type="sldNum"/>
          </p:nvPr>
        </p:nvSpPr>
        <p:spPr>
          <a:xfrm>
            <a:off x="6858000" y="4844639"/>
            <a:ext cx="2133600" cy="186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US"/>
              <a:t>‹#›</a:t>
            </a:fld>
            <a:endParaRPr/>
          </a:p>
        </p:txBody>
      </p:sp>
      <p:sp>
        <p:nvSpPr>
          <p:cNvPr id="561" name="Google Shape;561;p93"/>
          <p:cNvSpPr txBox="1"/>
          <p:nvPr>
            <p:ph idx="2" type="body"/>
          </p:nvPr>
        </p:nvSpPr>
        <p:spPr>
          <a:xfrm rot="-5400000">
            <a:off x="7862385" y="3536946"/>
            <a:ext cx="2073900" cy="18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600"/>
              <a:buNone/>
            </a:pPr>
            <a:r>
              <a:t/>
            </a:r>
            <a:endParaRPr/>
          </a:p>
        </p:txBody>
      </p:sp>
      <p:sp>
        <p:nvSpPr>
          <p:cNvPr id="562" name="Google Shape;562;p93"/>
          <p:cNvSpPr txBox="1"/>
          <p:nvPr>
            <p:ph type="title"/>
          </p:nvPr>
        </p:nvSpPr>
        <p:spPr>
          <a:xfrm>
            <a:off x="258029" y="355517"/>
            <a:ext cx="7772400" cy="46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Total Health Investments to Burundi Local Partners</a:t>
            </a:r>
            <a:endParaRPr b="1"/>
          </a:p>
        </p:txBody>
      </p:sp>
      <p:pic>
        <p:nvPicPr>
          <p:cNvPr id="563" name="Google Shape;563;p93"/>
          <p:cNvPicPr preferRelativeResize="0"/>
          <p:nvPr/>
        </p:nvPicPr>
        <p:blipFill rotWithShape="1">
          <a:blip r:embed="rId3">
            <a:alphaModFix/>
          </a:blip>
          <a:srcRect b="0" l="0" r="0" t="13508"/>
          <a:stretch/>
        </p:blipFill>
        <p:spPr>
          <a:xfrm>
            <a:off x="258025" y="921363"/>
            <a:ext cx="8627949" cy="33420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94"/>
          <p:cNvSpPr txBox="1"/>
          <p:nvPr>
            <p:ph type="title"/>
          </p:nvPr>
        </p:nvSpPr>
        <p:spPr>
          <a:xfrm>
            <a:off x="1143000" y="534987"/>
            <a:ext cx="54864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bin"/>
              <a:buNone/>
            </a:pPr>
            <a:r>
              <a:rPr lang="en-US">
                <a:latin typeface="Gill Sans"/>
                <a:ea typeface="Gill Sans"/>
                <a:cs typeface="Gill Sans"/>
                <a:sym typeface="Gill Sans"/>
              </a:rPr>
              <a:t>PEPFAR Burundi Localization Journey</a:t>
            </a:r>
            <a:endParaRPr i="0" sz="2400" u="none" cap="none" strike="noStrike">
              <a:solidFill>
                <a:srgbClr val="000000"/>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95"/>
          <p:cNvSpPr txBox="1"/>
          <p:nvPr>
            <p:ph idx="12" type="sldNum"/>
          </p:nvPr>
        </p:nvSpPr>
        <p:spPr>
          <a:xfrm>
            <a:off x="6858000" y="4844639"/>
            <a:ext cx="2133600" cy="186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US"/>
              <a:t>‹#›</a:t>
            </a:fld>
            <a:endParaRPr/>
          </a:p>
        </p:txBody>
      </p:sp>
      <p:sp>
        <p:nvSpPr>
          <p:cNvPr id="575" name="Google Shape;575;p95"/>
          <p:cNvSpPr txBox="1"/>
          <p:nvPr>
            <p:ph idx="2" type="body"/>
          </p:nvPr>
        </p:nvSpPr>
        <p:spPr>
          <a:xfrm rot="-5400000">
            <a:off x="7862385" y="3536946"/>
            <a:ext cx="2073900" cy="18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600"/>
              <a:buNone/>
            </a:pPr>
            <a:r>
              <a:t/>
            </a:r>
            <a:endParaRPr/>
          </a:p>
        </p:txBody>
      </p:sp>
      <p:sp>
        <p:nvSpPr>
          <p:cNvPr id="576" name="Google Shape;576;p95"/>
          <p:cNvSpPr txBox="1"/>
          <p:nvPr/>
        </p:nvSpPr>
        <p:spPr>
          <a:xfrm>
            <a:off x="-103110" y="2873945"/>
            <a:ext cx="871200" cy="374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100"/>
              <a:buFont typeface="Arial"/>
              <a:buNone/>
            </a:pPr>
            <a:r>
              <a:rPr b="1" i="0" lang="en-US" sz="1400" u="none" cap="none" strike="noStrike">
                <a:solidFill>
                  <a:srgbClr val="000000"/>
                </a:solidFill>
                <a:latin typeface="Lato"/>
                <a:ea typeface="Lato"/>
                <a:cs typeface="Lato"/>
                <a:sym typeface="Lato"/>
              </a:rPr>
              <a:t>2003</a:t>
            </a:r>
            <a:endParaRPr b="1" i="0" sz="1400" u="none" cap="none" strike="noStrike">
              <a:solidFill>
                <a:srgbClr val="000000"/>
              </a:solidFill>
              <a:latin typeface="Lato"/>
              <a:ea typeface="Lato"/>
              <a:cs typeface="Lato"/>
              <a:sym typeface="Lato"/>
            </a:endParaRPr>
          </a:p>
        </p:txBody>
      </p:sp>
      <p:sp>
        <p:nvSpPr>
          <p:cNvPr id="577" name="Google Shape;577;p95"/>
          <p:cNvSpPr txBox="1"/>
          <p:nvPr/>
        </p:nvSpPr>
        <p:spPr>
          <a:xfrm>
            <a:off x="113075" y="1096960"/>
            <a:ext cx="1156200" cy="65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1100"/>
              <a:buFont typeface="Arial"/>
              <a:buNone/>
            </a:pPr>
            <a:r>
              <a:rPr b="1" i="0" lang="en-US" sz="1200" u="none" cap="none" strike="noStrike">
                <a:solidFill>
                  <a:srgbClr val="000000"/>
                </a:solidFill>
                <a:latin typeface="Gill Sans"/>
                <a:ea typeface="Gill Sans"/>
                <a:cs typeface="Gill Sans"/>
                <a:sym typeface="Gill Sans"/>
              </a:rPr>
              <a:t>Start of President’s Emergency Plan for AIDS Relief (PEPFAR)</a:t>
            </a:r>
            <a:endParaRPr b="1" i="0" sz="1200" u="none" cap="none" strike="noStrike">
              <a:solidFill>
                <a:srgbClr val="000000"/>
              </a:solidFill>
              <a:latin typeface="Gill Sans"/>
              <a:ea typeface="Gill Sans"/>
              <a:cs typeface="Gill Sans"/>
              <a:sym typeface="Gill Sans"/>
            </a:endParaRPr>
          </a:p>
        </p:txBody>
      </p:sp>
      <p:pic>
        <p:nvPicPr>
          <p:cNvPr id="578" name="Google Shape;578;p95"/>
          <p:cNvPicPr preferRelativeResize="0"/>
          <p:nvPr/>
        </p:nvPicPr>
        <p:blipFill rotWithShape="1">
          <a:blip r:embed="rId3">
            <a:alphaModFix/>
          </a:blip>
          <a:srcRect b="21429" l="14082" r="6489" t="73976"/>
          <a:stretch/>
        </p:blipFill>
        <p:spPr>
          <a:xfrm>
            <a:off x="154650" y="2692650"/>
            <a:ext cx="8836950" cy="159473"/>
          </a:xfrm>
          <a:prstGeom prst="rect">
            <a:avLst/>
          </a:prstGeom>
          <a:noFill/>
          <a:ln cap="flat" cmpd="sng" w="9525">
            <a:solidFill>
              <a:schemeClr val="dk1"/>
            </a:solidFill>
            <a:prstDash val="solid"/>
            <a:round/>
            <a:headEnd len="sm" w="sm" type="none"/>
            <a:tailEnd len="sm" w="sm" type="none"/>
          </a:ln>
        </p:spPr>
      </p:pic>
      <p:grpSp>
        <p:nvGrpSpPr>
          <p:cNvPr id="579" name="Google Shape;579;p95"/>
          <p:cNvGrpSpPr/>
          <p:nvPr/>
        </p:nvGrpSpPr>
        <p:grpSpPr>
          <a:xfrm>
            <a:off x="286275" y="2348433"/>
            <a:ext cx="92400" cy="499792"/>
            <a:chOff x="845575" y="2563700"/>
            <a:chExt cx="92400" cy="495825"/>
          </a:xfrm>
        </p:grpSpPr>
        <p:cxnSp>
          <p:nvCxnSpPr>
            <p:cNvPr id="580" name="Google Shape;580;p95"/>
            <p:cNvCxnSpPr/>
            <p:nvPr/>
          </p:nvCxnSpPr>
          <p:spPr>
            <a:xfrm flipH="1">
              <a:off x="887875" y="2616125"/>
              <a:ext cx="3900" cy="443400"/>
            </a:xfrm>
            <a:prstGeom prst="straightConnector1">
              <a:avLst/>
            </a:prstGeom>
            <a:noFill/>
            <a:ln cap="flat" cmpd="sng" w="9525">
              <a:solidFill>
                <a:srgbClr val="000000"/>
              </a:solidFill>
              <a:prstDash val="solid"/>
              <a:round/>
              <a:headEnd len="sm" w="sm" type="none"/>
              <a:tailEnd len="sm" w="sm" type="none"/>
            </a:ln>
          </p:spPr>
        </p:cxnSp>
        <p:sp>
          <p:nvSpPr>
            <p:cNvPr id="581" name="Google Shape;581;p95"/>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2" name="Google Shape;582;p95"/>
          <p:cNvGrpSpPr/>
          <p:nvPr/>
        </p:nvGrpSpPr>
        <p:grpSpPr>
          <a:xfrm>
            <a:off x="1059090" y="2314894"/>
            <a:ext cx="871200" cy="874150"/>
            <a:chOff x="729440" y="3091028"/>
            <a:chExt cx="871200" cy="867212"/>
          </a:xfrm>
        </p:grpSpPr>
        <p:grpSp>
          <p:nvGrpSpPr>
            <p:cNvPr id="583" name="Google Shape;583;p95"/>
            <p:cNvGrpSpPr/>
            <p:nvPr/>
          </p:nvGrpSpPr>
          <p:grpSpPr>
            <a:xfrm rot="10800000">
              <a:off x="1113463" y="3462415"/>
              <a:ext cx="92400" cy="495825"/>
              <a:chOff x="845575" y="2563700"/>
              <a:chExt cx="92400" cy="495825"/>
            </a:xfrm>
          </p:grpSpPr>
          <p:cxnSp>
            <p:nvCxnSpPr>
              <p:cNvPr id="584" name="Google Shape;584;p95"/>
              <p:cNvCxnSpPr/>
              <p:nvPr/>
            </p:nvCxnSpPr>
            <p:spPr>
              <a:xfrm flipH="1">
                <a:off x="887875" y="2616125"/>
                <a:ext cx="3900" cy="443400"/>
              </a:xfrm>
              <a:prstGeom prst="straightConnector1">
                <a:avLst/>
              </a:prstGeom>
              <a:noFill/>
              <a:ln cap="flat" cmpd="sng" w="9525">
                <a:solidFill>
                  <a:srgbClr val="000000"/>
                </a:solidFill>
                <a:prstDash val="solid"/>
                <a:round/>
                <a:headEnd len="sm" w="sm" type="none"/>
                <a:tailEnd len="sm" w="sm" type="none"/>
              </a:ln>
            </p:spPr>
          </p:cxnSp>
          <p:sp>
            <p:nvSpPr>
              <p:cNvPr id="585" name="Google Shape;585;p95"/>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6" name="Google Shape;586;p95"/>
            <p:cNvSpPr txBox="1"/>
            <p:nvPr/>
          </p:nvSpPr>
          <p:spPr>
            <a:xfrm>
              <a:off x="729440" y="3091028"/>
              <a:ext cx="871200" cy="371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100"/>
                <a:buFont typeface="Arial"/>
                <a:buNone/>
              </a:pPr>
              <a:r>
                <a:rPr b="1" i="0" lang="en-US" sz="1400" u="none" cap="none" strike="noStrike">
                  <a:solidFill>
                    <a:srgbClr val="000000"/>
                  </a:solidFill>
                  <a:latin typeface="Lato"/>
                  <a:ea typeface="Lato"/>
                  <a:cs typeface="Lato"/>
                  <a:sym typeface="Lato"/>
                </a:rPr>
                <a:t>2008</a:t>
              </a:r>
              <a:endParaRPr b="1" i="0" sz="1400" u="none" cap="none" strike="noStrike">
                <a:solidFill>
                  <a:srgbClr val="000000"/>
                </a:solidFill>
                <a:latin typeface="Lato"/>
                <a:ea typeface="Lato"/>
                <a:cs typeface="Lato"/>
                <a:sym typeface="Lato"/>
              </a:endParaRPr>
            </a:p>
          </p:txBody>
        </p:sp>
      </p:grpSp>
      <p:grpSp>
        <p:nvGrpSpPr>
          <p:cNvPr id="587" name="Google Shape;587;p95"/>
          <p:cNvGrpSpPr/>
          <p:nvPr/>
        </p:nvGrpSpPr>
        <p:grpSpPr>
          <a:xfrm>
            <a:off x="2221303" y="2348418"/>
            <a:ext cx="871200" cy="899819"/>
            <a:chOff x="1681215" y="3168000"/>
            <a:chExt cx="871200" cy="892678"/>
          </a:xfrm>
        </p:grpSpPr>
        <p:grpSp>
          <p:nvGrpSpPr>
            <p:cNvPr id="588" name="Google Shape;588;p95"/>
            <p:cNvGrpSpPr/>
            <p:nvPr/>
          </p:nvGrpSpPr>
          <p:grpSpPr>
            <a:xfrm>
              <a:off x="2070613" y="3168000"/>
              <a:ext cx="92400" cy="495825"/>
              <a:chOff x="845575" y="2563700"/>
              <a:chExt cx="92400" cy="495825"/>
            </a:xfrm>
          </p:grpSpPr>
          <p:cxnSp>
            <p:nvCxnSpPr>
              <p:cNvPr id="589" name="Google Shape;589;p95"/>
              <p:cNvCxnSpPr/>
              <p:nvPr/>
            </p:nvCxnSpPr>
            <p:spPr>
              <a:xfrm flipH="1">
                <a:off x="887875" y="2616125"/>
                <a:ext cx="3900" cy="443400"/>
              </a:xfrm>
              <a:prstGeom prst="straightConnector1">
                <a:avLst/>
              </a:prstGeom>
              <a:noFill/>
              <a:ln cap="flat" cmpd="sng" w="9525">
                <a:solidFill>
                  <a:srgbClr val="000000"/>
                </a:solidFill>
                <a:prstDash val="solid"/>
                <a:round/>
                <a:headEnd len="sm" w="sm" type="none"/>
                <a:tailEnd len="sm" w="sm" type="none"/>
              </a:ln>
            </p:spPr>
          </p:cxnSp>
          <p:sp>
            <p:nvSpPr>
              <p:cNvPr id="590" name="Google Shape;590;p95"/>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1" name="Google Shape;591;p95"/>
            <p:cNvSpPr txBox="1"/>
            <p:nvPr/>
          </p:nvSpPr>
          <p:spPr>
            <a:xfrm>
              <a:off x="1681215" y="3689278"/>
              <a:ext cx="871200" cy="371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100"/>
                <a:buFont typeface="Arial"/>
                <a:buNone/>
              </a:pPr>
              <a:r>
                <a:rPr b="1" i="0" lang="en-US" sz="1400" u="none" cap="none" strike="noStrike">
                  <a:solidFill>
                    <a:srgbClr val="000000"/>
                  </a:solidFill>
                  <a:latin typeface="Lato"/>
                  <a:ea typeface="Lato"/>
                  <a:cs typeface="Lato"/>
                  <a:sym typeface="Lato"/>
                </a:rPr>
                <a:t>2013</a:t>
              </a:r>
              <a:endParaRPr b="1" i="0" sz="1400" u="none" cap="none" strike="noStrike">
                <a:solidFill>
                  <a:srgbClr val="000000"/>
                </a:solidFill>
                <a:latin typeface="Lato"/>
                <a:ea typeface="Lato"/>
                <a:cs typeface="Lato"/>
                <a:sym typeface="Lato"/>
              </a:endParaRPr>
            </a:p>
          </p:txBody>
        </p:sp>
      </p:grpSp>
      <p:grpSp>
        <p:nvGrpSpPr>
          <p:cNvPr id="592" name="Google Shape;592;p95"/>
          <p:cNvGrpSpPr/>
          <p:nvPr/>
        </p:nvGrpSpPr>
        <p:grpSpPr>
          <a:xfrm>
            <a:off x="4562740" y="2348418"/>
            <a:ext cx="871200" cy="899807"/>
            <a:chOff x="3648340" y="3168000"/>
            <a:chExt cx="871200" cy="892666"/>
          </a:xfrm>
        </p:grpSpPr>
        <p:grpSp>
          <p:nvGrpSpPr>
            <p:cNvPr id="593" name="Google Shape;593;p95"/>
            <p:cNvGrpSpPr/>
            <p:nvPr/>
          </p:nvGrpSpPr>
          <p:grpSpPr>
            <a:xfrm>
              <a:off x="4051813" y="3168000"/>
              <a:ext cx="92400" cy="495825"/>
              <a:chOff x="845575" y="2563700"/>
              <a:chExt cx="92400" cy="495825"/>
            </a:xfrm>
          </p:grpSpPr>
          <p:cxnSp>
            <p:nvCxnSpPr>
              <p:cNvPr id="594" name="Google Shape;594;p95"/>
              <p:cNvCxnSpPr/>
              <p:nvPr/>
            </p:nvCxnSpPr>
            <p:spPr>
              <a:xfrm flipH="1">
                <a:off x="887875" y="2616125"/>
                <a:ext cx="3900" cy="443400"/>
              </a:xfrm>
              <a:prstGeom prst="straightConnector1">
                <a:avLst/>
              </a:prstGeom>
              <a:noFill/>
              <a:ln cap="flat" cmpd="sng" w="9525">
                <a:solidFill>
                  <a:srgbClr val="000000"/>
                </a:solidFill>
                <a:prstDash val="solid"/>
                <a:round/>
                <a:headEnd len="sm" w="sm" type="none"/>
                <a:tailEnd len="sm" w="sm" type="none"/>
              </a:ln>
            </p:spPr>
          </p:cxnSp>
          <p:sp>
            <p:nvSpPr>
              <p:cNvPr id="595" name="Google Shape;595;p95"/>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6" name="Google Shape;596;p95"/>
            <p:cNvSpPr txBox="1"/>
            <p:nvPr/>
          </p:nvSpPr>
          <p:spPr>
            <a:xfrm>
              <a:off x="3648340" y="3689266"/>
              <a:ext cx="871200" cy="371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100"/>
                <a:buFont typeface="Arial"/>
                <a:buNone/>
              </a:pPr>
              <a:r>
                <a:rPr b="1" i="0" lang="en-US" sz="1400" u="none" cap="none" strike="noStrike">
                  <a:solidFill>
                    <a:srgbClr val="000000"/>
                  </a:solidFill>
                  <a:latin typeface="Lato"/>
                  <a:ea typeface="Lato"/>
                  <a:cs typeface="Lato"/>
                  <a:sym typeface="Lato"/>
                </a:rPr>
                <a:t>2018</a:t>
              </a:r>
              <a:endParaRPr b="1" i="0" sz="1400" u="none" cap="none" strike="noStrike">
                <a:solidFill>
                  <a:srgbClr val="000000"/>
                </a:solidFill>
                <a:latin typeface="Lato"/>
                <a:ea typeface="Lato"/>
                <a:cs typeface="Lato"/>
                <a:sym typeface="Lato"/>
              </a:endParaRPr>
            </a:p>
          </p:txBody>
        </p:sp>
      </p:grpSp>
      <p:grpSp>
        <p:nvGrpSpPr>
          <p:cNvPr id="597" name="Google Shape;597;p95"/>
          <p:cNvGrpSpPr/>
          <p:nvPr/>
        </p:nvGrpSpPr>
        <p:grpSpPr>
          <a:xfrm>
            <a:off x="6904303" y="2348418"/>
            <a:ext cx="871200" cy="899819"/>
            <a:chOff x="5491215" y="3168000"/>
            <a:chExt cx="871200" cy="892678"/>
          </a:xfrm>
        </p:grpSpPr>
        <p:grpSp>
          <p:nvGrpSpPr>
            <p:cNvPr id="598" name="Google Shape;598;p95"/>
            <p:cNvGrpSpPr/>
            <p:nvPr/>
          </p:nvGrpSpPr>
          <p:grpSpPr>
            <a:xfrm>
              <a:off x="5880613" y="3168000"/>
              <a:ext cx="92400" cy="495825"/>
              <a:chOff x="845575" y="2563700"/>
              <a:chExt cx="92400" cy="495825"/>
            </a:xfrm>
          </p:grpSpPr>
          <p:cxnSp>
            <p:nvCxnSpPr>
              <p:cNvPr id="599" name="Google Shape;599;p95"/>
              <p:cNvCxnSpPr/>
              <p:nvPr/>
            </p:nvCxnSpPr>
            <p:spPr>
              <a:xfrm flipH="1">
                <a:off x="887875" y="2616125"/>
                <a:ext cx="3900" cy="443400"/>
              </a:xfrm>
              <a:prstGeom prst="straightConnector1">
                <a:avLst/>
              </a:prstGeom>
              <a:noFill/>
              <a:ln cap="flat" cmpd="sng" w="9525">
                <a:solidFill>
                  <a:srgbClr val="000000"/>
                </a:solidFill>
                <a:prstDash val="solid"/>
                <a:round/>
                <a:headEnd len="sm" w="sm" type="none"/>
                <a:tailEnd len="sm" w="sm" type="none"/>
              </a:ln>
            </p:spPr>
          </p:cxnSp>
          <p:sp>
            <p:nvSpPr>
              <p:cNvPr id="600" name="Google Shape;600;p95"/>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1" name="Google Shape;601;p95"/>
            <p:cNvSpPr txBox="1"/>
            <p:nvPr/>
          </p:nvSpPr>
          <p:spPr>
            <a:xfrm>
              <a:off x="5491215" y="3689278"/>
              <a:ext cx="871200" cy="371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100"/>
                <a:buFont typeface="Arial"/>
                <a:buNone/>
              </a:pPr>
              <a:r>
                <a:rPr b="1" i="0" lang="en-US" sz="1400" u="none" cap="none" strike="noStrike">
                  <a:solidFill>
                    <a:srgbClr val="000000"/>
                  </a:solidFill>
                  <a:latin typeface="Lato"/>
                  <a:ea typeface="Lato"/>
                  <a:cs typeface="Lato"/>
                  <a:sym typeface="Lato"/>
                </a:rPr>
                <a:t>2020</a:t>
              </a:r>
              <a:endParaRPr b="1" i="0" sz="1400" u="none" cap="none" strike="noStrike">
                <a:solidFill>
                  <a:srgbClr val="000000"/>
                </a:solidFill>
                <a:latin typeface="Lato"/>
                <a:ea typeface="Lato"/>
                <a:cs typeface="Lato"/>
                <a:sym typeface="Lato"/>
              </a:endParaRPr>
            </a:p>
          </p:txBody>
        </p:sp>
      </p:grpSp>
      <p:grpSp>
        <p:nvGrpSpPr>
          <p:cNvPr id="602" name="Google Shape;602;p95"/>
          <p:cNvGrpSpPr/>
          <p:nvPr/>
        </p:nvGrpSpPr>
        <p:grpSpPr>
          <a:xfrm>
            <a:off x="3391040" y="2307535"/>
            <a:ext cx="871200" cy="789480"/>
            <a:chOff x="2705265" y="3091028"/>
            <a:chExt cx="871200" cy="783214"/>
          </a:xfrm>
        </p:grpSpPr>
        <p:grpSp>
          <p:nvGrpSpPr>
            <p:cNvPr id="603" name="Google Shape;603;p95"/>
            <p:cNvGrpSpPr/>
            <p:nvPr/>
          </p:nvGrpSpPr>
          <p:grpSpPr>
            <a:xfrm rot="10800000">
              <a:off x="3094675" y="3462417"/>
              <a:ext cx="92400" cy="411825"/>
              <a:chOff x="2070100" y="2563700"/>
              <a:chExt cx="92400" cy="411825"/>
            </a:xfrm>
          </p:grpSpPr>
          <p:cxnSp>
            <p:nvCxnSpPr>
              <p:cNvPr id="604" name="Google Shape;604;p95"/>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605" name="Google Shape;605;p95"/>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6" name="Google Shape;606;p95"/>
            <p:cNvSpPr txBox="1"/>
            <p:nvPr/>
          </p:nvSpPr>
          <p:spPr>
            <a:xfrm>
              <a:off x="2705265" y="3091028"/>
              <a:ext cx="871200" cy="371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100"/>
                <a:buFont typeface="Arial"/>
                <a:buNone/>
              </a:pPr>
              <a:r>
                <a:rPr b="1" i="0" lang="en-US" sz="1400" u="none" cap="none" strike="noStrike">
                  <a:solidFill>
                    <a:srgbClr val="000000"/>
                  </a:solidFill>
                  <a:latin typeface="Lato"/>
                  <a:ea typeface="Lato"/>
                  <a:cs typeface="Lato"/>
                  <a:sym typeface="Lato"/>
                </a:rPr>
                <a:t>2015</a:t>
              </a:r>
              <a:endParaRPr b="1" i="0" sz="1400" u="none" cap="none" strike="noStrike">
                <a:solidFill>
                  <a:srgbClr val="000000"/>
                </a:solidFill>
                <a:latin typeface="Lato"/>
                <a:ea typeface="Lato"/>
                <a:cs typeface="Lato"/>
                <a:sym typeface="Lato"/>
              </a:endParaRPr>
            </a:p>
          </p:txBody>
        </p:sp>
      </p:grpSp>
      <p:grpSp>
        <p:nvGrpSpPr>
          <p:cNvPr id="607" name="Google Shape;607;p95"/>
          <p:cNvGrpSpPr/>
          <p:nvPr/>
        </p:nvGrpSpPr>
        <p:grpSpPr>
          <a:xfrm>
            <a:off x="5734390" y="2314894"/>
            <a:ext cx="871200" cy="874150"/>
            <a:chOff x="4534065" y="3091028"/>
            <a:chExt cx="871200" cy="867212"/>
          </a:xfrm>
        </p:grpSpPr>
        <p:grpSp>
          <p:nvGrpSpPr>
            <p:cNvPr id="608" name="Google Shape;608;p95"/>
            <p:cNvGrpSpPr/>
            <p:nvPr/>
          </p:nvGrpSpPr>
          <p:grpSpPr>
            <a:xfrm rot="10800000">
              <a:off x="4923463" y="3462415"/>
              <a:ext cx="92400" cy="495825"/>
              <a:chOff x="845575" y="2563700"/>
              <a:chExt cx="92400" cy="495825"/>
            </a:xfrm>
          </p:grpSpPr>
          <p:cxnSp>
            <p:nvCxnSpPr>
              <p:cNvPr id="609" name="Google Shape;609;p95"/>
              <p:cNvCxnSpPr/>
              <p:nvPr/>
            </p:nvCxnSpPr>
            <p:spPr>
              <a:xfrm flipH="1">
                <a:off x="887875" y="2616125"/>
                <a:ext cx="3900" cy="443400"/>
              </a:xfrm>
              <a:prstGeom prst="straightConnector1">
                <a:avLst/>
              </a:prstGeom>
              <a:noFill/>
              <a:ln cap="flat" cmpd="sng" w="9525">
                <a:solidFill>
                  <a:srgbClr val="000000"/>
                </a:solidFill>
                <a:prstDash val="solid"/>
                <a:round/>
                <a:headEnd len="sm" w="sm" type="none"/>
                <a:tailEnd len="sm" w="sm" type="none"/>
              </a:ln>
            </p:spPr>
          </p:cxnSp>
          <p:sp>
            <p:nvSpPr>
              <p:cNvPr id="610" name="Google Shape;610;p95"/>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1" name="Google Shape;611;p95"/>
            <p:cNvSpPr txBox="1"/>
            <p:nvPr/>
          </p:nvSpPr>
          <p:spPr>
            <a:xfrm>
              <a:off x="4534065" y="3091028"/>
              <a:ext cx="871200" cy="371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100"/>
                <a:buFont typeface="Arial"/>
                <a:buNone/>
              </a:pPr>
              <a:r>
                <a:rPr b="1" i="0" lang="en-US" sz="1400" u="none" cap="none" strike="noStrike">
                  <a:solidFill>
                    <a:srgbClr val="000000"/>
                  </a:solidFill>
                  <a:latin typeface="Lato"/>
                  <a:ea typeface="Lato"/>
                  <a:cs typeface="Lato"/>
                  <a:sym typeface="Lato"/>
                </a:rPr>
                <a:t>2019</a:t>
              </a:r>
              <a:endParaRPr b="1" i="0" sz="1400" u="none" cap="none" strike="noStrike">
                <a:solidFill>
                  <a:srgbClr val="000000"/>
                </a:solidFill>
                <a:latin typeface="Lato"/>
                <a:ea typeface="Lato"/>
                <a:cs typeface="Lato"/>
                <a:sym typeface="Lato"/>
              </a:endParaRPr>
            </a:p>
          </p:txBody>
        </p:sp>
      </p:grpSp>
      <p:grpSp>
        <p:nvGrpSpPr>
          <p:cNvPr id="612" name="Google Shape;612;p95"/>
          <p:cNvGrpSpPr/>
          <p:nvPr/>
        </p:nvGrpSpPr>
        <p:grpSpPr>
          <a:xfrm>
            <a:off x="8060840" y="2307535"/>
            <a:ext cx="871200" cy="874150"/>
            <a:chOff x="6515265" y="3091028"/>
            <a:chExt cx="871200" cy="867212"/>
          </a:xfrm>
        </p:grpSpPr>
        <p:grpSp>
          <p:nvGrpSpPr>
            <p:cNvPr id="613" name="Google Shape;613;p95"/>
            <p:cNvGrpSpPr/>
            <p:nvPr/>
          </p:nvGrpSpPr>
          <p:grpSpPr>
            <a:xfrm rot="10800000">
              <a:off x="6904663" y="3462415"/>
              <a:ext cx="92400" cy="495825"/>
              <a:chOff x="845575" y="2563700"/>
              <a:chExt cx="92400" cy="495825"/>
            </a:xfrm>
          </p:grpSpPr>
          <p:cxnSp>
            <p:nvCxnSpPr>
              <p:cNvPr id="614" name="Google Shape;614;p95"/>
              <p:cNvCxnSpPr/>
              <p:nvPr/>
            </p:nvCxnSpPr>
            <p:spPr>
              <a:xfrm flipH="1">
                <a:off x="887875" y="2616125"/>
                <a:ext cx="3900" cy="443400"/>
              </a:xfrm>
              <a:prstGeom prst="straightConnector1">
                <a:avLst/>
              </a:prstGeom>
              <a:noFill/>
              <a:ln cap="flat" cmpd="sng" w="9525">
                <a:solidFill>
                  <a:srgbClr val="000000"/>
                </a:solidFill>
                <a:prstDash val="solid"/>
                <a:round/>
                <a:headEnd len="sm" w="sm" type="none"/>
                <a:tailEnd len="sm" w="sm" type="none"/>
              </a:ln>
            </p:spPr>
          </p:cxnSp>
          <p:sp>
            <p:nvSpPr>
              <p:cNvPr id="615" name="Google Shape;615;p95"/>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6" name="Google Shape;616;p95"/>
            <p:cNvSpPr txBox="1"/>
            <p:nvPr/>
          </p:nvSpPr>
          <p:spPr>
            <a:xfrm>
              <a:off x="6515265" y="3091028"/>
              <a:ext cx="871200" cy="371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100"/>
                <a:buFont typeface="Arial"/>
                <a:buNone/>
              </a:pPr>
              <a:r>
                <a:rPr b="1" i="0" lang="en-US" sz="1400" u="none" cap="none" strike="noStrike">
                  <a:solidFill>
                    <a:srgbClr val="000000"/>
                  </a:solidFill>
                  <a:latin typeface="Lato"/>
                  <a:ea typeface="Lato"/>
                  <a:cs typeface="Lato"/>
                  <a:sym typeface="Lato"/>
                </a:rPr>
                <a:t>2023</a:t>
              </a:r>
              <a:endParaRPr b="1" i="0" sz="1400" u="none" cap="none" strike="noStrike">
                <a:solidFill>
                  <a:srgbClr val="000000"/>
                </a:solidFill>
                <a:latin typeface="Lato"/>
                <a:ea typeface="Lato"/>
                <a:cs typeface="Lato"/>
                <a:sym typeface="Lato"/>
              </a:endParaRPr>
            </a:p>
          </p:txBody>
        </p:sp>
      </p:grpSp>
      <p:sp>
        <p:nvSpPr>
          <p:cNvPr id="617" name="Google Shape;617;p95"/>
          <p:cNvSpPr txBox="1"/>
          <p:nvPr/>
        </p:nvSpPr>
        <p:spPr>
          <a:xfrm>
            <a:off x="966550" y="3164618"/>
            <a:ext cx="1056300" cy="659700"/>
          </a:xfrm>
          <a:prstGeom prst="rect">
            <a:avLst/>
          </a:prstGeom>
          <a:noFill/>
          <a:ln>
            <a:noFill/>
          </a:ln>
        </p:spPr>
        <p:txBody>
          <a:bodyPr anchorCtr="0" anchor="t" bIns="91425" lIns="54000" spcFirstLastPara="1" rIns="0" wrap="square" tIns="91425">
            <a:noAutofit/>
          </a:bodyPr>
          <a:lstStyle/>
          <a:p>
            <a:pPr indent="0" lvl="0" marL="0" marR="0" rtl="0" algn="l">
              <a:lnSpc>
                <a:spcPct val="100000"/>
              </a:lnSpc>
              <a:spcBef>
                <a:spcPts val="0"/>
              </a:spcBef>
              <a:spcAft>
                <a:spcPts val="1600"/>
              </a:spcAft>
              <a:buClr>
                <a:srgbClr val="000000"/>
              </a:buClr>
              <a:buSzPts val="1100"/>
              <a:buFont typeface="Arial"/>
              <a:buNone/>
            </a:pPr>
            <a:r>
              <a:rPr b="1" i="0" lang="en-US" sz="1200" u="none" cap="none" strike="noStrike">
                <a:solidFill>
                  <a:srgbClr val="000000"/>
                </a:solidFill>
                <a:latin typeface="Gill Sans"/>
                <a:ea typeface="Gill Sans"/>
                <a:cs typeface="Gill Sans"/>
                <a:sym typeface="Gill Sans"/>
              </a:rPr>
              <a:t>New Partners Initiative Helped Local partners receive direct funding </a:t>
            </a:r>
            <a:br>
              <a:rPr b="1" i="0" lang="en-US" sz="1200" u="none" cap="none" strike="noStrike">
                <a:solidFill>
                  <a:srgbClr val="000000"/>
                </a:solidFill>
                <a:latin typeface="Gill Sans"/>
                <a:ea typeface="Gill Sans"/>
                <a:cs typeface="Gill Sans"/>
                <a:sym typeface="Gill Sans"/>
              </a:rPr>
            </a:br>
            <a:r>
              <a:rPr b="1" i="0" lang="en-US" sz="1200" u="none" cap="none" strike="noStrike">
                <a:solidFill>
                  <a:srgbClr val="000000"/>
                </a:solidFill>
                <a:latin typeface="Gill Sans"/>
                <a:ea typeface="Gill Sans"/>
                <a:cs typeface="Gill Sans"/>
                <a:sym typeface="Gill Sans"/>
              </a:rPr>
              <a:t>($200 Million)</a:t>
            </a:r>
            <a:endParaRPr b="1" i="0" sz="1200" u="none" cap="none" strike="noStrike">
              <a:solidFill>
                <a:srgbClr val="000000"/>
              </a:solidFill>
              <a:latin typeface="Gill Sans"/>
              <a:ea typeface="Gill Sans"/>
              <a:cs typeface="Gill Sans"/>
              <a:sym typeface="Gill Sans"/>
            </a:endParaRPr>
          </a:p>
        </p:txBody>
      </p:sp>
      <p:sp>
        <p:nvSpPr>
          <p:cNvPr id="618" name="Google Shape;618;p95"/>
          <p:cNvSpPr txBox="1"/>
          <p:nvPr/>
        </p:nvSpPr>
        <p:spPr>
          <a:xfrm>
            <a:off x="2187100" y="1153735"/>
            <a:ext cx="1156200" cy="659700"/>
          </a:xfrm>
          <a:prstGeom prst="rect">
            <a:avLst/>
          </a:prstGeom>
          <a:noFill/>
          <a:ln>
            <a:noFill/>
          </a:ln>
        </p:spPr>
        <p:txBody>
          <a:bodyPr anchorCtr="0" anchor="t" bIns="91425" lIns="54000" spcFirstLastPara="1" rIns="0" wrap="square" tIns="91425">
            <a:noAutofit/>
          </a:bodyPr>
          <a:lstStyle/>
          <a:p>
            <a:pPr indent="0" lvl="0" marL="0" marR="0" rtl="0" algn="l">
              <a:lnSpc>
                <a:spcPct val="100000"/>
              </a:lnSpc>
              <a:spcBef>
                <a:spcPts val="0"/>
              </a:spcBef>
              <a:spcAft>
                <a:spcPts val="1600"/>
              </a:spcAft>
              <a:buClr>
                <a:srgbClr val="000000"/>
              </a:buClr>
              <a:buSzPts val="1100"/>
              <a:buFont typeface="Arial"/>
              <a:buNone/>
            </a:pPr>
            <a:r>
              <a:rPr b="1" i="0" lang="en-US" sz="1200" u="none" cap="none" strike="noStrike">
                <a:solidFill>
                  <a:srgbClr val="000000"/>
                </a:solidFill>
                <a:latin typeface="Gill Sans"/>
                <a:ea typeface="Gill Sans"/>
                <a:cs typeface="Gill Sans"/>
                <a:sym typeface="Gill Sans"/>
              </a:rPr>
              <a:t>Start of interagency PEPFAR Local Capacity Initiative</a:t>
            </a:r>
            <a:endParaRPr b="1" i="0" sz="1200" u="none" cap="none" strike="noStrike">
              <a:solidFill>
                <a:srgbClr val="000000"/>
              </a:solidFill>
              <a:latin typeface="Gill Sans"/>
              <a:ea typeface="Gill Sans"/>
              <a:cs typeface="Gill Sans"/>
              <a:sym typeface="Gill Sans"/>
            </a:endParaRPr>
          </a:p>
        </p:txBody>
      </p:sp>
      <p:sp>
        <p:nvSpPr>
          <p:cNvPr id="619" name="Google Shape;619;p95"/>
          <p:cNvSpPr txBox="1"/>
          <p:nvPr/>
        </p:nvSpPr>
        <p:spPr>
          <a:xfrm>
            <a:off x="4562750" y="1096950"/>
            <a:ext cx="1266000" cy="659700"/>
          </a:xfrm>
          <a:prstGeom prst="rect">
            <a:avLst/>
          </a:prstGeom>
          <a:noFill/>
          <a:ln>
            <a:noFill/>
          </a:ln>
        </p:spPr>
        <p:txBody>
          <a:bodyPr anchorCtr="0" anchor="t" bIns="91425" lIns="54000" spcFirstLastPara="1" rIns="0" wrap="square" tIns="91425">
            <a:noAutofit/>
          </a:bodyPr>
          <a:lstStyle/>
          <a:p>
            <a:pPr indent="0" lvl="0" marL="0" marR="0" rtl="0" algn="l">
              <a:lnSpc>
                <a:spcPct val="100000"/>
              </a:lnSpc>
              <a:spcBef>
                <a:spcPts val="0"/>
              </a:spcBef>
              <a:spcAft>
                <a:spcPts val="1600"/>
              </a:spcAft>
              <a:buClr>
                <a:srgbClr val="000000"/>
              </a:buClr>
              <a:buSzPts val="1100"/>
              <a:buFont typeface="Arial"/>
              <a:buNone/>
            </a:pPr>
            <a:r>
              <a:rPr b="1" i="0" lang="en-US" sz="1200" u="none" cap="none" strike="noStrike">
                <a:solidFill>
                  <a:srgbClr val="000000"/>
                </a:solidFill>
                <a:latin typeface="Gill Sans"/>
                <a:ea typeface="Gill Sans"/>
                <a:cs typeface="Gill Sans"/>
                <a:sym typeface="Gill Sans"/>
              </a:rPr>
              <a:t>70% funding goal</a:t>
            </a:r>
            <a:r>
              <a:rPr b="0" i="0" lang="en-US" sz="1200" u="none" cap="none" strike="noStrike">
                <a:solidFill>
                  <a:srgbClr val="000000"/>
                </a:solidFill>
                <a:latin typeface="Gill Sans"/>
                <a:ea typeface="Gill Sans"/>
                <a:cs typeface="Gill Sans"/>
                <a:sym typeface="Gill Sans"/>
              </a:rPr>
              <a:t> </a:t>
            </a:r>
            <a:r>
              <a:rPr b="1" i="0" lang="en-US" sz="1200" u="none" cap="none" strike="noStrike">
                <a:solidFill>
                  <a:srgbClr val="000000"/>
                </a:solidFill>
                <a:latin typeface="Gill Sans"/>
                <a:ea typeface="Gill Sans"/>
                <a:cs typeface="Gill Sans"/>
                <a:sym typeface="Gill Sans"/>
              </a:rPr>
              <a:t>set by Ambassador Birx for PEPFAR Local Partner transition</a:t>
            </a:r>
            <a:endParaRPr b="1" i="0" sz="1200" u="none" cap="none" strike="noStrike">
              <a:solidFill>
                <a:srgbClr val="000000"/>
              </a:solidFill>
              <a:latin typeface="Gill Sans"/>
              <a:ea typeface="Gill Sans"/>
              <a:cs typeface="Gill Sans"/>
              <a:sym typeface="Gill Sans"/>
            </a:endParaRPr>
          </a:p>
        </p:txBody>
      </p:sp>
      <p:sp>
        <p:nvSpPr>
          <p:cNvPr id="620" name="Google Shape;620;p95"/>
          <p:cNvSpPr txBox="1"/>
          <p:nvPr/>
        </p:nvSpPr>
        <p:spPr>
          <a:xfrm>
            <a:off x="6706900" y="1153725"/>
            <a:ext cx="1266000" cy="659700"/>
          </a:xfrm>
          <a:prstGeom prst="rect">
            <a:avLst/>
          </a:prstGeom>
          <a:noFill/>
          <a:ln>
            <a:noFill/>
          </a:ln>
        </p:spPr>
        <p:txBody>
          <a:bodyPr anchorCtr="0" anchor="t" bIns="91425" lIns="54000" spcFirstLastPara="1" rIns="0"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200" u="none" cap="none" strike="noStrike">
                <a:solidFill>
                  <a:srgbClr val="000000"/>
                </a:solidFill>
                <a:latin typeface="Gill Sans"/>
                <a:ea typeface="Gill Sans"/>
                <a:cs typeface="Gill Sans"/>
                <a:sym typeface="Gill Sans"/>
              </a:rPr>
              <a:t>Community-Led Monitoring (CLM) added as a requirement in COP guidance</a:t>
            </a:r>
            <a:endParaRPr b="1" i="0" sz="1200" u="none" cap="none" strike="noStrike">
              <a:solidFill>
                <a:srgbClr val="000000"/>
              </a:solidFill>
              <a:latin typeface="Gill Sans"/>
              <a:ea typeface="Gill Sans"/>
              <a:cs typeface="Gill Sans"/>
              <a:sym typeface="Gill Sans"/>
            </a:endParaRPr>
          </a:p>
          <a:p>
            <a:pPr indent="0" lvl="0" marL="0" marR="0" rtl="0" algn="l">
              <a:lnSpc>
                <a:spcPct val="100000"/>
              </a:lnSpc>
              <a:spcBef>
                <a:spcPts val="1600"/>
              </a:spcBef>
              <a:spcAft>
                <a:spcPts val="1600"/>
              </a:spcAft>
              <a:buClr>
                <a:srgbClr val="000000"/>
              </a:buClr>
              <a:buSzPts val="1100"/>
              <a:buFont typeface="Arial"/>
              <a:buNone/>
            </a:pPr>
            <a:r>
              <a:t/>
            </a:r>
            <a:endParaRPr b="0" i="0" sz="1200" u="none" cap="none" strike="noStrike">
              <a:solidFill>
                <a:srgbClr val="000000"/>
              </a:solidFill>
              <a:latin typeface="Gill Sans"/>
              <a:ea typeface="Gill Sans"/>
              <a:cs typeface="Gill Sans"/>
              <a:sym typeface="Gill Sans"/>
            </a:endParaRPr>
          </a:p>
        </p:txBody>
      </p:sp>
      <p:sp>
        <p:nvSpPr>
          <p:cNvPr id="621" name="Google Shape;621;p95"/>
          <p:cNvSpPr txBox="1"/>
          <p:nvPr/>
        </p:nvSpPr>
        <p:spPr>
          <a:xfrm>
            <a:off x="3298575" y="3164618"/>
            <a:ext cx="1058100" cy="659700"/>
          </a:xfrm>
          <a:prstGeom prst="rect">
            <a:avLst/>
          </a:prstGeom>
          <a:noFill/>
          <a:ln>
            <a:noFill/>
          </a:ln>
        </p:spPr>
        <p:txBody>
          <a:bodyPr anchorCtr="0" anchor="t" bIns="91425" lIns="54000" spcFirstLastPara="1" rIns="0" wrap="square" tIns="91425">
            <a:noAutofit/>
          </a:bodyPr>
          <a:lstStyle/>
          <a:p>
            <a:pPr indent="0" lvl="0" marL="0" marR="0" rtl="0" algn="l">
              <a:lnSpc>
                <a:spcPct val="100000"/>
              </a:lnSpc>
              <a:spcBef>
                <a:spcPts val="0"/>
              </a:spcBef>
              <a:spcAft>
                <a:spcPts val="1600"/>
              </a:spcAft>
              <a:buClr>
                <a:srgbClr val="000000"/>
              </a:buClr>
              <a:buSzPts val="1100"/>
              <a:buFont typeface="Arial"/>
              <a:buNone/>
            </a:pPr>
            <a:r>
              <a:rPr b="1" i="0" lang="en-US" sz="1200" u="none" cap="none" strike="noStrike">
                <a:solidFill>
                  <a:srgbClr val="000000"/>
                </a:solidFill>
                <a:latin typeface="Gill Sans"/>
                <a:ea typeface="Gill Sans"/>
                <a:cs typeface="Gill Sans"/>
                <a:sym typeface="Gill Sans"/>
              </a:rPr>
              <a:t>Local Stakeholders (CSOs) and Govts first invited to in-person COP meetings</a:t>
            </a:r>
            <a:endParaRPr b="1" i="0" sz="1200" u="none" cap="none" strike="noStrike">
              <a:solidFill>
                <a:srgbClr val="000000"/>
              </a:solidFill>
              <a:latin typeface="Gill Sans"/>
              <a:ea typeface="Gill Sans"/>
              <a:cs typeface="Gill Sans"/>
              <a:sym typeface="Gill Sans"/>
            </a:endParaRPr>
          </a:p>
        </p:txBody>
      </p:sp>
      <p:sp>
        <p:nvSpPr>
          <p:cNvPr id="622" name="Google Shape;622;p95"/>
          <p:cNvSpPr txBox="1"/>
          <p:nvPr/>
        </p:nvSpPr>
        <p:spPr>
          <a:xfrm>
            <a:off x="5775525" y="3164606"/>
            <a:ext cx="939600" cy="659700"/>
          </a:xfrm>
          <a:prstGeom prst="rect">
            <a:avLst/>
          </a:prstGeom>
          <a:noFill/>
          <a:ln>
            <a:noFill/>
          </a:ln>
        </p:spPr>
        <p:txBody>
          <a:bodyPr anchorCtr="0" anchor="t" bIns="91425" lIns="54000" spcFirstLastPara="1" rIns="0" wrap="square" tIns="91425">
            <a:noAutofit/>
          </a:bodyPr>
          <a:lstStyle/>
          <a:p>
            <a:pPr indent="0" lvl="0" marL="0" marR="0" rtl="0" algn="l">
              <a:lnSpc>
                <a:spcPct val="100000"/>
              </a:lnSpc>
              <a:spcBef>
                <a:spcPts val="0"/>
              </a:spcBef>
              <a:spcAft>
                <a:spcPts val="1600"/>
              </a:spcAft>
              <a:buClr>
                <a:srgbClr val="000000"/>
              </a:buClr>
              <a:buSzPts val="1100"/>
              <a:buFont typeface="Arial"/>
              <a:buNone/>
            </a:pPr>
            <a:r>
              <a:rPr b="1" i="0" lang="en-US" sz="1200" u="none" cap="none" strike="noStrike">
                <a:solidFill>
                  <a:srgbClr val="000000"/>
                </a:solidFill>
                <a:latin typeface="Gill Sans"/>
                <a:ea typeface="Gill Sans"/>
                <a:cs typeface="Gill Sans"/>
                <a:sym typeface="Gill Sans"/>
              </a:rPr>
              <a:t>First USAID Meeting with Local Partners</a:t>
            </a:r>
            <a:endParaRPr b="1" i="0" sz="1200" u="none" cap="none" strike="noStrike">
              <a:solidFill>
                <a:srgbClr val="000000"/>
              </a:solidFill>
              <a:latin typeface="Gill Sans"/>
              <a:ea typeface="Gill Sans"/>
              <a:cs typeface="Gill Sans"/>
              <a:sym typeface="Gill Sans"/>
            </a:endParaRPr>
          </a:p>
        </p:txBody>
      </p:sp>
      <p:sp>
        <p:nvSpPr>
          <p:cNvPr id="623" name="Google Shape;623;p95"/>
          <p:cNvSpPr txBox="1"/>
          <p:nvPr/>
        </p:nvSpPr>
        <p:spPr>
          <a:xfrm>
            <a:off x="7947775" y="3164625"/>
            <a:ext cx="984300" cy="1253700"/>
          </a:xfrm>
          <a:prstGeom prst="rect">
            <a:avLst/>
          </a:prstGeom>
          <a:noFill/>
          <a:ln>
            <a:noFill/>
          </a:ln>
        </p:spPr>
        <p:txBody>
          <a:bodyPr anchorCtr="0" anchor="t" bIns="91425" lIns="54000" spcFirstLastPara="1" rIns="0" wrap="square" tIns="91425">
            <a:noAutofit/>
          </a:bodyPr>
          <a:lstStyle/>
          <a:p>
            <a:pPr indent="0" lvl="0" marL="0" marR="0" rtl="0" algn="l">
              <a:lnSpc>
                <a:spcPct val="100000"/>
              </a:lnSpc>
              <a:spcBef>
                <a:spcPts val="0"/>
              </a:spcBef>
              <a:spcAft>
                <a:spcPts val="1600"/>
              </a:spcAft>
              <a:buClr>
                <a:srgbClr val="000000"/>
              </a:buClr>
              <a:buSzPts val="1100"/>
              <a:buFont typeface="Arial"/>
              <a:buNone/>
            </a:pPr>
            <a:r>
              <a:rPr b="1" i="0" lang="en-US" sz="1200" u="none" cap="none" strike="noStrike">
                <a:solidFill>
                  <a:srgbClr val="000000"/>
                </a:solidFill>
                <a:latin typeface="Gill Sans"/>
                <a:ea typeface="Gill Sans"/>
                <a:cs typeface="Gill Sans"/>
                <a:sym typeface="Gill Sans"/>
              </a:rPr>
              <a:t>5th Annual Local Partner Meeting - </a:t>
            </a:r>
            <a:br>
              <a:rPr b="1" i="0" lang="en-US" sz="1200" u="none" cap="none" strike="noStrike">
                <a:solidFill>
                  <a:srgbClr val="000000"/>
                </a:solidFill>
                <a:latin typeface="Gill Sans"/>
                <a:ea typeface="Gill Sans"/>
                <a:cs typeface="Gill Sans"/>
                <a:sym typeface="Gill Sans"/>
              </a:rPr>
            </a:br>
            <a:r>
              <a:rPr b="1" i="0" lang="en-US" sz="1200" u="none" cap="none" strike="noStrike">
                <a:solidFill>
                  <a:srgbClr val="000000"/>
                </a:solidFill>
                <a:latin typeface="Gill Sans"/>
                <a:ea typeface="Gill Sans"/>
                <a:cs typeface="Gill Sans"/>
                <a:sym typeface="Gill Sans"/>
              </a:rPr>
              <a:t>West &amp; Central Africa &amp; Beyond</a:t>
            </a:r>
            <a:endParaRPr b="1" i="0" sz="1200" u="none" cap="none" strike="noStrike">
              <a:solidFill>
                <a:srgbClr val="000000"/>
              </a:solidFill>
              <a:latin typeface="Gill Sans"/>
              <a:ea typeface="Gill Sans"/>
              <a:cs typeface="Gill Sans"/>
              <a:sym typeface="Gill Sans"/>
            </a:endParaRPr>
          </a:p>
        </p:txBody>
      </p:sp>
      <p:sp>
        <p:nvSpPr>
          <p:cNvPr id="624" name="Google Shape;624;p95"/>
          <p:cNvSpPr txBox="1"/>
          <p:nvPr/>
        </p:nvSpPr>
        <p:spPr>
          <a:xfrm>
            <a:off x="381000" y="304800"/>
            <a:ext cx="84723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2"/>
                </a:solidFill>
                <a:latin typeface="Gill Sans"/>
                <a:ea typeface="Gill Sans"/>
                <a:cs typeface="Gill Sans"/>
                <a:sym typeface="Gill Sans"/>
              </a:rPr>
              <a:t>PEPFAR’s Long History of Local Engagement</a:t>
            </a:r>
            <a:endParaRPr b="1" i="0" sz="1400" u="none" cap="none" strike="noStrike">
              <a:solidFill>
                <a:srgbClr val="000000"/>
              </a:solidFill>
              <a:latin typeface="Arial"/>
              <a:ea typeface="Arial"/>
              <a:cs typeface="Arial"/>
              <a:sym typeface="Arial"/>
            </a:endParaRPr>
          </a:p>
        </p:txBody>
      </p:sp>
      <p:sp>
        <p:nvSpPr>
          <p:cNvPr id="625" name="Google Shape;625;p95"/>
          <p:cNvSpPr/>
          <p:nvPr/>
        </p:nvSpPr>
        <p:spPr>
          <a:xfrm>
            <a:off x="7747350" y="2108250"/>
            <a:ext cx="1184700" cy="2841600"/>
          </a:xfrm>
          <a:prstGeom prst="ellipse">
            <a:avLst/>
          </a:prstGeom>
          <a:noFill/>
          <a:ln cap="flat" cmpd="sng" w="19050">
            <a:solidFill>
              <a:srgbClr val="F482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96"/>
          <p:cNvSpPr txBox="1"/>
          <p:nvPr>
            <p:ph idx="12" type="sldNum"/>
          </p:nvPr>
        </p:nvSpPr>
        <p:spPr>
          <a:xfrm>
            <a:off x="6858000" y="4844639"/>
            <a:ext cx="2133600" cy="186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US"/>
              <a:t>‹#›</a:t>
            </a:fld>
            <a:endParaRPr/>
          </a:p>
        </p:txBody>
      </p:sp>
      <p:sp>
        <p:nvSpPr>
          <p:cNvPr id="632" name="Google Shape;632;p96"/>
          <p:cNvSpPr txBox="1"/>
          <p:nvPr>
            <p:ph idx="2" type="body"/>
          </p:nvPr>
        </p:nvSpPr>
        <p:spPr>
          <a:xfrm rot="-5400000">
            <a:off x="7862385" y="3536946"/>
            <a:ext cx="2073900" cy="18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600"/>
              <a:buNone/>
            </a:pPr>
            <a:r>
              <a:t/>
            </a:r>
            <a:endParaRPr/>
          </a:p>
        </p:txBody>
      </p:sp>
      <p:sp>
        <p:nvSpPr>
          <p:cNvPr id="633" name="Google Shape;633;p96"/>
          <p:cNvSpPr txBox="1"/>
          <p:nvPr>
            <p:ph type="title"/>
          </p:nvPr>
        </p:nvSpPr>
        <p:spPr>
          <a:xfrm>
            <a:off x="167600" y="298225"/>
            <a:ext cx="8698500" cy="46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b="1" lang="en-US" sz="2200">
                <a:solidFill>
                  <a:schemeClr val="dk1"/>
                </a:solidFill>
              </a:rPr>
              <a:t>USAID/PEPFAR has increased direct funding to </a:t>
            </a:r>
            <a:r>
              <a:rPr b="1" lang="en-US" sz="2200">
                <a:solidFill>
                  <a:schemeClr val="lt2"/>
                </a:solidFill>
              </a:rPr>
              <a:t>Local Partners</a:t>
            </a:r>
            <a:endParaRPr sz="2500"/>
          </a:p>
        </p:txBody>
      </p:sp>
      <p:sp>
        <p:nvSpPr>
          <p:cNvPr id="634" name="Google Shape;634;p96"/>
          <p:cNvSpPr/>
          <p:nvPr/>
        </p:nvSpPr>
        <p:spPr>
          <a:xfrm>
            <a:off x="274600" y="970222"/>
            <a:ext cx="3057600" cy="3057600"/>
          </a:xfrm>
          <a:prstGeom prst="rect">
            <a:avLst/>
          </a:prstGeom>
          <a:solidFill>
            <a:srgbClr val="EA9999"/>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96"/>
          <p:cNvSpPr txBox="1"/>
          <p:nvPr/>
        </p:nvSpPr>
        <p:spPr>
          <a:xfrm>
            <a:off x="296350" y="1509604"/>
            <a:ext cx="3014100" cy="2001000"/>
          </a:xfrm>
          <a:prstGeom prst="rect">
            <a:avLst/>
          </a:prstGeom>
          <a:noFill/>
          <a:ln>
            <a:noFill/>
          </a:ln>
          <a:effectLst>
            <a:outerShdw blurRad="57150" rotWithShape="0" algn="bl" dist="9525">
              <a:srgbClr val="000000">
                <a:alpha val="49411"/>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0"/>
              <a:buFont typeface="Arial"/>
              <a:buNone/>
            </a:pPr>
            <a:r>
              <a:rPr b="1" i="0" lang="en-US" sz="9000" u="none" cap="none" strike="noStrike">
                <a:solidFill>
                  <a:schemeClr val="lt1"/>
                </a:solidFill>
                <a:latin typeface="Gill Sans"/>
                <a:ea typeface="Gill Sans"/>
                <a:cs typeface="Gill Sans"/>
                <a:sym typeface="Gill Sans"/>
              </a:rPr>
              <a:t>65</a:t>
            </a:r>
            <a:r>
              <a:rPr b="1" i="0" lang="en-US" sz="4000" u="none" cap="none" strike="noStrike">
                <a:solidFill>
                  <a:schemeClr val="lt1"/>
                </a:solidFill>
                <a:latin typeface="Gill Sans"/>
                <a:ea typeface="Gill Sans"/>
                <a:cs typeface="Gill Sans"/>
                <a:sym typeface="Gill Sans"/>
              </a:rPr>
              <a:t>%</a:t>
            </a:r>
            <a:endParaRPr b="1" i="0" sz="4000" u="none" cap="none" strike="noStrike">
              <a:solidFill>
                <a:schemeClr val="lt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Gill Sans"/>
                <a:ea typeface="Gill Sans"/>
                <a:cs typeface="Gill Sans"/>
                <a:sym typeface="Gill Sans"/>
              </a:rPr>
              <a:t>of USAID/PEPFAR program funding through Local Partners</a:t>
            </a:r>
            <a:endParaRPr b="1" i="0" sz="1400" u="none" cap="none" strike="noStrike">
              <a:solidFill>
                <a:schemeClr val="lt1"/>
              </a:solidFill>
              <a:latin typeface="Gill Sans"/>
              <a:ea typeface="Gill Sans"/>
              <a:cs typeface="Gill Sans"/>
              <a:sym typeface="Gill Sans"/>
            </a:endParaRPr>
          </a:p>
        </p:txBody>
      </p:sp>
      <p:sp>
        <p:nvSpPr>
          <p:cNvPr id="636" name="Google Shape;636;p96"/>
          <p:cNvSpPr txBox="1"/>
          <p:nvPr/>
        </p:nvSpPr>
        <p:spPr>
          <a:xfrm>
            <a:off x="274600" y="4195070"/>
            <a:ext cx="8698500" cy="670500"/>
          </a:xfrm>
          <a:prstGeom prst="rect">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600" u="none" cap="none" strike="noStrike">
                <a:solidFill>
                  <a:srgbClr val="000000"/>
                </a:solidFill>
                <a:latin typeface="Gill Sans"/>
                <a:ea typeface="Gill Sans"/>
                <a:cs typeface="Gill Sans"/>
                <a:sym typeface="Gill Sans"/>
              </a:rPr>
              <a:t>The number of Local Partner organizations has increased from </a:t>
            </a:r>
            <a:r>
              <a:rPr b="1" i="0" lang="en-US" sz="1600" u="none" cap="none" strike="noStrike">
                <a:solidFill>
                  <a:srgbClr val="000000"/>
                </a:solidFill>
                <a:latin typeface="Gill Sans"/>
                <a:ea typeface="Gill Sans"/>
                <a:cs typeface="Gill Sans"/>
                <a:sym typeface="Gill Sans"/>
              </a:rPr>
              <a:t>91 in COP17</a:t>
            </a:r>
            <a:r>
              <a:rPr b="0" i="0" lang="en-US" sz="1600" u="none" cap="none" strike="noStrike">
                <a:solidFill>
                  <a:srgbClr val="000000"/>
                </a:solidFill>
                <a:latin typeface="Gill Sans"/>
                <a:ea typeface="Gill Sans"/>
                <a:cs typeface="Gill Sans"/>
                <a:sym typeface="Gill Sans"/>
              </a:rPr>
              <a:t> to </a:t>
            </a:r>
            <a:r>
              <a:rPr b="1" i="0" lang="en-US" sz="1600" u="none" cap="none" strike="noStrike">
                <a:solidFill>
                  <a:srgbClr val="000000"/>
                </a:solidFill>
                <a:latin typeface="Gill Sans"/>
                <a:ea typeface="Gill Sans"/>
                <a:cs typeface="Gill Sans"/>
                <a:sym typeface="Gill Sans"/>
              </a:rPr>
              <a:t>162 in COP23</a:t>
            </a:r>
            <a:r>
              <a:rPr b="0" i="0" lang="en-US" sz="1600" u="none" cap="none" strike="noStrike">
                <a:solidFill>
                  <a:srgbClr val="000000"/>
                </a:solidFill>
                <a:latin typeface="Gill Sans"/>
                <a:ea typeface="Gill Sans"/>
                <a:cs typeface="Gill Sans"/>
                <a:sym typeface="Gill Sans"/>
              </a:rPr>
              <a:t>.</a:t>
            </a:r>
            <a:endParaRPr b="0" i="0" sz="1600" u="none" cap="none" strike="noStrike">
              <a:solidFill>
                <a:srgbClr val="000000"/>
              </a:solidFill>
              <a:latin typeface="Gill Sans"/>
              <a:ea typeface="Gill Sans"/>
              <a:cs typeface="Gill Sans"/>
              <a:sym typeface="Gill Sans"/>
            </a:endParaRPr>
          </a:p>
        </p:txBody>
      </p:sp>
      <p:pic>
        <p:nvPicPr>
          <p:cNvPr id="637" name="Google Shape;637;p96"/>
          <p:cNvPicPr preferRelativeResize="0"/>
          <p:nvPr/>
        </p:nvPicPr>
        <p:blipFill rotWithShape="1">
          <a:blip r:embed="rId3">
            <a:alphaModFix/>
          </a:blip>
          <a:srcRect b="0" l="0" r="0" t="0"/>
          <a:stretch/>
        </p:blipFill>
        <p:spPr>
          <a:xfrm>
            <a:off x="3768832" y="895875"/>
            <a:ext cx="4561767" cy="3224849"/>
          </a:xfrm>
          <a:prstGeom prst="rect">
            <a:avLst/>
          </a:prstGeom>
          <a:noFill/>
          <a:ln>
            <a:noFill/>
          </a:ln>
        </p:spPr>
      </p:pic>
      <p:sp>
        <p:nvSpPr>
          <p:cNvPr id="638" name="Google Shape;638;p96"/>
          <p:cNvSpPr/>
          <p:nvPr/>
        </p:nvSpPr>
        <p:spPr>
          <a:xfrm>
            <a:off x="5553025" y="4253075"/>
            <a:ext cx="2899800" cy="524400"/>
          </a:xfrm>
          <a:prstGeom prst="roundRect">
            <a:avLst>
              <a:gd fmla="val 16667" name="adj"/>
            </a:avLst>
          </a:prstGeom>
          <a:noFill/>
          <a:ln cap="flat" cmpd="sng" w="2857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bin"/>
              <a:ea typeface="Cabin"/>
              <a:cs typeface="Cabin"/>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97"/>
          <p:cNvSpPr txBox="1"/>
          <p:nvPr>
            <p:ph idx="2" type="body"/>
          </p:nvPr>
        </p:nvSpPr>
        <p:spPr>
          <a:xfrm rot="-5400000">
            <a:off x="7862385" y="3536946"/>
            <a:ext cx="2073900" cy="184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FFFF"/>
              </a:buClr>
              <a:buSzPts val="1600"/>
              <a:buFont typeface="Arial"/>
              <a:buNone/>
            </a:pPr>
            <a:r>
              <a:t/>
            </a:r>
            <a:endParaRPr b="0" i="0" sz="600" u="none" cap="none" strike="noStrike">
              <a:solidFill>
                <a:srgbClr val="FFFFFF"/>
              </a:solidFill>
              <a:latin typeface="Cabin"/>
              <a:ea typeface="Cabin"/>
              <a:cs typeface="Cabin"/>
              <a:sym typeface="Cabin"/>
            </a:endParaRPr>
          </a:p>
        </p:txBody>
      </p:sp>
      <p:cxnSp>
        <p:nvCxnSpPr>
          <p:cNvPr id="644" name="Google Shape;644;p97"/>
          <p:cNvCxnSpPr>
            <a:endCxn id="645" idx="4"/>
          </p:cNvCxnSpPr>
          <p:nvPr/>
        </p:nvCxnSpPr>
        <p:spPr>
          <a:xfrm>
            <a:off x="2288979" y="2822568"/>
            <a:ext cx="1408200" cy="910200"/>
          </a:xfrm>
          <a:prstGeom prst="bentConnector4">
            <a:avLst>
              <a:gd fmla="val 35791" name="adj1"/>
              <a:gd fmla="val 126162" name="adj2"/>
            </a:avLst>
          </a:prstGeom>
          <a:noFill/>
          <a:ln cap="flat" cmpd="sng" w="9525">
            <a:solidFill>
              <a:srgbClr val="3175B6"/>
            </a:solidFill>
            <a:prstDash val="solid"/>
            <a:miter lim="800000"/>
            <a:headEnd len="sm" w="sm" type="none"/>
            <a:tailEnd len="sm" w="sm" type="none"/>
          </a:ln>
        </p:spPr>
      </p:cxnSp>
      <p:cxnSp>
        <p:nvCxnSpPr>
          <p:cNvPr id="646" name="Google Shape;646;p97"/>
          <p:cNvCxnSpPr>
            <a:stCxn id="647" idx="0"/>
            <a:endCxn id="648" idx="4"/>
          </p:cNvCxnSpPr>
          <p:nvPr/>
        </p:nvCxnSpPr>
        <p:spPr>
          <a:xfrm flipH="1" rot="-5400000">
            <a:off x="5349448" y="2573856"/>
            <a:ext cx="900600" cy="1397700"/>
          </a:xfrm>
          <a:prstGeom prst="bentConnector3">
            <a:avLst>
              <a:gd fmla="val 126438" name="adj1"/>
            </a:avLst>
          </a:prstGeom>
          <a:noFill/>
          <a:ln cap="flat" cmpd="sng" w="9525">
            <a:solidFill>
              <a:srgbClr val="4CC1EF"/>
            </a:solidFill>
            <a:prstDash val="solid"/>
            <a:miter lim="800000"/>
            <a:headEnd len="sm" w="sm" type="none"/>
            <a:tailEnd len="sm" w="sm" type="none"/>
          </a:ln>
        </p:spPr>
      </p:cxnSp>
      <p:cxnSp>
        <p:nvCxnSpPr>
          <p:cNvPr id="649" name="Google Shape;649;p97"/>
          <p:cNvCxnSpPr>
            <a:stCxn id="645" idx="0"/>
            <a:endCxn id="647" idx="4"/>
          </p:cNvCxnSpPr>
          <p:nvPr/>
        </p:nvCxnSpPr>
        <p:spPr>
          <a:xfrm rot="-5400000">
            <a:off x="3943779" y="1657226"/>
            <a:ext cx="910500" cy="1403700"/>
          </a:xfrm>
          <a:prstGeom prst="bentConnector3">
            <a:avLst>
              <a:gd fmla="val 126138" name="adj1"/>
            </a:avLst>
          </a:prstGeom>
          <a:noFill/>
          <a:ln cap="flat" cmpd="sng" w="9525">
            <a:solidFill>
              <a:srgbClr val="F7931F"/>
            </a:solidFill>
            <a:prstDash val="solid"/>
            <a:miter lim="800000"/>
            <a:headEnd len="sm" w="sm" type="none"/>
            <a:tailEnd len="sm" w="sm" type="none"/>
          </a:ln>
        </p:spPr>
      </p:cxnSp>
      <p:grpSp>
        <p:nvGrpSpPr>
          <p:cNvPr id="650" name="Google Shape;650;p97"/>
          <p:cNvGrpSpPr/>
          <p:nvPr/>
        </p:nvGrpSpPr>
        <p:grpSpPr>
          <a:xfrm>
            <a:off x="332738" y="2679151"/>
            <a:ext cx="1437656" cy="1053617"/>
            <a:chOff x="2226456" y="3749501"/>
            <a:chExt cx="1745999" cy="1115057"/>
          </a:xfrm>
        </p:grpSpPr>
        <p:sp>
          <p:nvSpPr>
            <p:cNvPr id="651" name="Google Shape;651;p97"/>
            <p:cNvSpPr/>
            <p:nvPr/>
          </p:nvSpPr>
          <p:spPr>
            <a:xfrm>
              <a:off x="2712455" y="3749501"/>
              <a:ext cx="1260000" cy="295500"/>
            </a:xfrm>
            <a:prstGeom prst="rightArrow">
              <a:avLst>
                <a:gd fmla="val 44246" name="adj1"/>
                <a:gd fmla="val 76912" name="adj2"/>
              </a:avLst>
            </a:prstGeom>
            <a:solidFill>
              <a:srgbClr val="A2B9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Arial"/>
                <a:ea typeface="Arial"/>
                <a:cs typeface="Arial"/>
                <a:sym typeface="Arial"/>
              </a:endParaRPr>
            </a:p>
          </p:txBody>
        </p:sp>
        <p:sp>
          <p:nvSpPr>
            <p:cNvPr id="652" name="Google Shape;652;p97"/>
            <p:cNvSpPr/>
            <p:nvPr/>
          </p:nvSpPr>
          <p:spPr>
            <a:xfrm>
              <a:off x="2226456" y="3892558"/>
              <a:ext cx="972000" cy="972000"/>
            </a:xfrm>
            <a:prstGeom prst="ellipse">
              <a:avLst/>
            </a:prstGeom>
            <a:solidFill>
              <a:srgbClr val="FFFFFF"/>
            </a:solidFill>
            <a:ln cap="flat" cmpd="sng" w="127000">
              <a:solidFill>
                <a:srgbClr val="A2B9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Arial"/>
                <a:ea typeface="Arial"/>
                <a:cs typeface="Arial"/>
                <a:sym typeface="Arial"/>
              </a:endParaRPr>
            </a:p>
          </p:txBody>
        </p:sp>
        <p:sp>
          <p:nvSpPr>
            <p:cNvPr id="653" name="Google Shape;653;p97"/>
            <p:cNvSpPr txBox="1"/>
            <p:nvPr/>
          </p:nvSpPr>
          <p:spPr>
            <a:xfrm>
              <a:off x="2294326" y="4044427"/>
              <a:ext cx="817200" cy="5865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500" u="none" cap="none" strike="noStrike">
                  <a:solidFill>
                    <a:srgbClr val="A2B969"/>
                  </a:solidFill>
                  <a:latin typeface="Arial"/>
                  <a:ea typeface="Arial"/>
                  <a:cs typeface="Arial"/>
                  <a:sym typeface="Arial"/>
                </a:rPr>
                <a:t>FY </a:t>
              </a:r>
              <a:endParaRPr b="1" i="0" sz="1500" u="none" cap="none" strike="noStrike">
                <a:solidFill>
                  <a:srgbClr val="A2B969"/>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500" u="none" cap="none" strike="noStrike">
                  <a:solidFill>
                    <a:srgbClr val="A2B969"/>
                  </a:solidFill>
                  <a:latin typeface="Arial"/>
                  <a:ea typeface="Arial"/>
                  <a:cs typeface="Arial"/>
                  <a:sym typeface="Arial"/>
                </a:rPr>
                <a:t>18/19</a:t>
              </a:r>
              <a:endParaRPr b="1" i="0" sz="1500" u="none" cap="none" strike="noStrike">
                <a:solidFill>
                  <a:srgbClr val="A2B969"/>
                </a:solidFill>
                <a:latin typeface="Arial"/>
                <a:ea typeface="Arial"/>
                <a:cs typeface="Arial"/>
                <a:sym typeface="Arial"/>
              </a:endParaRPr>
            </a:p>
          </p:txBody>
        </p:sp>
      </p:grpSp>
      <p:cxnSp>
        <p:nvCxnSpPr>
          <p:cNvPr id="654" name="Google Shape;654;p97"/>
          <p:cNvCxnSpPr>
            <a:stCxn id="648" idx="0"/>
            <a:endCxn id="655" idx="4"/>
          </p:cNvCxnSpPr>
          <p:nvPr/>
        </p:nvCxnSpPr>
        <p:spPr>
          <a:xfrm rot="-5400000">
            <a:off x="6707851" y="1595837"/>
            <a:ext cx="999300" cy="1418100"/>
          </a:xfrm>
          <a:prstGeom prst="bentConnector3">
            <a:avLst>
              <a:gd fmla="val 123834" name="adj1"/>
            </a:avLst>
          </a:prstGeom>
          <a:noFill/>
          <a:ln cap="flat" cmpd="sng" w="9525">
            <a:solidFill>
              <a:srgbClr val="FFCC4C"/>
            </a:solidFill>
            <a:prstDash val="solid"/>
            <a:miter lim="800000"/>
            <a:headEnd len="sm" w="sm" type="none"/>
            <a:tailEnd len="sm" w="sm" type="none"/>
          </a:ln>
        </p:spPr>
      </p:cxnSp>
      <p:grpSp>
        <p:nvGrpSpPr>
          <p:cNvPr id="656" name="Google Shape;656;p97"/>
          <p:cNvGrpSpPr/>
          <p:nvPr/>
        </p:nvGrpSpPr>
        <p:grpSpPr>
          <a:xfrm>
            <a:off x="4700726" y="1903964"/>
            <a:ext cx="1431487" cy="1053617"/>
            <a:chOff x="6151905" y="2929111"/>
            <a:chExt cx="1738507" cy="1115057"/>
          </a:xfrm>
        </p:grpSpPr>
        <p:sp>
          <p:nvSpPr>
            <p:cNvPr id="657" name="Google Shape;657;p97"/>
            <p:cNvSpPr/>
            <p:nvPr/>
          </p:nvSpPr>
          <p:spPr>
            <a:xfrm flipH="1" rot="10800000">
              <a:off x="6630412" y="3748668"/>
              <a:ext cx="1260000" cy="295500"/>
            </a:xfrm>
            <a:prstGeom prst="rightArrow">
              <a:avLst>
                <a:gd fmla="val 44246" name="adj1"/>
                <a:gd fmla="val 76912" name="adj2"/>
              </a:avLst>
            </a:prstGeom>
            <a:solidFill>
              <a:srgbClr val="4CC1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Arial"/>
                <a:ea typeface="Arial"/>
                <a:cs typeface="Arial"/>
                <a:sym typeface="Arial"/>
              </a:endParaRPr>
            </a:p>
          </p:txBody>
        </p:sp>
        <p:sp>
          <p:nvSpPr>
            <p:cNvPr id="647" name="Google Shape;647;p97"/>
            <p:cNvSpPr/>
            <p:nvPr/>
          </p:nvSpPr>
          <p:spPr>
            <a:xfrm flipH="1" rot="10800000">
              <a:off x="6151905" y="2929111"/>
              <a:ext cx="972000" cy="972000"/>
            </a:xfrm>
            <a:prstGeom prst="ellipse">
              <a:avLst/>
            </a:prstGeom>
            <a:solidFill>
              <a:srgbClr val="FFFFFF"/>
            </a:solidFill>
            <a:ln cap="flat" cmpd="sng" w="127000">
              <a:solidFill>
                <a:srgbClr val="4CC1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Arial"/>
                <a:ea typeface="Arial"/>
                <a:cs typeface="Arial"/>
                <a:sym typeface="Arial"/>
              </a:endParaRPr>
            </a:p>
          </p:txBody>
        </p:sp>
        <p:sp>
          <p:nvSpPr>
            <p:cNvPr id="658" name="Google Shape;658;p97"/>
            <p:cNvSpPr txBox="1"/>
            <p:nvPr/>
          </p:nvSpPr>
          <p:spPr>
            <a:xfrm>
              <a:off x="6247204" y="3070445"/>
              <a:ext cx="817200" cy="6516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700" u="none" cap="none" strike="noStrike">
                  <a:solidFill>
                    <a:srgbClr val="4CC1EF"/>
                  </a:solidFill>
                  <a:latin typeface="Arial"/>
                  <a:ea typeface="Arial"/>
                  <a:cs typeface="Arial"/>
                  <a:sym typeface="Arial"/>
                </a:rPr>
                <a:t>FY 22</a:t>
              </a:r>
              <a:endParaRPr b="1" i="0" sz="1700" u="none" cap="none" strike="noStrike">
                <a:solidFill>
                  <a:srgbClr val="4CC1EF"/>
                </a:solidFill>
                <a:latin typeface="Arial"/>
                <a:ea typeface="Arial"/>
                <a:cs typeface="Arial"/>
                <a:sym typeface="Arial"/>
              </a:endParaRPr>
            </a:p>
          </p:txBody>
        </p:sp>
      </p:grpSp>
      <p:grpSp>
        <p:nvGrpSpPr>
          <p:cNvPr id="659" name="Google Shape;659;p97"/>
          <p:cNvGrpSpPr/>
          <p:nvPr/>
        </p:nvGrpSpPr>
        <p:grpSpPr>
          <a:xfrm>
            <a:off x="7502077" y="1805191"/>
            <a:ext cx="1444668" cy="1143379"/>
            <a:chOff x="8738387" y="2919722"/>
            <a:chExt cx="1693632" cy="1115057"/>
          </a:xfrm>
        </p:grpSpPr>
        <p:sp>
          <p:nvSpPr>
            <p:cNvPr id="660" name="Google Shape;660;p97"/>
            <p:cNvSpPr/>
            <p:nvPr/>
          </p:nvSpPr>
          <p:spPr>
            <a:xfrm flipH="1" rot="10800000">
              <a:off x="9215819" y="3739279"/>
              <a:ext cx="1216200" cy="295500"/>
            </a:xfrm>
            <a:prstGeom prst="rightArrow">
              <a:avLst>
                <a:gd fmla="val 44246" name="adj1"/>
                <a:gd fmla="val 76912" name="adj2"/>
              </a:avLst>
            </a:prstGeom>
            <a:solidFill>
              <a:srgbClr val="C1301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Arial"/>
                <a:ea typeface="Arial"/>
                <a:cs typeface="Arial"/>
                <a:sym typeface="Arial"/>
              </a:endParaRPr>
            </a:p>
          </p:txBody>
        </p:sp>
        <p:sp>
          <p:nvSpPr>
            <p:cNvPr id="655" name="Google Shape;655;p97"/>
            <p:cNvSpPr/>
            <p:nvPr/>
          </p:nvSpPr>
          <p:spPr>
            <a:xfrm flipH="1" rot="10800000">
              <a:off x="8738387" y="2919722"/>
              <a:ext cx="972000" cy="972000"/>
            </a:xfrm>
            <a:prstGeom prst="ellipse">
              <a:avLst/>
            </a:prstGeom>
            <a:solidFill>
              <a:srgbClr val="FFFFFF"/>
            </a:solidFill>
            <a:ln cap="flat" cmpd="sng" w="127000">
              <a:solidFill>
                <a:srgbClr val="C130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Arial"/>
                <a:ea typeface="Arial"/>
                <a:cs typeface="Arial"/>
                <a:sym typeface="Arial"/>
              </a:endParaRPr>
            </a:p>
          </p:txBody>
        </p:sp>
        <p:sp>
          <p:nvSpPr>
            <p:cNvPr id="661" name="Google Shape;661;p97"/>
            <p:cNvSpPr txBox="1"/>
            <p:nvPr/>
          </p:nvSpPr>
          <p:spPr>
            <a:xfrm>
              <a:off x="8815782" y="3105573"/>
              <a:ext cx="817200" cy="660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2000" u="none" cap="none" strike="noStrike">
                  <a:solidFill>
                    <a:srgbClr val="C13018"/>
                  </a:solidFill>
                  <a:latin typeface="Arial"/>
                  <a:ea typeface="Arial"/>
                  <a:cs typeface="Arial"/>
                  <a:sym typeface="Arial"/>
                </a:rPr>
                <a:t>FY</a:t>
              </a:r>
              <a:endParaRPr b="1" i="0" sz="2000" u="none" cap="none" strike="noStrike">
                <a:solidFill>
                  <a:srgbClr val="C13018"/>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C13018"/>
                  </a:solidFill>
                  <a:latin typeface="Arial"/>
                  <a:ea typeface="Arial"/>
                  <a:cs typeface="Arial"/>
                  <a:sym typeface="Arial"/>
                </a:rPr>
                <a:t>24</a:t>
              </a:r>
              <a:endParaRPr b="1" i="0" sz="1800" u="none" cap="none" strike="noStrike">
                <a:solidFill>
                  <a:srgbClr val="C13018"/>
                </a:solidFill>
                <a:latin typeface="Arial"/>
                <a:ea typeface="Arial"/>
                <a:cs typeface="Arial"/>
                <a:sym typeface="Arial"/>
              </a:endParaRPr>
            </a:p>
          </p:txBody>
        </p:sp>
      </p:grpSp>
      <p:grpSp>
        <p:nvGrpSpPr>
          <p:cNvPr id="662" name="Google Shape;662;p97"/>
          <p:cNvGrpSpPr/>
          <p:nvPr/>
        </p:nvGrpSpPr>
        <p:grpSpPr>
          <a:xfrm>
            <a:off x="3297006" y="2679151"/>
            <a:ext cx="1437656" cy="1053617"/>
            <a:chOff x="4825809" y="3749501"/>
            <a:chExt cx="1745999" cy="1115057"/>
          </a:xfrm>
        </p:grpSpPr>
        <p:sp>
          <p:nvSpPr>
            <p:cNvPr id="663" name="Google Shape;663;p97"/>
            <p:cNvSpPr/>
            <p:nvPr/>
          </p:nvSpPr>
          <p:spPr>
            <a:xfrm>
              <a:off x="5311808" y="3749501"/>
              <a:ext cx="1260000" cy="295500"/>
            </a:xfrm>
            <a:prstGeom prst="rightArrow">
              <a:avLst>
                <a:gd fmla="val 44246" name="adj1"/>
                <a:gd fmla="val 76912" name="adj2"/>
              </a:avLst>
            </a:prstGeom>
            <a:solidFill>
              <a:srgbClr val="F79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Arial"/>
                <a:ea typeface="Arial"/>
                <a:cs typeface="Arial"/>
                <a:sym typeface="Arial"/>
              </a:endParaRPr>
            </a:p>
          </p:txBody>
        </p:sp>
        <p:sp>
          <p:nvSpPr>
            <p:cNvPr id="645" name="Google Shape;645;p97"/>
            <p:cNvSpPr/>
            <p:nvPr/>
          </p:nvSpPr>
          <p:spPr>
            <a:xfrm>
              <a:off x="4825809" y="3892558"/>
              <a:ext cx="972000" cy="972000"/>
            </a:xfrm>
            <a:prstGeom prst="ellipse">
              <a:avLst/>
            </a:prstGeom>
            <a:solidFill>
              <a:srgbClr val="FFFFFF"/>
            </a:solidFill>
            <a:ln cap="flat" cmpd="sng" w="127000">
              <a:solidFill>
                <a:srgbClr val="F7931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Arial"/>
                <a:ea typeface="Arial"/>
                <a:cs typeface="Arial"/>
                <a:sym typeface="Arial"/>
              </a:endParaRPr>
            </a:p>
          </p:txBody>
        </p:sp>
        <p:sp>
          <p:nvSpPr>
            <p:cNvPr id="664" name="Google Shape;664;p97"/>
            <p:cNvSpPr txBox="1"/>
            <p:nvPr/>
          </p:nvSpPr>
          <p:spPr>
            <a:xfrm>
              <a:off x="4910574" y="3981233"/>
              <a:ext cx="817200" cy="6516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700" u="none" cap="none" strike="noStrike">
                  <a:solidFill>
                    <a:srgbClr val="F7931F"/>
                  </a:solidFill>
                  <a:latin typeface="Arial"/>
                  <a:ea typeface="Arial"/>
                  <a:cs typeface="Arial"/>
                  <a:sym typeface="Arial"/>
                </a:rPr>
                <a:t>FY 21</a:t>
              </a:r>
              <a:endParaRPr b="1" i="0" sz="1700" u="none" cap="none" strike="noStrike">
                <a:solidFill>
                  <a:srgbClr val="F7931F"/>
                </a:solidFill>
                <a:latin typeface="Arial"/>
                <a:ea typeface="Arial"/>
                <a:cs typeface="Arial"/>
                <a:sym typeface="Arial"/>
              </a:endParaRPr>
            </a:p>
          </p:txBody>
        </p:sp>
      </p:grpSp>
      <p:grpSp>
        <p:nvGrpSpPr>
          <p:cNvPr id="665" name="Google Shape;665;p97"/>
          <p:cNvGrpSpPr/>
          <p:nvPr/>
        </p:nvGrpSpPr>
        <p:grpSpPr>
          <a:xfrm>
            <a:off x="6098278" y="2669362"/>
            <a:ext cx="1437656" cy="1053617"/>
            <a:chOff x="7412294" y="3739141"/>
            <a:chExt cx="1745999" cy="1115057"/>
          </a:xfrm>
        </p:grpSpPr>
        <p:sp>
          <p:nvSpPr>
            <p:cNvPr id="666" name="Google Shape;666;p97"/>
            <p:cNvSpPr/>
            <p:nvPr/>
          </p:nvSpPr>
          <p:spPr>
            <a:xfrm>
              <a:off x="7898293" y="3739141"/>
              <a:ext cx="1260000" cy="295500"/>
            </a:xfrm>
            <a:prstGeom prst="rightArrow">
              <a:avLst>
                <a:gd fmla="val 44246" name="adj1"/>
                <a:gd fmla="val 76912" name="adj2"/>
              </a:avLst>
            </a:prstGeom>
            <a:solidFill>
              <a:srgbClr val="8E7C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Arial"/>
                <a:ea typeface="Arial"/>
                <a:cs typeface="Arial"/>
                <a:sym typeface="Arial"/>
              </a:endParaRPr>
            </a:p>
          </p:txBody>
        </p:sp>
        <p:sp>
          <p:nvSpPr>
            <p:cNvPr id="648" name="Google Shape;648;p97"/>
            <p:cNvSpPr/>
            <p:nvPr/>
          </p:nvSpPr>
          <p:spPr>
            <a:xfrm>
              <a:off x="7412294" y="3882198"/>
              <a:ext cx="972000" cy="972000"/>
            </a:xfrm>
            <a:prstGeom prst="ellipse">
              <a:avLst/>
            </a:prstGeom>
            <a:noFill/>
            <a:ln cap="flat" cmpd="sng" w="127000">
              <a:solidFill>
                <a:srgbClr val="8E7C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highlight>
                  <a:srgbClr val="8E7CC3"/>
                </a:highlight>
                <a:latin typeface="Arial"/>
                <a:ea typeface="Arial"/>
                <a:cs typeface="Arial"/>
                <a:sym typeface="Arial"/>
              </a:endParaRPr>
            </a:p>
          </p:txBody>
        </p:sp>
        <p:sp>
          <p:nvSpPr>
            <p:cNvPr id="667" name="Google Shape;667;p97"/>
            <p:cNvSpPr txBox="1"/>
            <p:nvPr/>
          </p:nvSpPr>
          <p:spPr>
            <a:xfrm>
              <a:off x="7507680" y="4022244"/>
              <a:ext cx="817200" cy="5865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500" u="none" cap="none" strike="noStrike">
                  <a:solidFill>
                    <a:srgbClr val="8E7CC3"/>
                  </a:solidFill>
                  <a:latin typeface="Arial"/>
                  <a:ea typeface="Arial"/>
                  <a:cs typeface="Arial"/>
                  <a:sym typeface="Arial"/>
                </a:rPr>
                <a:t>FY 22/23</a:t>
              </a:r>
              <a:endParaRPr b="1" i="0" sz="1500" u="none" cap="none" strike="noStrike">
                <a:solidFill>
                  <a:srgbClr val="8E7CC3"/>
                </a:solidFill>
                <a:latin typeface="Arial"/>
                <a:ea typeface="Arial"/>
                <a:cs typeface="Arial"/>
                <a:sym typeface="Arial"/>
              </a:endParaRPr>
            </a:p>
          </p:txBody>
        </p:sp>
      </p:grpSp>
      <p:grpSp>
        <p:nvGrpSpPr>
          <p:cNvPr id="668" name="Google Shape;668;p97"/>
          <p:cNvGrpSpPr/>
          <p:nvPr/>
        </p:nvGrpSpPr>
        <p:grpSpPr>
          <a:xfrm>
            <a:off x="1726773" y="1980200"/>
            <a:ext cx="1431399" cy="968985"/>
            <a:chOff x="3552552" y="2929111"/>
            <a:chExt cx="1751375" cy="1115057"/>
          </a:xfrm>
        </p:grpSpPr>
        <p:sp>
          <p:nvSpPr>
            <p:cNvPr id="669" name="Google Shape;669;p97"/>
            <p:cNvSpPr/>
            <p:nvPr/>
          </p:nvSpPr>
          <p:spPr>
            <a:xfrm flipH="1" rot="10800000">
              <a:off x="4043927" y="3748668"/>
              <a:ext cx="1260000" cy="295500"/>
            </a:xfrm>
            <a:prstGeom prst="rightArrow">
              <a:avLst>
                <a:gd fmla="val 44246" name="adj1"/>
                <a:gd fmla="val 76912" name="adj2"/>
              </a:avLst>
            </a:prstGeom>
            <a:solidFill>
              <a:srgbClr val="3A5C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highlight>
                  <a:srgbClr val="FFCC4C"/>
                </a:highlight>
                <a:latin typeface="Arial"/>
                <a:ea typeface="Arial"/>
                <a:cs typeface="Arial"/>
                <a:sym typeface="Arial"/>
              </a:endParaRPr>
            </a:p>
          </p:txBody>
        </p:sp>
        <p:sp>
          <p:nvSpPr>
            <p:cNvPr id="670" name="Google Shape;670;p97"/>
            <p:cNvSpPr/>
            <p:nvPr/>
          </p:nvSpPr>
          <p:spPr>
            <a:xfrm flipH="1" rot="10800000">
              <a:off x="3552552" y="2929111"/>
              <a:ext cx="972000" cy="972000"/>
            </a:xfrm>
            <a:prstGeom prst="ellipse">
              <a:avLst/>
            </a:prstGeom>
            <a:solidFill>
              <a:srgbClr val="FFFFFF"/>
            </a:solidFill>
            <a:ln cap="flat" cmpd="sng" w="127000">
              <a:solidFill>
                <a:srgbClr val="3A5C8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Arial"/>
                <a:ea typeface="Arial"/>
                <a:cs typeface="Arial"/>
                <a:sym typeface="Arial"/>
              </a:endParaRPr>
            </a:p>
          </p:txBody>
        </p:sp>
        <p:sp>
          <p:nvSpPr>
            <p:cNvPr id="671" name="Google Shape;671;p97"/>
            <p:cNvSpPr txBox="1"/>
            <p:nvPr/>
          </p:nvSpPr>
          <p:spPr>
            <a:xfrm>
              <a:off x="3631002" y="3056358"/>
              <a:ext cx="817200" cy="7086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700" u="none" cap="none" strike="noStrike">
                  <a:solidFill>
                    <a:srgbClr val="3A5C84"/>
                  </a:solidFill>
                  <a:latin typeface="Arial"/>
                  <a:ea typeface="Arial"/>
                  <a:cs typeface="Arial"/>
                  <a:sym typeface="Arial"/>
                </a:rPr>
                <a:t>FY</a:t>
              </a:r>
              <a:endParaRPr b="1" i="0" sz="1700" u="none" cap="none" strike="noStrike">
                <a:solidFill>
                  <a:srgbClr val="3A5C8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700" u="none" cap="none" strike="noStrike">
                  <a:solidFill>
                    <a:srgbClr val="3A5C84"/>
                  </a:solidFill>
                  <a:latin typeface="Arial"/>
                  <a:ea typeface="Arial"/>
                  <a:cs typeface="Arial"/>
                  <a:sym typeface="Arial"/>
                </a:rPr>
                <a:t>20</a:t>
              </a:r>
              <a:endParaRPr b="1" i="0" sz="1700" u="none" cap="none" strike="noStrike">
                <a:solidFill>
                  <a:srgbClr val="3A5C84"/>
                </a:solidFill>
                <a:latin typeface="Arial"/>
                <a:ea typeface="Arial"/>
                <a:cs typeface="Arial"/>
                <a:sym typeface="Arial"/>
              </a:endParaRPr>
            </a:p>
          </p:txBody>
        </p:sp>
      </p:grpSp>
      <p:cxnSp>
        <p:nvCxnSpPr>
          <p:cNvPr id="672" name="Google Shape;672;p97"/>
          <p:cNvCxnSpPr/>
          <p:nvPr/>
        </p:nvCxnSpPr>
        <p:spPr>
          <a:xfrm flipH="1" rot="10800000">
            <a:off x="490596" y="1812385"/>
            <a:ext cx="1704900" cy="963300"/>
          </a:xfrm>
          <a:prstGeom prst="bentConnector3">
            <a:avLst>
              <a:gd fmla="val 0" name="adj1"/>
            </a:avLst>
          </a:prstGeom>
          <a:noFill/>
          <a:ln cap="flat" cmpd="sng" w="9525">
            <a:solidFill>
              <a:srgbClr val="4CC1EF"/>
            </a:solidFill>
            <a:prstDash val="solid"/>
            <a:miter lim="800000"/>
            <a:headEnd len="sm" w="sm" type="none"/>
            <a:tailEnd len="sm" w="sm" type="none"/>
          </a:ln>
        </p:spPr>
      </p:cxnSp>
      <p:sp>
        <p:nvSpPr>
          <p:cNvPr id="673" name="Google Shape;673;p97"/>
          <p:cNvSpPr txBox="1"/>
          <p:nvPr>
            <p:ph type="title"/>
          </p:nvPr>
        </p:nvSpPr>
        <p:spPr>
          <a:xfrm>
            <a:off x="457200" y="307600"/>
            <a:ext cx="8442300" cy="4653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en-US">
                <a:solidFill>
                  <a:schemeClr val="lt2"/>
                </a:solidFill>
              </a:rPr>
              <a:t>Burundi’s progress towards achieving its localization goal </a:t>
            </a:r>
            <a:endParaRPr b="1" sz="2500">
              <a:solidFill>
                <a:schemeClr val="lt2"/>
              </a:solidFill>
            </a:endParaRPr>
          </a:p>
        </p:txBody>
      </p:sp>
      <p:sp>
        <p:nvSpPr>
          <p:cNvPr id="674" name="Google Shape;674;p97"/>
          <p:cNvSpPr/>
          <p:nvPr/>
        </p:nvSpPr>
        <p:spPr>
          <a:xfrm>
            <a:off x="1216820" y="1524578"/>
            <a:ext cx="107400" cy="135000"/>
          </a:xfrm>
          <a:prstGeom prst="chevron">
            <a:avLst>
              <a:gd fmla="val 60958" name="adj"/>
            </a:avLst>
          </a:prstGeom>
          <a:solidFill>
            <a:srgbClr val="3A5C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5" name="Google Shape;675;p97"/>
          <p:cNvSpPr/>
          <p:nvPr/>
        </p:nvSpPr>
        <p:spPr>
          <a:xfrm>
            <a:off x="3197384" y="3912647"/>
            <a:ext cx="107400" cy="135000"/>
          </a:xfrm>
          <a:prstGeom prst="chevron">
            <a:avLst>
              <a:gd fmla="val 60958" name="adj"/>
            </a:avLst>
          </a:prstGeom>
          <a:solidFill>
            <a:srgbClr val="F79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6" name="Google Shape;676;p97"/>
          <p:cNvSpPr/>
          <p:nvPr/>
        </p:nvSpPr>
        <p:spPr>
          <a:xfrm>
            <a:off x="4320473" y="1600778"/>
            <a:ext cx="107400" cy="135000"/>
          </a:xfrm>
          <a:prstGeom prst="chevron">
            <a:avLst>
              <a:gd fmla="val 60958" name="adj"/>
            </a:avLst>
          </a:prstGeom>
          <a:solidFill>
            <a:srgbClr val="4CC1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7" name="Google Shape;677;p97"/>
          <p:cNvSpPr/>
          <p:nvPr/>
        </p:nvSpPr>
        <p:spPr>
          <a:xfrm>
            <a:off x="5793003" y="3900646"/>
            <a:ext cx="107400" cy="135000"/>
          </a:xfrm>
          <a:prstGeom prst="chevron">
            <a:avLst>
              <a:gd fmla="val 60958" name="adj"/>
            </a:avLst>
          </a:prstGeom>
          <a:solidFill>
            <a:srgbClr val="FFCC4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8" name="Google Shape;678;p97"/>
          <p:cNvSpPr/>
          <p:nvPr/>
        </p:nvSpPr>
        <p:spPr>
          <a:xfrm>
            <a:off x="7163243" y="1528316"/>
            <a:ext cx="88500" cy="127500"/>
          </a:xfrm>
          <a:prstGeom prst="chevron">
            <a:avLst>
              <a:gd fmla="val 60958" name="adj"/>
            </a:avLst>
          </a:prstGeom>
          <a:solidFill>
            <a:srgbClr val="C1301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9" name="Google Shape;679;p97"/>
          <p:cNvSpPr txBox="1"/>
          <p:nvPr/>
        </p:nvSpPr>
        <p:spPr>
          <a:xfrm>
            <a:off x="137100" y="3858025"/>
            <a:ext cx="2619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accent6"/>
                </a:solidFill>
                <a:latin typeface="Arial"/>
                <a:ea typeface="Arial"/>
                <a:cs typeface="Arial"/>
                <a:sym typeface="Arial"/>
              </a:rPr>
              <a:t>- </a:t>
            </a:r>
            <a:r>
              <a:rPr b="1" i="0" lang="en-US" sz="1200" u="none" cap="none" strike="noStrike">
                <a:solidFill>
                  <a:schemeClr val="lt2"/>
                </a:solidFill>
                <a:latin typeface="Arial"/>
                <a:ea typeface="Arial"/>
                <a:cs typeface="Arial"/>
                <a:sym typeface="Arial"/>
              </a:rPr>
              <a:t>SIMS</a:t>
            </a:r>
            <a:r>
              <a:rPr b="1" i="0" lang="en-US" sz="1200" u="none" cap="none" strike="noStrike">
                <a:solidFill>
                  <a:schemeClr val="accent6"/>
                </a:solidFill>
                <a:latin typeface="Arial"/>
                <a:ea typeface="Arial"/>
                <a:cs typeface="Arial"/>
                <a:sym typeface="Arial"/>
              </a:rPr>
              <a:t> 3rd Party Contractor</a:t>
            </a:r>
            <a:endParaRPr b="0" i="0" sz="1200" u="none" cap="none" strike="noStrike">
              <a:solidFill>
                <a:schemeClr val="accent6"/>
              </a:solidFill>
              <a:latin typeface="Arial"/>
              <a:ea typeface="Arial"/>
              <a:cs typeface="Arial"/>
              <a:sym typeface="Arial"/>
            </a:endParaRPr>
          </a:p>
        </p:txBody>
      </p:sp>
      <p:sp>
        <p:nvSpPr>
          <p:cNvPr id="680" name="Google Shape;680;p97"/>
          <p:cNvSpPr txBox="1"/>
          <p:nvPr/>
        </p:nvSpPr>
        <p:spPr>
          <a:xfrm>
            <a:off x="1487050" y="926200"/>
            <a:ext cx="19590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accent6"/>
                </a:solidFill>
                <a:latin typeface="Arial"/>
                <a:ea typeface="Arial"/>
                <a:cs typeface="Arial"/>
                <a:sym typeface="Arial"/>
              </a:rPr>
              <a:t>Award to COPED (</a:t>
            </a:r>
            <a:r>
              <a:rPr b="1" i="0" lang="en-US" sz="1200" u="none" cap="none" strike="noStrike">
                <a:solidFill>
                  <a:schemeClr val="lt2"/>
                </a:solidFill>
                <a:latin typeface="Arial"/>
                <a:ea typeface="Arial"/>
                <a:cs typeface="Arial"/>
                <a:sym typeface="Arial"/>
              </a:rPr>
              <a:t>OVC</a:t>
            </a:r>
            <a:r>
              <a:rPr b="1" i="0" lang="en-US" sz="1200" u="none" cap="none" strike="noStrike">
                <a:solidFill>
                  <a:schemeClr val="accent6"/>
                </a:solidFill>
                <a:latin typeface="Arial"/>
                <a:ea typeface="Arial"/>
                <a:cs typeface="Arial"/>
                <a:sym typeface="Arial"/>
              </a:rPr>
              <a:t>) and SWAA (</a:t>
            </a:r>
            <a:r>
              <a:rPr b="1" i="0" lang="en-US" sz="1200" u="none" cap="none" strike="noStrike">
                <a:solidFill>
                  <a:schemeClr val="lt2"/>
                </a:solidFill>
                <a:latin typeface="Arial"/>
                <a:ea typeface="Arial"/>
                <a:cs typeface="Arial"/>
                <a:sym typeface="Arial"/>
              </a:rPr>
              <a:t>GBV</a:t>
            </a:r>
            <a:r>
              <a:rPr b="1" i="0" lang="en-US" sz="1200" u="none" cap="none" strike="noStrike">
                <a:solidFill>
                  <a:schemeClr val="accent6"/>
                </a:solidFill>
                <a:latin typeface="Arial"/>
                <a:ea typeface="Arial"/>
                <a:cs typeface="Arial"/>
                <a:sym typeface="Arial"/>
              </a:rPr>
              <a:t>)</a:t>
            </a:r>
            <a:endParaRPr b="0" i="0" sz="1200" u="none" cap="none" strike="noStrike">
              <a:solidFill>
                <a:schemeClr val="accent6"/>
              </a:solidFill>
              <a:latin typeface="Arial"/>
              <a:ea typeface="Arial"/>
              <a:cs typeface="Arial"/>
              <a:sym typeface="Arial"/>
            </a:endParaRPr>
          </a:p>
        </p:txBody>
      </p:sp>
      <p:sp>
        <p:nvSpPr>
          <p:cNvPr id="681" name="Google Shape;681;p97"/>
          <p:cNvSpPr txBox="1"/>
          <p:nvPr/>
        </p:nvSpPr>
        <p:spPr>
          <a:xfrm>
            <a:off x="3158173" y="4088650"/>
            <a:ext cx="1644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accent6"/>
                </a:solidFill>
                <a:latin typeface="Arial"/>
                <a:ea typeface="Arial"/>
                <a:cs typeface="Arial"/>
                <a:sym typeface="Arial"/>
              </a:rPr>
              <a:t>EpiC Transition Award to locals (Preparation)</a:t>
            </a:r>
            <a:endParaRPr b="1" i="0" sz="1400" u="none" cap="none" strike="noStrike">
              <a:solidFill>
                <a:schemeClr val="accent6"/>
              </a:solidFill>
              <a:latin typeface="Arial"/>
              <a:ea typeface="Arial"/>
              <a:cs typeface="Arial"/>
              <a:sym typeface="Arial"/>
            </a:endParaRPr>
          </a:p>
        </p:txBody>
      </p:sp>
      <p:sp>
        <p:nvSpPr>
          <p:cNvPr id="682" name="Google Shape;682;p97"/>
          <p:cNvSpPr txBox="1"/>
          <p:nvPr/>
        </p:nvSpPr>
        <p:spPr>
          <a:xfrm>
            <a:off x="4320475" y="849925"/>
            <a:ext cx="16446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accent6"/>
                </a:solidFill>
                <a:latin typeface="Arial"/>
                <a:ea typeface="Arial"/>
                <a:cs typeface="Arial"/>
                <a:sym typeface="Arial"/>
              </a:rPr>
              <a:t>Award to ANSS and SWAA (</a:t>
            </a:r>
            <a:r>
              <a:rPr b="1" i="0" lang="en-US" sz="1200" u="none" cap="none" strike="noStrike">
                <a:solidFill>
                  <a:schemeClr val="lt2"/>
                </a:solidFill>
                <a:latin typeface="Arial"/>
                <a:ea typeface="Arial"/>
                <a:cs typeface="Arial"/>
                <a:sym typeface="Arial"/>
              </a:rPr>
              <a:t>KP Program</a:t>
            </a:r>
            <a:r>
              <a:rPr b="1" i="0" lang="en-US" sz="1200" u="none" cap="none" strike="noStrike">
                <a:solidFill>
                  <a:schemeClr val="accent6"/>
                </a:solidFill>
                <a:latin typeface="Arial"/>
                <a:ea typeface="Arial"/>
                <a:cs typeface="Arial"/>
                <a:sym typeface="Arial"/>
              </a:rPr>
              <a:t>) </a:t>
            </a:r>
            <a:endParaRPr b="1" i="0" sz="1200" u="none" cap="none" strike="noStrike">
              <a:solidFill>
                <a:schemeClr val="accent6"/>
              </a:solidFill>
              <a:latin typeface="Arial"/>
              <a:ea typeface="Arial"/>
              <a:cs typeface="Arial"/>
              <a:sym typeface="Arial"/>
            </a:endParaRPr>
          </a:p>
        </p:txBody>
      </p:sp>
      <p:sp>
        <p:nvSpPr>
          <p:cNvPr id="683" name="Google Shape;683;p97"/>
          <p:cNvSpPr txBox="1"/>
          <p:nvPr/>
        </p:nvSpPr>
        <p:spPr>
          <a:xfrm>
            <a:off x="5846925" y="4136775"/>
            <a:ext cx="13701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accent6"/>
                </a:solidFill>
                <a:latin typeface="Arial"/>
                <a:ea typeface="Arial"/>
                <a:cs typeface="Arial"/>
                <a:sym typeface="Arial"/>
              </a:rPr>
              <a:t>Baho Mbeho with </a:t>
            </a:r>
            <a:r>
              <a:rPr b="1" i="0" lang="en-US" sz="1200" u="none" cap="none" strike="noStrike">
                <a:solidFill>
                  <a:schemeClr val="lt2"/>
                </a:solidFill>
                <a:latin typeface="Arial"/>
                <a:ea typeface="Arial"/>
                <a:cs typeface="Arial"/>
                <a:sym typeface="Arial"/>
              </a:rPr>
              <a:t>6 local subs</a:t>
            </a:r>
            <a:endParaRPr b="1" i="0" sz="1400" u="none" cap="none" strike="noStrike">
              <a:solidFill>
                <a:schemeClr val="lt2"/>
              </a:solidFill>
              <a:latin typeface="Arial"/>
              <a:ea typeface="Arial"/>
              <a:cs typeface="Arial"/>
              <a:sym typeface="Arial"/>
            </a:endParaRPr>
          </a:p>
        </p:txBody>
      </p:sp>
      <p:sp>
        <p:nvSpPr>
          <p:cNvPr id="684" name="Google Shape;684;p97"/>
          <p:cNvSpPr txBox="1"/>
          <p:nvPr/>
        </p:nvSpPr>
        <p:spPr>
          <a:xfrm>
            <a:off x="137100" y="4136775"/>
            <a:ext cx="2091900" cy="79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accent6"/>
                </a:solidFill>
                <a:latin typeface="Arial"/>
                <a:ea typeface="Arial"/>
                <a:cs typeface="Arial"/>
                <a:sym typeface="Arial"/>
              </a:rPr>
              <a:t>- Community-Focused Services for Local Transition (Preparation)</a:t>
            </a:r>
            <a:endParaRPr b="1" i="0" sz="1200" u="none" cap="none" strike="noStrike">
              <a:solidFill>
                <a:schemeClr val="accent6"/>
              </a:solidFill>
              <a:latin typeface="Arial"/>
              <a:ea typeface="Arial"/>
              <a:cs typeface="Arial"/>
              <a:sym typeface="Arial"/>
            </a:endParaRPr>
          </a:p>
        </p:txBody>
      </p:sp>
      <p:sp>
        <p:nvSpPr>
          <p:cNvPr id="685" name="Google Shape;685;p97"/>
          <p:cNvSpPr txBox="1"/>
          <p:nvPr/>
        </p:nvSpPr>
        <p:spPr>
          <a:xfrm>
            <a:off x="6098275" y="1034725"/>
            <a:ext cx="6684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accent6"/>
                </a:solidFill>
                <a:latin typeface="Arial"/>
                <a:ea typeface="Arial"/>
                <a:cs typeface="Arial"/>
                <a:sym typeface="Arial"/>
              </a:rPr>
              <a:t>CLM</a:t>
            </a:r>
            <a:endParaRPr b="1" i="0" sz="1200" u="none" cap="none" strike="noStrike">
              <a:solidFill>
                <a:schemeClr val="accent6"/>
              </a:solidFill>
              <a:latin typeface="Arial"/>
              <a:ea typeface="Arial"/>
              <a:cs typeface="Arial"/>
              <a:sym typeface="Arial"/>
            </a:endParaRPr>
          </a:p>
        </p:txBody>
      </p:sp>
      <p:sp>
        <p:nvSpPr>
          <p:cNvPr id="686" name="Google Shape;686;p97"/>
          <p:cNvSpPr txBox="1"/>
          <p:nvPr/>
        </p:nvSpPr>
        <p:spPr>
          <a:xfrm>
            <a:off x="7626025" y="2978350"/>
            <a:ext cx="10908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accent6"/>
                </a:solidFill>
                <a:latin typeface="Arial"/>
                <a:ea typeface="Arial"/>
                <a:cs typeface="Arial"/>
                <a:sym typeface="Arial"/>
              </a:rPr>
              <a:t>Award of New </a:t>
            </a:r>
            <a:r>
              <a:rPr b="1" i="0" lang="en-US" sz="1200" u="none" cap="none" strike="noStrike">
                <a:solidFill>
                  <a:schemeClr val="lt2"/>
                </a:solidFill>
                <a:latin typeface="Arial"/>
                <a:ea typeface="Arial"/>
                <a:cs typeface="Arial"/>
                <a:sym typeface="Arial"/>
              </a:rPr>
              <a:t>GBV Program </a:t>
            </a:r>
            <a:r>
              <a:rPr b="1" i="0" lang="en-US" sz="1200" u="none" cap="none" strike="noStrike">
                <a:solidFill>
                  <a:schemeClr val="accent6"/>
                </a:solidFill>
                <a:latin typeface="Arial"/>
                <a:ea typeface="Arial"/>
                <a:cs typeface="Arial"/>
                <a:sym typeface="Arial"/>
              </a:rPr>
              <a:t>to a local partner</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98"/>
          <p:cNvSpPr txBox="1"/>
          <p:nvPr>
            <p:ph type="title"/>
          </p:nvPr>
        </p:nvSpPr>
        <p:spPr>
          <a:xfrm>
            <a:off x="1143000" y="534987"/>
            <a:ext cx="54864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bin"/>
              <a:buNone/>
            </a:pPr>
            <a:r>
              <a:rPr lang="en-US">
                <a:latin typeface="Gill Sans"/>
                <a:ea typeface="Gill Sans"/>
                <a:cs typeface="Gill Sans"/>
                <a:sym typeface="Gill Sans"/>
              </a:rPr>
              <a:t>PMI Localization Plans</a:t>
            </a:r>
            <a:endParaRPr i="0" sz="2400" u="none" cap="none" strike="noStrike">
              <a:solidFill>
                <a:srgbClr val="000000"/>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