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0" r:id="rId3"/>
    <p:sldMasterId id="214748372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84775" cx="9144000"/>
  <p:notesSz cx="6858000" cy="9144000"/>
  <p:embeddedFontLst>
    <p:embeddedFont>
      <p:font typeface="Cabin"/>
      <p:regular r:id="rId15"/>
      <p:bold r:id="rId16"/>
      <p:italic r:id="rId17"/>
      <p:boldItalic r:id="rId18"/>
    </p:embeddedFon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abin-regular.fntdata"/><Relationship Id="rId14" Type="http://schemas.openxmlformats.org/officeDocument/2006/relationships/slide" Target="slides/slide9.xml"/><Relationship Id="rId17" Type="http://schemas.openxmlformats.org/officeDocument/2006/relationships/font" Target="fonts/Cabin-italic.fntdata"/><Relationship Id="rId16" Type="http://schemas.openxmlformats.org/officeDocument/2006/relationships/font" Target="fonts/Cabin-bold.fntdata"/><Relationship Id="rId19" Type="http://schemas.openxmlformats.org/officeDocument/2006/relationships/font" Target="fonts/GillSans-regular.fntdata"/><Relationship Id="rId18" Type="http://schemas.openxmlformats.org/officeDocument/2006/relationships/font" Target="fonts/Cabin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82db55538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e82db55538_2_224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82db55538_2_229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2e82db55538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2e82db55538_2_2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82db55538_2_236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e82db55538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e82db55538_2_2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e82db55538_2_241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e82db55538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e82db55538_2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82db55538_2_247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e82db55538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e82db55538_2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82db55538_2_253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82db55538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e82db55538_2_2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82db55538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2e82db55538_2_260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82db55538_2_265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2e82db55538_2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2e82db55538_2_2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82db55538_2_271:notes"/>
          <p:cNvSpPr/>
          <p:nvPr>
            <p:ph idx="2" type="sldImg"/>
          </p:nvPr>
        </p:nvSpPr>
        <p:spPr>
          <a:xfrm>
            <a:off x="404813" y="685800"/>
            <a:ext cx="60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e82db55538_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e82db55538_2_2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">
  <p:cSld name="Cover - Full Photo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52400" y="154000"/>
            <a:ext cx="8839200" cy="48768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4733" l="0" r="0" t="12483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Full Red">
  <p:cSld name="Divider - Full Red">
    <p:bg>
      <p:bgPr>
        <a:solidFill>
          <a:srgbClr val="BA0C2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70" name="Google Shape;7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Full Red 1">
  <p:cSld name="Divider - Full Red_1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1143000" y="534987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452" y="4214725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Bottom Photo">
  <p:cSld name="Red/Gray 1 Content + Bottom Photo">
    <p:bg>
      <p:bgPr>
        <a:solidFill>
          <a:srgbClr val="E7E7E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Right Photo">
  <p:cSld name="Red/Gray 1 Content + Right Photo">
    <p:bg>
      <p:bgPr>
        <a:solidFill>
          <a:srgbClr val="E7E7E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">
  <p:cSld name="Red/Gray 1 Content">
    <p:bg>
      <p:bgPr>
        <a:solidFill>
          <a:srgbClr val="E7E7E5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2 Content">
  <p:cSld name="Red/Gray 2 Content">
    <p:bg>
      <p:bgPr>
        <a:solidFill>
          <a:srgbClr val="E7E7E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3 Content">
  <p:cSld name="Red/Gray 3 Content">
    <p:bg>
      <p:bgPr>
        <a:solidFill>
          <a:srgbClr val="E7E7E5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3" type="body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ed/Gray 2 Content">
  <p:cSld name="4_Red/Gray 2 Content">
    <p:bg>
      <p:bgPr>
        <a:solidFill>
          <a:srgbClr val="E7E7E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Title Only">
  <p:cSld name="Red/Gray Title Only">
    <p:bg>
      <p:bgPr>
        <a:solidFill>
          <a:srgbClr val="E7E7E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">
  <p:cSld name="1_Red/Gray 1 Content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2 Content">
  <p:cSld name="1_Red/Gray 2 Content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3 Content">
  <p:cSld name="1_Red/Gray 3 Content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Bottom Photo">
  <p:cSld name="1_Red/Gray 1 Content + Bottom Photo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Right Photo">
  <p:cSld name="1_Red/Gray 1 Content + Right Photo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2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- Full Red">
  <p:cSld name="1_Cover - Full Red">
    <p:bg>
      <p:bgPr>
        <a:solidFill>
          <a:srgbClr val="002F6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AID_Logo_White_v02.png" id="127" name="Google Shape;1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- Full Red">
  <p:cSld name="1_Divider - Full Red">
    <p:bg>
      <p:bgPr>
        <a:solidFill>
          <a:srgbClr val="002F6C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USAID_Logo_White_v02.png" id="132" name="Google Shape;13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">
  <p:cSld name="2_Red/Gray 1 Content">
    <p:bg>
      <p:bgPr>
        <a:solidFill>
          <a:srgbClr val="E7E7E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2 Content">
  <p:cSld name="2_Red/Gray 2 Content">
    <p:bg>
      <p:bgPr>
        <a:solidFill>
          <a:srgbClr val="E7E7E5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3 Content">
  <p:cSld name="2_Red/Gray 3 Content">
    <p:bg>
      <p:bgPr>
        <a:solidFill>
          <a:srgbClr val="E7E7E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Bottom Photo">
  <p:cSld name="2_Red/Gray 1 Content + Bottom Photo">
    <p:bg>
      <p:bgPr>
        <a:solidFill>
          <a:srgbClr val="E7E7E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8" name="Google Shape;148;p30"/>
          <p:cNvSpPr txBox="1"/>
          <p:nvPr>
            <p:ph idx="2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9" name="Google Shape;149;p30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">
  <p:cSld name="Contact Inf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" type="body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2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Right Photo">
  <p:cSld name="2_Red/Gray 1 Content + Right Photo">
    <p:bg>
      <p:bgPr>
        <a:solidFill>
          <a:srgbClr val="E7E7E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3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4" name="Google Shape;154;p31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Title Only">
  <p:cSld name="2_Red/Gray Title Only">
    <p:bg>
      <p:bgPr>
        <a:solidFill>
          <a:srgbClr val="E7E7E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">
  <p:cSld name="3_Red/Gray 1 Content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2 Content">
  <p:cSld name="3_Red/Gray 2 Content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3" name="Google Shape;163;p34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4" name="Google Shape;164;p34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3 Content">
  <p:cSld name="3_Red/Gray 3 Content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7" name="Google Shape;167;p35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9" name="Google Shape;169;p35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Bottom Photo">
  <p:cSld name="3_Red/Gray 1 Content + Bottom Photo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2" name="Google Shape;172;p36"/>
          <p:cNvSpPr txBox="1"/>
          <p:nvPr>
            <p:ph idx="2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3" name="Google Shape;173;p36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Right Photo">
  <p:cSld name="3_Red/Gray 1 Content + Right Photo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8" name="Google Shape;178;p37"/>
          <p:cNvSpPr txBox="1"/>
          <p:nvPr>
            <p:ph idx="2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9" name="Google Shape;179;p37"/>
          <p:cNvSpPr txBox="1"/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">
  <p:cSld name="Cover - Full Photo"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/>
          <p:nvPr/>
        </p:nvSpPr>
        <p:spPr>
          <a:xfrm>
            <a:off x="152400" y="154000"/>
            <a:ext cx="8839200" cy="48768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2">
            <a:alphaModFix/>
          </a:blip>
          <a:srcRect b="4735" l="0" r="0" t="12483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9" name="Google Shape;189;p39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190" name="Google Shape;1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3" name="Google Shape;193;p40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194" name="Google Shape;19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/>
          <p:nvPr/>
        </p:nvSpPr>
        <p:spPr>
          <a:xfrm>
            <a:off x="149650" y="1353225"/>
            <a:ext cx="8841900" cy="36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1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8" name="Google Shape;198;p41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">
  <p:cSld name="Cover - Full Photo_1_1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8607" l="0" r="0" t="8609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4844639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">
  <p:cSld name="Cover - Full Photo_1"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 rotWithShape="1">
          <a:blip r:embed="rId2">
            <a:alphaModFix/>
          </a:blip>
          <a:srcRect b="860" l="0" r="0" t="16357"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2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3" name="Google Shape;203;p42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4" name="Google Shape;204;p42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05" name="Google Shape;2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 1">
  <p:cSld name="Cover - Full Photo_1_1_1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3"/>
          <p:cNvPicPr preferRelativeResize="0"/>
          <p:nvPr/>
        </p:nvPicPr>
        <p:blipFill rotWithShape="1">
          <a:blip r:embed="rId2">
            <a:alphaModFix/>
          </a:blip>
          <a:srcRect b="951" l="0" r="0" t="961"/>
          <a:stretch/>
        </p:blipFill>
        <p:spPr>
          <a:xfrm>
            <a:off x="152400" y="153988"/>
            <a:ext cx="8839199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3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9" name="Google Shape;209;p43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0" name="Google Shape;210;p43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11" name="Google Shape;2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 1 1">
  <p:cSld name="Cover - Full Photo_1_1_1_1"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860" l="0" r="0" t="16357"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17" name="Google Shape;21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">
  <p:cSld name="Cover - Full Photo_1_1">
    <p:bg>
      <p:bgPr>
        <a:solidFill>
          <a:schemeClr val="dk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5"/>
          <p:cNvPicPr preferRelativeResize="0"/>
          <p:nvPr/>
        </p:nvPicPr>
        <p:blipFill rotWithShape="1">
          <a:blip r:embed="rId2">
            <a:alphaModFix/>
          </a:blip>
          <a:srcRect b="8609" l="0" r="0" t="8609"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5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1" name="Google Shape;221;p45"/>
          <p:cNvSpPr txBox="1"/>
          <p:nvPr>
            <p:ph idx="11" type="ftr"/>
          </p:nvPr>
        </p:nvSpPr>
        <p:spPr>
          <a:xfrm>
            <a:off x="3124200" y="4844639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2" name="Google Shape;222;p45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45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4" name="Google Shape;224;p45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5" name="Google Shape;225;p45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26" name="Google Shape;22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Red">
  <p:cSld name="Cover - Full Red">
    <p:bg>
      <p:bgPr>
        <a:solidFill>
          <a:srgbClr val="BA0C2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AID_Logo_White_v02.png" id="228" name="Google Shape;22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6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30" name="Google Shape;230;p46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Full Red">
  <p:cSld name="Divider - Full Red">
    <p:bg>
      <p:bgPr>
        <a:solidFill>
          <a:srgbClr val="BA0C2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1143000" y="534987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47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4" name="Google Shape;234;p47"/>
          <p:cNvSpPr txBox="1"/>
          <p:nvPr>
            <p:ph idx="11" type="ftr"/>
          </p:nvPr>
        </p:nvSpPr>
        <p:spPr>
          <a:xfrm>
            <a:off x="3124200" y="4844639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5" name="Google Shape;235;p47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236" name="Google Shape;23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Full Red 1">
  <p:cSld name="Divider - Full Red_1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/>
          <p:nvPr>
            <p:ph type="title"/>
          </p:nvPr>
        </p:nvSpPr>
        <p:spPr>
          <a:xfrm>
            <a:off x="1143000" y="534987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39" name="Google Shape;23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452" y="4214725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Bottom Photo">
  <p:cSld name="Red/Gray 1 Content + Bottom Photo">
    <p:bg>
      <p:bgPr>
        <a:solidFill>
          <a:srgbClr val="E7E7E5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2" name="Google Shape;242;p49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3" name="Google Shape;243;p49"/>
          <p:cNvSpPr txBox="1"/>
          <p:nvPr>
            <p:ph idx="11" type="ftr"/>
          </p:nvPr>
        </p:nvSpPr>
        <p:spPr>
          <a:xfrm>
            <a:off x="3124200" y="4844639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4" name="Google Shape;244;p49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49"/>
          <p:cNvSpPr txBox="1"/>
          <p:nvPr>
            <p:ph idx="2" type="body"/>
          </p:nvPr>
        </p:nvSpPr>
        <p:spPr>
          <a:xfrm rot="-5400000">
            <a:off x="7862385" y="3536946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Right Photo">
  <p:cSld name="Red/Gray 1 Content + Right Photo">
    <p:bg>
      <p:bgPr>
        <a:solidFill>
          <a:srgbClr val="E7E7E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9" name="Google Shape;249;p50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0" name="Google Shape;250;p50"/>
          <p:cNvSpPr txBox="1"/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">
  <p:cSld name="Red/Gray 1 Content">
    <p:bg>
      <p:bgPr>
        <a:solidFill>
          <a:srgbClr val="E7E7E5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/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3" name="Google Shape;253;p51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149650" y="1353225"/>
            <a:ext cx="8841900" cy="36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2 Content">
  <p:cSld name="Red/Gray 2 Content">
    <p:bg>
      <p:bgPr>
        <a:solidFill>
          <a:srgbClr val="E7E7E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 txBox="1"/>
          <p:nvPr>
            <p:ph idx="1" type="body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6" name="Google Shape;256;p52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7" name="Google Shape;257;p52"/>
          <p:cNvSpPr txBox="1"/>
          <p:nvPr>
            <p:ph idx="11" type="ftr"/>
          </p:nvPr>
        </p:nvSpPr>
        <p:spPr>
          <a:xfrm>
            <a:off x="3124200" y="4844639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8" name="Google Shape;258;p52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52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3 Content">
  <p:cSld name="Red/Gray 3 Content">
    <p:bg>
      <p:bgPr>
        <a:solidFill>
          <a:srgbClr val="E7E7E5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/>
          <p:nvPr>
            <p:ph idx="1" type="body"/>
          </p:nvPr>
        </p:nvSpPr>
        <p:spPr>
          <a:xfrm>
            <a:off x="686104" y="1296987"/>
            <a:ext cx="2514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2" name="Google Shape;262;p53"/>
          <p:cNvSpPr txBox="1"/>
          <p:nvPr>
            <p:ph idx="2" type="body"/>
          </p:nvPr>
        </p:nvSpPr>
        <p:spPr>
          <a:xfrm>
            <a:off x="5943600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3" name="Google Shape;263;p53"/>
          <p:cNvSpPr txBox="1"/>
          <p:nvPr>
            <p:ph idx="3" type="body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4" name="Google Shape;264;p53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">
  <p:cSld name="Contact Info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4"/>
          <p:cNvSpPr txBox="1"/>
          <p:nvPr>
            <p:ph idx="1" type="body"/>
          </p:nvPr>
        </p:nvSpPr>
        <p:spPr>
          <a:xfrm rot="-5400000">
            <a:off x="7862385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268" name="Google Shape;26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4"/>
          <p:cNvSpPr txBox="1"/>
          <p:nvPr>
            <p:ph idx="2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ed/Gray 2 Content">
  <p:cSld name="4_Red/Gray 2 Content">
    <p:bg>
      <p:bgPr>
        <a:solidFill>
          <a:srgbClr val="E7E7E5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/>
          <p:nvPr>
            <p:ph idx="1" type="body"/>
          </p:nvPr>
        </p:nvSpPr>
        <p:spPr>
          <a:xfrm>
            <a:off x="686104" y="1296987"/>
            <a:ext cx="3809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72" name="Google Shape;272;p55"/>
          <p:cNvSpPr txBox="1"/>
          <p:nvPr>
            <p:ph idx="2" type="body"/>
          </p:nvPr>
        </p:nvSpPr>
        <p:spPr>
          <a:xfrm>
            <a:off x="4648200" y="1296987"/>
            <a:ext cx="381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73" name="Google Shape;273;p55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Title Only">
  <p:cSld name="Red/Gray Title Only">
    <p:bg>
      <p:bgPr>
        <a:solidFill>
          <a:srgbClr val="E7E7E5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6"/>
          <p:cNvSpPr txBox="1"/>
          <p:nvPr>
            <p:ph idx="1" type="body"/>
          </p:nvPr>
        </p:nvSpPr>
        <p:spPr>
          <a:xfrm rot="-5400000">
            <a:off x="3442785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76" name="Google Shape;276;p56"/>
          <p:cNvSpPr txBox="1"/>
          <p:nvPr>
            <p:ph type="title"/>
          </p:nvPr>
        </p:nvSpPr>
        <p:spPr>
          <a:xfrm>
            <a:off x="4877104" y="2188567"/>
            <a:ext cx="38859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">
  <p:cSld name="1_Red/Gray 1 Content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"/>
          <p:cNvSpPr txBox="1"/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79" name="Google Shape;279;p57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2 Content">
  <p:cSld name="1_Red/Gray 2 Content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8"/>
          <p:cNvSpPr txBox="1"/>
          <p:nvPr>
            <p:ph idx="1" type="body"/>
          </p:nvPr>
        </p:nvSpPr>
        <p:spPr>
          <a:xfrm>
            <a:off x="686104" y="1296987"/>
            <a:ext cx="3809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2" name="Google Shape;282;p58"/>
          <p:cNvSpPr txBox="1"/>
          <p:nvPr>
            <p:ph idx="2" type="body"/>
          </p:nvPr>
        </p:nvSpPr>
        <p:spPr>
          <a:xfrm>
            <a:off x="4648200" y="1296987"/>
            <a:ext cx="381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3" name="Google Shape;283;p58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3 Content">
  <p:cSld name="1_Red/Gray 3 Content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9"/>
          <p:cNvSpPr txBox="1"/>
          <p:nvPr>
            <p:ph idx="1" type="body"/>
          </p:nvPr>
        </p:nvSpPr>
        <p:spPr>
          <a:xfrm>
            <a:off x="686104" y="1296987"/>
            <a:ext cx="2514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6" name="Google Shape;286;p59"/>
          <p:cNvSpPr txBox="1"/>
          <p:nvPr>
            <p:ph idx="2" type="body"/>
          </p:nvPr>
        </p:nvSpPr>
        <p:spPr>
          <a:xfrm>
            <a:off x="5943600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7" name="Google Shape;287;p59"/>
          <p:cNvSpPr txBox="1"/>
          <p:nvPr>
            <p:ph idx="3" type="body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8" name="Google Shape;288;p59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Bottom Photo">
  <p:cSld name="1_Red/Gray 1 Content + Bottom Photo"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0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1" name="Google Shape;291;p60"/>
          <p:cNvSpPr txBox="1"/>
          <p:nvPr>
            <p:ph idx="2" type="body"/>
          </p:nvPr>
        </p:nvSpPr>
        <p:spPr>
          <a:xfrm rot="-5400000">
            <a:off x="7862385" y="3536946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2" name="Google Shape;292;p60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Right Photo">
  <p:cSld name="1_Red/Gray 1 Content + Right Photo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5" name="Google Shape;295;p61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6" name="Google Shape;296;p61"/>
          <p:cNvSpPr txBox="1"/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">
  <p:cSld name="Cover - Full Photo_1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858" l="0" r="0" t="16357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- Full Red">
  <p:cSld name="1_Cover - Full Red">
    <p:bg>
      <p:bgPr>
        <a:solidFill>
          <a:srgbClr val="002F6C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AID_Logo_White_v02.png" id="298" name="Google Shape;29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2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00" name="Google Shape;300;p62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- Full Red">
  <p:cSld name="1_Divider - Full Red">
    <p:bg>
      <p:bgPr>
        <a:solidFill>
          <a:srgbClr val="002F6C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3"/>
          <p:cNvSpPr txBox="1"/>
          <p:nvPr>
            <p:ph type="title"/>
          </p:nvPr>
        </p:nvSpPr>
        <p:spPr>
          <a:xfrm>
            <a:off x="1143000" y="534987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USAID_Logo_White_v02.png" id="303" name="Google Shape;30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63"/>
          <p:cNvCxnSpPr/>
          <p:nvPr/>
        </p:nvCxnSpPr>
        <p:spPr>
          <a:xfrm>
            <a:off x="746760" y="687387"/>
            <a:ext cx="32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">
  <p:cSld name="2_Red/Gray 1 Content">
    <p:bg>
      <p:bgPr>
        <a:solidFill>
          <a:srgbClr val="E7E7E5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4"/>
          <p:cNvSpPr txBox="1"/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07" name="Google Shape;307;p64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2 Content">
  <p:cSld name="2_Red/Gray 2 Content">
    <p:bg>
      <p:bgPr>
        <a:solidFill>
          <a:srgbClr val="E7E7E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 txBox="1"/>
          <p:nvPr>
            <p:ph idx="1" type="body"/>
          </p:nvPr>
        </p:nvSpPr>
        <p:spPr>
          <a:xfrm>
            <a:off x="686104" y="1296987"/>
            <a:ext cx="3809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0" name="Google Shape;310;p65"/>
          <p:cNvSpPr txBox="1"/>
          <p:nvPr>
            <p:ph idx="2" type="body"/>
          </p:nvPr>
        </p:nvSpPr>
        <p:spPr>
          <a:xfrm>
            <a:off x="4648200" y="1296987"/>
            <a:ext cx="381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1" name="Google Shape;311;p65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3 Content">
  <p:cSld name="2_Red/Gray 3 Content">
    <p:bg>
      <p:bgPr>
        <a:solidFill>
          <a:srgbClr val="E7E7E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6"/>
          <p:cNvSpPr txBox="1"/>
          <p:nvPr>
            <p:ph idx="1" type="body"/>
          </p:nvPr>
        </p:nvSpPr>
        <p:spPr>
          <a:xfrm>
            <a:off x="686104" y="1296987"/>
            <a:ext cx="2514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4" name="Google Shape;314;p66"/>
          <p:cNvSpPr txBox="1"/>
          <p:nvPr>
            <p:ph idx="2" type="body"/>
          </p:nvPr>
        </p:nvSpPr>
        <p:spPr>
          <a:xfrm>
            <a:off x="5943600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5" name="Google Shape;315;p66"/>
          <p:cNvSpPr txBox="1"/>
          <p:nvPr>
            <p:ph idx="3" type="body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6" name="Google Shape;316;p66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Bottom Photo">
  <p:cSld name="2_Red/Gray 1 Content + Bottom Photo">
    <p:bg>
      <p:bgPr>
        <a:solidFill>
          <a:srgbClr val="E7E7E5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7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9" name="Google Shape;319;p67"/>
          <p:cNvSpPr txBox="1"/>
          <p:nvPr>
            <p:ph idx="2" type="body"/>
          </p:nvPr>
        </p:nvSpPr>
        <p:spPr>
          <a:xfrm rot="-5400000">
            <a:off x="7862385" y="3536946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0" name="Google Shape;320;p67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Right Photo">
  <p:cSld name="2_Red/Gray 1 Content + Right Photo">
    <p:bg>
      <p:bgPr>
        <a:solidFill>
          <a:srgbClr val="E7E7E5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23" name="Google Shape;323;p68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4" name="Google Shape;324;p68"/>
          <p:cNvSpPr txBox="1"/>
          <p:nvPr>
            <p:ph idx="3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5" name="Google Shape;325;p68"/>
          <p:cNvSpPr txBox="1"/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Title Only">
  <p:cSld name="2_Red/Gray Title Only">
    <p:bg>
      <p:bgPr>
        <a:solidFill>
          <a:srgbClr val="E7E7E5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9"/>
          <p:cNvSpPr txBox="1"/>
          <p:nvPr>
            <p:ph idx="1" type="body"/>
          </p:nvPr>
        </p:nvSpPr>
        <p:spPr>
          <a:xfrm rot="-5400000">
            <a:off x="3442785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8" name="Google Shape;328;p69"/>
          <p:cNvSpPr txBox="1"/>
          <p:nvPr>
            <p:ph type="title"/>
          </p:nvPr>
        </p:nvSpPr>
        <p:spPr>
          <a:xfrm>
            <a:off x="4877104" y="2188567"/>
            <a:ext cx="38859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">
  <p:cSld name="3_Red/Gray 1 Content"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0"/>
          <p:cNvSpPr txBox="1"/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1" name="Google Shape;331;p70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2 Content">
  <p:cSld name="3_Red/Gray 2 Content"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1"/>
          <p:cNvSpPr txBox="1"/>
          <p:nvPr>
            <p:ph idx="1" type="body"/>
          </p:nvPr>
        </p:nvSpPr>
        <p:spPr>
          <a:xfrm>
            <a:off x="686104" y="1296987"/>
            <a:ext cx="3809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4" name="Google Shape;334;p71"/>
          <p:cNvSpPr txBox="1"/>
          <p:nvPr>
            <p:ph idx="2" type="body"/>
          </p:nvPr>
        </p:nvSpPr>
        <p:spPr>
          <a:xfrm>
            <a:off x="4648200" y="1296987"/>
            <a:ext cx="381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5" name="Google Shape;335;p71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 1">
  <p:cSld name="Cover - Full Photo_1_1_1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950" l="0" r="0" t="961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3 Content">
  <p:cSld name="3_Red/Gray 3 Content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2"/>
          <p:cNvSpPr txBox="1"/>
          <p:nvPr>
            <p:ph idx="1" type="body"/>
          </p:nvPr>
        </p:nvSpPr>
        <p:spPr>
          <a:xfrm>
            <a:off x="686104" y="1296987"/>
            <a:ext cx="2514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8" name="Google Shape;338;p72"/>
          <p:cNvSpPr txBox="1"/>
          <p:nvPr>
            <p:ph idx="2" type="body"/>
          </p:nvPr>
        </p:nvSpPr>
        <p:spPr>
          <a:xfrm>
            <a:off x="5943600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9" name="Google Shape;339;p72"/>
          <p:cNvSpPr txBox="1"/>
          <p:nvPr>
            <p:ph idx="3" type="body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0" name="Google Shape;340;p72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Bottom Photo">
  <p:cSld name="3_Red/Gray 1 Content + Bottom Photo"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3" name="Google Shape;343;p73"/>
          <p:cNvSpPr txBox="1"/>
          <p:nvPr>
            <p:ph idx="2" type="body"/>
          </p:nvPr>
        </p:nvSpPr>
        <p:spPr>
          <a:xfrm rot="-5400000">
            <a:off x="7862385" y="3536946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4" name="Google Shape;344;p73"/>
          <p:cNvSpPr txBox="1"/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Right Photo">
  <p:cSld name="3_Red/Gray 1 Content + Right Photo"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4"/>
          <p:cNvSpPr txBox="1"/>
          <p:nvPr>
            <p:ph idx="10" type="dt"/>
          </p:nvPr>
        </p:nvSpPr>
        <p:spPr>
          <a:xfrm>
            <a:off x="1524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7" name="Google Shape;347;p74"/>
          <p:cNvSpPr txBox="1"/>
          <p:nvPr>
            <p:ph idx="12" type="sldNum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74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i="0" sz="1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9" name="Google Shape;349;p74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0" name="Google Shape;350;p74"/>
          <p:cNvSpPr txBox="1"/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i="0" sz="2400" u="none" cap="none" strike="noStrik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 1 1 1 1">
  <p:cSld name="Cover - Full Photo_1_1_1_1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b="858" l="0" r="0" t="16357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USAID_Logo_White_v02.png"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Red">
  <p:cSld name="Cover - Full Red">
    <p:bg>
      <p:bgPr>
        <a:solidFill>
          <a:srgbClr val="BA0C2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AID_Logo_White_v02.png"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i="0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i="0" sz="14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5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51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7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fmla="val 296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7E5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b="0" i="0" sz="2400" u="none" cap="none" strike="noStrik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3" name="Google Shape;183;p38"/>
          <p:cNvSpPr/>
          <p:nvPr/>
        </p:nvSpPr>
        <p:spPr>
          <a:xfrm>
            <a:off x="0" y="0"/>
            <a:ext cx="9144000" cy="5189400"/>
          </a:xfrm>
          <a:prstGeom prst="frame">
            <a:avLst>
              <a:gd fmla="val 296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rgrant@usaid.gov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5"/>
          <p:cNvSpPr txBox="1"/>
          <p:nvPr>
            <p:ph type="ctrTitle"/>
          </p:nvPr>
        </p:nvSpPr>
        <p:spPr>
          <a:xfrm>
            <a:off x="510800" y="1682288"/>
            <a:ext cx="4110900" cy="14730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</a:pPr>
            <a:r>
              <a:rPr lang="en-US" sz="3000"/>
              <a:t>USAID/Burundi 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</a:pPr>
            <a:r>
              <a:rPr lang="en-US" sz="3000"/>
              <a:t>2024 - 2027 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</a:pPr>
            <a:r>
              <a:rPr lang="en-US" sz="3000"/>
              <a:t>Strategic Framework </a:t>
            </a:r>
            <a:endParaRPr i="0" sz="3000" u="none" cap="none" strike="noStrike">
              <a:solidFill>
                <a:schemeClr val="lt1"/>
              </a:solidFill>
            </a:endParaRPr>
          </a:p>
        </p:txBody>
      </p:sp>
      <p:sp>
        <p:nvSpPr>
          <p:cNvPr id="356" name="Google Shape;356;p75"/>
          <p:cNvSpPr txBox="1"/>
          <p:nvPr>
            <p:ph idx="1" type="subTitle"/>
          </p:nvPr>
        </p:nvSpPr>
        <p:spPr>
          <a:xfrm>
            <a:off x="510800" y="3908078"/>
            <a:ext cx="3429000" cy="6363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Raymond Grant, Program Officer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June 26, 2024</a:t>
            </a:r>
            <a:endParaRPr i="0" sz="1600" u="none" cap="none" strike="noStrike"/>
          </a:p>
        </p:txBody>
      </p:sp>
      <p:sp>
        <p:nvSpPr>
          <p:cNvPr id="357" name="Google Shape;357;p75"/>
          <p:cNvSpPr txBox="1"/>
          <p:nvPr>
            <p:ph type="ctrTitle"/>
          </p:nvPr>
        </p:nvSpPr>
        <p:spPr>
          <a:xfrm>
            <a:off x="510800" y="3421825"/>
            <a:ext cx="4050900" cy="3756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</a:pPr>
            <a:r>
              <a:rPr lang="en-US" sz="2000"/>
              <a:t>USAID/Burundi Industry Day 2024</a:t>
            </a:r>
            <a:endParaRPr i="0" sz="2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6"/>
          <p:cNvSpPr txBox="1"/>
          <p:nvPr>
            <p:ph type="ctrTitle"/>
          </p:nvPr>
        </p:nvSpPr>
        <p:spPr>
          <a:xfrm>
            <a:off x="2362200" y="469404"/>
            <a:ext cx="7301700" cy="5304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Purpose of USAID’s Strategic Framework </a:t>
            </a:r>
            <a:endParaRPr b="1"/>
          </a:p>
        </p:txBody>
      </p:sp>
      <p:sp>
        <p:nvSpPr>
          <p:cNvPr id="364" name="Google Shape;364;p76"/>
          <p:cNvSpPr txBox="1"/>
          <p:nvPr>
            <p:ph idx="1" type="subTitle"/>
          </p:nvPr>
        </p:nvSpPr>
        <p:spPr>
          <a:xfrm>
            <a:off x="609217" y="1176282"/>
            <a:ext cx="6903600" cy="7416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Establishes USAID’s development goal and objectives for Burundi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Prioritizes USAID’s development sectors for Burundi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Lays the groundwork for USAID to work with Burundian organizations</a:t>
            </a:r>
            <a:endParaRPr/>
          </a:p>
        </p:txBody>
      </p:sp>
      <p:pic>
        <p:nvPicPr>
          <p:cNvPr id="365" name="Google Shape;36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527" y="2070284"/>
            <a:ext cx="3997945" cy="296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7"/>
          <p:cNvPicPr preferRelativeResize="0"/>
          <p:nvPr/>
        </p:nvPicPr>
        <p:blipFill rotWithShape="1">
          <a:blip r:embed="rId3">
            <a:alphaModFix/>
          </a:blip>
          <a:srcRect b="2826" l="1897" r="1791" t="4812"/>
          <a:stretch/>
        </p:blipFill>
        <p:spPr>
          <a:xfrm>
            <a:off x="179078" y="233350"/>
            <a:ext cx="8789499" cy="47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8"/>
          <p:cNvSpPr txBox="1"/>
          <p:nvPr>
            <p:ph type="ctrTitle"/>
          </p:nvPr>
        </p:nvSpPr>
        <p:spPr>
          <a:xfrm>
            <a:off x="2497100" y="260900"/>
            <a:ext cx="67833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USAID’s Priorities for Burundi </a:t>
            </a:r>
            <a:endParaRPr b="1"/>
          </a:p>
        </p:txBody>
      </p:sp>
      <p:sp>
        <p:nvSpPr>
          <p:cNvPr id="378" name="Google Shape;378;p78"/>
          <p:cNvSpPr txBox="1"/>
          <p:nvPr>
            <p:ph idx="1" type="subTitle"/>
          </p:nvPr>
        </p:nvSpPr>
        <p:spPr>
          <a:xfrm>
            <a:off x="283525" y="1347350"/>
            <a:ext cx="8616000" cy="12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CSOs to address Burundian citizens’ needs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the role of marginalized communities including women, children and youth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humanitarian assistance to those in dire need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685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collaboration and program implementation with local organizations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9"/>
          <p:cNvSpPr txBox="1"/>
          <p:nvPr>
            <p:ph type="ctrTitle"/>
          </p:nvPr>
        </p:nvSpPr>
        <p:spPr>
          <a:xfrm>
            <a:off x="2384275" y="350275"/>
            <a:ext cx="6157800" cy="6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USAID/Burundi’s Localization Initiative</a:t>
            </a:r>
            <a:endParaRPr b="1"/>
          </a:p>
        </p:txBody>
      </p:sp>
      <p:sp>
        <p:nvSpPr>
          <p:cNvPr id="385" name="Google Shape;385;p79"/>
          <p:cNvSpPr txBox="1"/>
          <p:nvPr>
            <p:ph idx="1" type="subTitle"/>
          </p:nvPr>
        </p:nvSpPr>
        <p:spPr>
          <a:xfrm>
            <a:off x="685800" y="1261416"/>
            <a:ext cx="67389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Increase the number of USAID’s local partnerships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Allocate more Mission resources directly to local partners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Create opportunities for local organizations to design USAID activities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Maintain strong partnerships with local organizations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0"/>
          <p:cNvSpPr txBox="1"/>
          <p:nvPr>
            <p:ph type="ctrTitle"/>
          </p:nvPr>
        </p:nvSpPr>
        <p:spPr>
          <a:xfrm>
            <a:off x="2529600" y="423692"/>
            <a:ext cx="6462000" cy="5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Collaboration with Local Organizations </a:t>
            </a:r>
            <a:endParaRPr b="1"/>
          </a:p>
        </p:txBody>
      </p:sp>
      <p:sp>
        <p:nvSpPr>
          <p:cNvPr id="392" name="Google Shape;392;p80"/>
          <p:cNvSpPr txBox="1"/>
          <p:nvPr>
            <p:ph idx="1" type="subTitle"/>
          </p:nvPr>
        </p:nvSpPr>
        <p:spPr>
          <a:xfrm>
            <a:off x="685800" y="1352725"/>
            <a:ext cx="3581400" cy="17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USAID/Burundi will strengthen CSOs’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Locally led development planning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Program implementation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Monitoring and evaluation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/>
              <a:t>Capacity strengthening</a:t>
            </a:r>
            <a:endParaRPr/>
          </a:p>
        </p:txBody>
      </p:sp>
      <p:pic>
        <p:nvPicPr>
          <p:cNvPr id="393" name="Google Shape;39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991250"/>
            <a:ext cx="4572001" cy="304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1"/>
          <p:cNvSpPr txBox="1"/>
          <p:nvPr>
            <p:ph idx="1" type="body"/>
          </p:nvPr>
        </p:nvSpPr>
        <p:spPr>
          <a:xfrm rot="-5400000">
            <a:off x="7862385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9" name="Google Shape;399;p81"/>
          <p:cNvSpPr txBox="1"/>
          <p:nvPr>
            <p:ph idx="2" type="subTitle"/>
          </p:nvPr>
        </p:nvSpPr>
        <p:spPr>
          <a:xfrm>
            <a:off x="204500" y="2227900"/>
            <a:ext cx="4462500" cy="12111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000"/>
              <a:t>Raymond Grant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000"/>
              <a:t>USAID/Burundi Program Officer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000" u="sng">
                <a:hlinkClick r:id="rId3"/>
              </a:rPr>
              <a:t>rgrant@usaid.gov</a:t>
            </a:r>
            <a:r>
              <a:rPr lang="en-US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2"/>
          <p:cNvSpPr txBox="1"/>
          <p:nvPr>
            <p:ph idx="2" type="body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6" name="Google Shape;406;p82"/>
          <p:cNvSpPr txBox="1"/>
          <p:nvPr>
            <p:ph type="ctrTitle"/>
          </p:nvPr>
        </p:nvSpPr>
        <p:spPr>
          <a:xfrm>
            <a:off x="663925" y="1987450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Merci!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	Murakoze!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3"/>
          <p:cNvSpPr txBox="1"/>
          <p:nvPr/>
        </p:nvSpPr>
        <p:spPr>
          <a:xfrm>
            <a:off x="2384575" y="470089"/>
            <a:ext cx="63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1755" marR="7175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  <a:t>Key Assumptions for USAID’s Strategy</a:t>
            </a:r>
            <a:endParaRPr sz="24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3" name="Google Shape;413;p83"/>
          <p:cNvSpPr txBox="1"/>
          <p:nvPr/>
        </p:nvSpPr>
        <p:spPr>
          <a:xfrm>
            <a:off x="327400" y="1225100"/>
            <a:ext cx="86049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Burundi will continue to have political stability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of Burundi (GOB) communities continue their commitment to developing Burundi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Sustained or increased GOB budget for environment, health, education, and agriculture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society organizations (CSOs)’ participation and advocacy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relationships continue between the U.S. Embassy and the GOB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